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1" r:id="rId6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BE0"/>
    <a:srgbClr val="5CA4A9"/>
    <a:srgbClr val="F4F1BB"/>
    <a:srgbClr val="7CBBB8"/>
    <a:srgbClr val="ED6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8811-B109-4FAC-83D1-4716B6134C0A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5712-3C55-43F5-9E4B-2A979F89425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102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8811-B109-4FAC-83D1-4716B6134C0A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5712-3C55-43F5-9E4B-2A979F89425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607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8811-B109-4FAC-83D1-4716B6134C0A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5712-3C55-43F5-9E4B-2A979F89425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34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8811-B109-4FAC-83D1-4716B6134C0A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5712-3C55-43F5-9E4B-2A979F89425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24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8811-B109-4FAC-83D1-4716B6134C0A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5712-3C55-43F5-9E4B-2A979F89425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908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8811-B109-4FAC-83D1-4716B6134C0A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5712-3C55-43F5-9E4B-2A979F89425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579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8811-B109-4FAC-83D1-4716B6134C0A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5712-3C55-43F5-9E4B-2A979F89425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671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8811-B109-4FAC-83D1-4716B6134C0A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5712-3C55-43F5-9E4B-2A979F89425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426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8811-B109-4FAC-83D1-4716B6134C0A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5712-3C55-43F5-9E4B-2A979F89425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1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8811-B109-4FAC-83D1-4716B6134C0A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5712-3C55-43F5-9E4B-2A979F89425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17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8811-B109-4FAC-83D1-4716B6134C0A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5712-3C55-43F5-9E4B-2A979F89425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250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A4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8811-B109-4FAC-83D1-4716B6134C0A}" type="datetimeFigureOut">
              <a:rPr lang="pt-PT" smtClean="0"/>
              <a:t>31/03/2021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5712-3C55-43F5-9E4B-2A979F89425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419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8809EDB-E1D4-49AF-B68E-1AF32B08CF9B}"/>
              </a:ext>
            </a:extLst>
          </p:cNvPr>
          <p:cNvSpPr txBox="1">
            <a:spLocks/>
          </p:cNvSpPr>
          <p:nvPr/>
        </p:nvSpPr>
        <p:spPr>
          <a:xfrm>
            <a:off x="1018485" y="2479101"/>
            <a:ext cx="10881360" cy="1392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>
                <a:solidFill>
                  <a:srgbClr val="ED6A5A"/>
                </a:solidFill>
                <a:latin typeface="Cooper Black" panose="0208090404030B020404" pitchFamily="18" charset="0"/>
              </a:rPr>
              <a:t>PandaMia</a:t>
            </a:r>
            <a:endParaRPr lang="pt-PT" dirty="0">
              <a:solidFill>
                <a:srgbClr val="ED6A5A"/>
              </a:solidFill>
              <a:latin typeface="Cooper Black" panose="0208090404030B0204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7F77C3-F24D-4A7F-AE1F-634DCAFBA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2417742"/>
            <a:ext cx="10881360" cy="1392535"/>
          </a:xfrm>
        </p:spPr>
        <p:txBody>
          <a:bodyPr/>
          <a:lstStyle/>
          <a:p>
            <a:r>
              <a:rPr lang="pt-PT" dirty="0" err="1">
                <a:solidFill>
                  <a:srgbClr val="F4F1BB"/>
                </a:solidFill>
                <a:effectLst/>
                <a:latin typeface="Cooper Black" panose="0208090404030B020404" pitchFamily="18" charset="0"/>
              </a:rPr>
              <a:t>PandaMia</a:t>
            </a:r>
            <a:endParaRPr lang="pt-PT" dirty="0">
              <a:solidFill>
                <a:srgbClr val="F4F1BB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72E9AE-DF80-494A-9404-DEC51A757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505620"/>
            <a:ext cx="9601200" cy="2318067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E6EBE0"/>
                </a:solidFill>
                <a:effectLst/>
                <a:latin typeface="Saira Condensed Light" panose="00000406000000000000" pitchFamily="2" charset="0"/>
              </a:rPr>
              <a:t>Fábio Fernandes</a:t>
            </a:r>
          </a:p>
          <a:p>
            <a:r>
              <a:rPr lang="pt-PT" dirty="0">
                <a:solidFill>
                  <a:srgbClr val="E6EBE0"/>
                </a:solidFill>
                <a:effectLst/>
                <a:latin typeface="Saira Condensed Light" panose="00000406000000000000" pitchFamily="2" charset="0"/>
              </a:rPr>
              <a:t>Pedro Marques</a:t>
            </a:r>
          </a:p>
          <a:p>
            <a:r>
              <a:rPr lang="pt-PT" dirty="0">
                <a:solidFill>
                  <a:srgbClr val="E6EBE0"/>
                </a:solidFill>
                <a:effectLst/>
                <a:latin typeface="Saira Condensed Light" panose="00000406000000000000" pitchFamily="2" charset="0"/>
              </a:rPr>
              <a:t>Tomás Borges</a:t>
            </a:r>
            <a:endParaRPr lang="pt-PT" dirty="0">
              <a:solidFill>
                <a:srgbClr val="E6EBE0"/>
              </a:solidFill>
              <a:latin typeface="Saira Condensed Light" panose="00000406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930B77-423C-48A2-B7C0-8F09EB84B110}"/>
              </a:ext>
            </a:extLst>
          </p:cNvPr>
          <p:cNvSpPr txBox="1"/>
          <p:nvPr/>
        </p:nvSpPr>
        <p:spPr>
          <a:xfrm>
            <a:off x="2080260" y="3810277"/>
            <a:ext cx="8641080" cy="570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128016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3360" b="1" i="0" u="none" strike="noStrike" kern="1200" cap="none" spc="0" normalizeH="0" baseline="0" noProof="0" dirty="0">
                <a:ln>
                  <a:noFill/>
                </a:ln>
                <a:solidFill>
                  <a:srgbClr val="E6EBE0"/>
                </a:solidFill>
                <a:effectLst/>
                <a:uLnTx/>
                <a:uFillTx/>
                <a:latin typeface="Saira Condensed Light" panose="00000406000000000000" pitchFamily="2" charset="0"/>
                <a:ea typeface="+mn-ea"/>
                <a:cs typeface="+mn-cs"/>
              </a:rPr>
              <a:t>Tema #01 - App pedagógica de COVID-19 para crianças</a:t>
            </a:r>
          </a:p>
        </p:txBody>
      </p:sp>
    </p:spTree>
    <p:extLst>
      <p:ext uri="{BB962C8B-B14F-4D97-AF65-F5344CB8AC3E}">
        <p14:creationId xmlns:p14="http://schemas.microsoft.com/office/powerpoint/2010/main" val="205384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BB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EAEB7-0AF4-402C-878C-53678B55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F4F1BB"/>
                </a:solidFill>
                <a:effectLst/>
                <a:highlight>
                  <a:srgbClr val="ED6A5A"/>
                </a:highlight>
                <a:latin typeface="Saira Condensed Light" panose="00000406000000000000" pitchFamily="2" charset="0"/>
              </a:rPr>
              <a:t>Descrição do Projeto</a:t>
            </a:r>
            <a:endParaRPr lang="pt-PT" dirty="0">
              <a:solidFill>
                <a:srgbClr val="F4F1BB"/>
              </a:solidFill>
              <a:highlight>
                <a:srgbClr val="ED6A5A"/>
              </a:highlight>
              <a:latin typeface="Saira Condensed Light" panose="00000406000000000000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C0E1BD-81AD-4B35-BBC7-66E598C4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solidFill>
                  <a:srgbClr val="E6EBE0"/>
                </a:solidFill>
                <a:effectLst/>
                <a:latin typeface="Saira Condensed Light" panose="00000406000000000000" pitchFamily="2" charset="0"/>
              </a:rPr>
              <a:t>App pedagógica para crianças</a:t>
            </a:r>
          </a:p>
          <a:p>
            <a:pPr algn="just"/>
            <a:r>
              <a:rPr lang="pt-PT" sz="4000" dirty="0">
                <a:solidFill>
                  <a:srgbClr val="E6EBE0"/>
                </a:solidFill>
                <a:effectLst/>
                <a:latin typeface="Saira Condensed Light" panose="00000406000000000000" pitchFamily="2" charset="0"/>
              </a:rPr>
              <a:t>Uma panda chamada Mia ensina as crianças sobre a pandemia</a:t>
            </a:r>
          </a:p>
          <a:p>
            <a:r>
              <a:rPr lang="pt-PT" sz="4000" dirty="0">
                <a:solidFill>
                  <a:srgbClr val="E6EBE0"/>
                </a:solidFill>
                <a:latin typeface="Saira Condensed Light" panose="00000406000000000000" pitchFamily="2" charset="0"/>
              </a:rPr>
              <a:t>Panda como mascote</a:t>
            </a:r>
            <a:endParaRPr lang="pt-PT" sz="4000" dirty="0">
              <a:solidFill>
                <a:srgbClr val="E6EBE0"/>
              </a:solidFill>
              <a:effectLst/>
              <a:latin typeface="Saira Condensed Light" panose="00000406000000000000" pitchFamily="2" charset="0"/>
            </a:endParaRPr>
          </a:p>
          <a:p>
            <a:pPr marL="0" indent="0" algn="ctr">
              <a:buNone/>
            </a:pPr>
            <a:endParaRPr lang="pt-PT" sz="72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05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BB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EAEB7-0AF4-402C-878C-53678B55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F4F1BB"/>
                </a:solidFill>
                <a:effectLst/>
                <a:highlight>
                  <a:srgbClr val="ED6A5A"/>
                </a:highlight>
                <a:latin typeface="Saira Condensed Light" panose="00000406000000000000" pitchFamily="2" charset="0"/>
              </a:rPr>
              <a:t>Logótipo</a:t>
            </a:r>
            <a:endParaRPr lang="pt-PT" dirty="0">
              <a:solidFill>
                <a:srgbClr val="F4F1BB"/>
              </a:solidFill>
              <a:highlight>
                <a:srgbClr val="ED6A5A"/>
              </a:highlight>
              <a:latin typeface="Saira Condensed Light" panose="00000406000000000000" pitchFamily="2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6002D78-B37D-4620-9178-5600DED77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" y="2899042"/>
            <a:ext cx="11921490" cy="380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BB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EAEB7-0AF4-402C-878C-53678B55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F4F1BB"/>
                </a:solidFill>
                <a:effectLst/>
                <a:highlight>
                  <a:srgbClr val="ED6A5A"/>
                </a:highlight>
                <a:latin typeface="Saira Condensed Light" panose="00000406000000000000" pitchFamily="2" charset="0"/>
              </a:rPr>
              <a:t>Ícone</a:t>
            </a:r>
            <a:endParaRPr lang="pt-PT" dirty="0">
              <a:solidFill>
                <a:srgbClr val="F4F1BB"/>
              </a:solidFill>
              <a:highlight>
                <a:srgbClr val="ED6A5A"/>
              </a:highlight>
              <a:latin typeface="Saira Condensed Light" panose="00000406000000000000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000551-D0D7-4834-9A29-B67614A0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49" y="1693068"/>
            <a:ext cx="7111101" cy="62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8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BB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EAEB7-0AF4-402C-878C-53678B55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rgbClr val="F4F1BB"/>
                </a:solidFill>
                <a:effectLst/>
                <a:highlight>
                  <a:srgbClr val="ED6A5A"/>
                </a:highlight>
                <a:latin typeface="Saira Condensed Light" panose="00000406000000000000" pitchFamily="2" charset="0"/>
              </a:rPr>
              <a:t>Paleta de cores</a:t>
            </a:r>
            <a:endParaRPr lang="pt-PT" dirty="0">
              <a:solidFill>
                <a:srgbClr val="F4F1BB"/>
              </a:solidFill>
              <a:highlight>
                <a:srgbClr val="ED6A5A"/>
              </a:highlight>
              <a:latin typeface="Saira Condensed Light" panose="00000406000000000000" pitchFamily="2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C0E1BD-81AD-4B35-BBC7-66E598C4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128016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7200" i="0" u="none" strike="noStrike" kern="1200" cap="none" spc="0" normalizeH="0" baseline="0" noProof="0" dirty="0">
                <a:ln>
                  <a:noFill/>
                </a:ln>
                <a:solidFill>
                  <a:srgbClr val="ED6A5A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ed6a5a</a:t>
            </a:r>
            <a:endParaRPr kumimoji="0" lang="pt-PT" sz="7200" i="0" u="none" strike="noStrike" kern="1200" cap="none" spc="0" normalizeH="0" baseline="0" noProof="0" dirty="0">
              <a:ln>
                <a:noFill/>
              </a:ln>
              <a:solidFill>
                <a:srgbClr val="7CBBB8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  <a:p>
            <a:pPr marL="0" marR="0" lvl="0" indent="0" algn="ctr" defTabSz="128016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7200" i="0" u="none" strike="noStrike" kern="1200" cap="none" spc="0" normalizeH="0" baseline="0" noProof="0" dirty="0">
                <a:ln>
                  <a:noFill/>
                </a:ln>
                <a:solidFill>
                  <a:srgbClr val="7CBBB8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 </a:t>
            </a:r>
            <a:r>
              <a:rPr kumimoji="0" lang="pt-PT" sz="7200" i="0" u="none" strike="noStrike" kern="1200" cap="none" spc="0" normalizeH="0" baseline="0" noProof="0" dirty="0">
                <a:ln>
                  <a:noFill/>
                </a:ln>
                <a:solidFill>
                  <a:srgbClr val="F4F1BB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f4f1bb</a:t>
            </a:r>
          </a:p>
          <a:p>
            <a:pPr marL="0" marR="0" lvl="0" indent="0" algn="ctr" defTabSz="128016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7200" i="0" u="none" strike="noStrike" kern="1200" cap="none" spc="0" normalizeH="0" baseline="0" noProof="0" dirty="0">
                <a:ln>
                  <a:noFill/>
                </a:ln>
                <a:solidFill>
                  <a:srgbClr val="7CBBB8"/>
                </a:solidFill>
                <a:effectLst/>
                <a:highlight>
                  <a:srgbClr val="F4F1BB"/>
                </a:highlight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7cbbb8</a:t>
            </a:r>
          </a:p>
          <a:p>
            <a:pPr marL="0" marR="0" lvl="0" indent="0" algn="ctr" defTabSz="128016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7200" i="0" u="none" strike="noStrike" kern="1200" cap="none" spc="0" normalizeH="0" baseline="0" noProof="0" dirty="0">
                <a:ln>
                  <a:noFill/>
                </a:ln>
                <a:solidFill>
                  <a:srgbClr val="5CA4A9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5ca4a9</a:t>
            </a:r>
            <a:endParaRPr lang="pt-PT" sz="7200" dirty="0">
              <a:solidFill>
                <a:srgbClr val="5CA4A9"/>
              </a:solidFill>
              <a:latin typeface="Cooper Black" panose="0208090404030B020404" pitchFamily="18" charset="0"/>
            </a:endParaRPr>
          </a:p>
          <a:p>
            <a:pPr marL="0" marR="0" lvl="0" indent="0" algn="ctr" defTabSz="128016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PT" sz="7200" i="0" u="none" strike="noStrike" kern="1200" cap="none" spc="0" normalizeH="0" baseline="0" noProof="0" dirty="0">
                <a:ln>
                  <a:noFill/>
                </a:ln>
                <a:solidFill>
                  <a:srgbClr val="E6EBE0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e6ebe0</a:t>
            </a:r>
            <a:endParaRPr lang="pt-PT" dirty="0">
              <a:solidFill>
                <a:srgbClr val="E6EB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93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49</Words>
  <Application>Microsoft Office PowerPoint</Application>
  <PresentationFormat>Papel A3 (297x420 mm)</PresentationFormat>
  <Paragraphs>18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Cooper Black</vt:lpstr>
      <vt:lpstr>Saira Condensed Light</vt:lpstr>
      <vt:lpstr>Tema do Office</vt:lpstr>
      <vt:lpstr>PandaMia</vt:lpstr>
      <vt:lpstr>Descrição do Projeto</vt:lpstr>
      <vt:lpstr>Logótipo</vt:lpstr>
      <vt:lpstr>Ícone</vt:lpstr>
      <vt:lpstr>Paleta de cores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PandaMia</dc:title>
  <dc:creator>Pedro</dc:creator>
  <cp:lastModifiedBy>Pedro</cp:lastModifiedBy>
  <cp:revision>5</cp:revision>
  <dcterms:created xsi:type="dcterms:W3CDTF">2021-03-31T16:12:57Z</dcterms:created>
  <dcterms:modified xsi:type="dcterms:W3CDTF">2021-03-31T17:05:24Z</dcterms:modified>
</cp:coreProperties>
</file>