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5FF1-166B-DEBC-6141-6855A6481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BEE67-D75E-5878-1D43-E01BB845A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67592-5BEE-CF63-DD36-453A4BE5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B28F-692D-4F59-8096-B5A426EBD9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153F2-F025-B904-2ECD-F500E186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B2762-8C10-14E4-2212-B4744E80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2B51-5BF4-4D35-870A-FCD945B0D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1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9399-91FC-8741-C5B5-964C5A15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BF38B-9349-B8BB-80C2-46FC09972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67777-8F9C-FA17-3B73-78B9392E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B28F-692D-4F59-8096-B5A426EBD9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6BB6F-33E1-3541-1C18-F6CD574D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5DD42-F64D-02E7-0FC5-E475537E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2B51-5BF4-4D35-870A-FCD945B0D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E56ED-0BFC-F800-F23B-4556FF943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6B0E0-18AB-0B49-B4CE-C7E9E6212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2669E-C036-1FC9-7087-7E3287C4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B28F-692D-4F59-8096-B5A426EBD9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AD26B-12AB-C5EF-E2CA-E0FE3238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CD808-16BC-035D-02A9-29999491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2B51-5BF4-4D35-870A-FCD945B0D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2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8BDB-292D-0A78-6AAB-958A0B6B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56CFF-5465-2DD4-5272-4C21D5A41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7DE40-CBDD-2B1D-71F7-4DD02381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B28F-692D-4F59-8096-B5A426EBD9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8E232-5395-902F-65EA-A6369278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754A7-2CB0-57B5-4433-A793DB51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2B51-5BF4-4D35-870A-FCD945B0D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8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D895-5AD9-6B75-92C8-37839696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8F278-DE89-AA7E-B70E-F76ADFFF4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D7B1-9887-C5EA-00C0-273E0688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B28F-692D-4F59-8096-B5A426EBD9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99E03-D5DE-43E5-BECD-F8D8C3A6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E2BD8-DE91-4797-DB18-6F38DC7B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2B51-5BF4-4D35-870A-FCD945B0D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0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0565-1BC9-3CC7-5DF8-39D378C2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28019-671B-6A75-FF4B-6B5F82DAB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7BD33-B486-D380-2F2E-DF5DFA0B2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F6E6E-D961-A3DE-F4C7-2024C2B0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B28F-692D-4F59-8096-B5A426EBD9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BAD24-0457-7D75-781E-A7CE06FB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DFCC1-25F4-19B4-0696-EF3243FA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2B51-5BF4-4D35-870A-FCD945B0D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5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C1E3-51C7-8A47-D1BE-6693A048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74D85-05D7-3F72-C116-A0C0962DB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5CEDD-40D9-2E27-2903-64CA1CEF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D7491-0F6D-F518-74B5-E9168CB2A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437B-19BA-B3DB-FDA7-6AD12CC83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D7B3A-A659-0325-A4C2-F392390B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B28F-692D-4F59-8096-B5A426EBD9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7037E-A24A-94B2-576F-81291573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61AA4-0798-BAAA-9D1A-8776E1BB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2B51-5BF4-4D35-870A-FCD945B0D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1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6AF9-9B3B-DEAA-862A-8A2B16B9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F64C6-6734-B99D-8866-72A19FB4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B28F-692D-4F59-8096-B5A426EBD9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2BF5A-3114-2B7C-6548-D5C18DEDB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33C75-4BE3-6875-5D5D-A1BC93C1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2B51-5BF4-4D35-870A-FCD945B0D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AF257-B95D-E207-5695-234D886A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B28F-692D-4F59-8096-B5A426EBD9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86B9D-57E5-5186-7E1B-CEA9E033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AA88A-9DFB-1591-B098-E1880205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2B51-5BF4-4D35-870A-FCD945B0D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6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9277-26AA-E212-67A2-08CCFD0B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E583-B33D-CF70-0DA9-499B39A9C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F91A-3883-C3F9-53E6-252A63E02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C1475-3D29-C1E1-51CC-CA597F3F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B28F-692D-4F59-8096-B5A426EBD9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1697B-B8D8-E347-0A49-68AB027C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D8EBA-7BB7-635A-D9BF-C627CEDB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2B51-5BF4-4D35-870A-FCD945B0D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5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6077-2FB5-473A-51D7-B32E255D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D9EC8-6CEB-E876-8396-29E199452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20E0B-DE4F-7036-2B5C-A1C661B1E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4999B-5AEC-1968-AAFD-1568DD03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B28F-692D-4F59-8096-B5A426EBD9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5AA93-D87F-D13C-CBF9-A187F5E7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C5BB2-A68F-0E0B-ACEA-2590AA42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2B51-5BF4-4D35-870A-FCD945B0D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8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739B8-666F-5409-6346-4A892557E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BE80E-1C32-4516-966E-D075605E8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ADDD5-BF14-59F1-0D9B-324B81454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EB28F-692D-4F59-8096-B5A426EBD9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7CCA-AB49-D298-A0D9-2DE82F112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C54E0-ED5F-1431-EABF-B0AFB8EFF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22B51-5BF4-4D35-870A-FCD945B0D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4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266782-00CA-AFF8-2103-99D87D699958}"/>
              </a:ext>
            </a:extLst>
          </p:cNvPr>
          <p:cNvSpPr txBox="1"/>
          <p:nvPr/>
        </p:nvSpPr>
        <p:spPr>
          <a:xfrm>
            <a:off x="2671848" y="416179"/>
            <a:ext cx="6848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Direction Accuracy July Days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DA662EF-0BAF-2A0D-5C7F-E0B6B8BE4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80" y="2142221"/>
            <a:ext cx="4977778" cy="3530159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275C95D-0A55-0F31-2EDC-472B74E58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344" y="2142220"/>
            <a:ext cx="4977778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2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AE0C346-DE3C-AA3F-71C7-90551B0B7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762" y="3636820"/>
            <a:ext cx="4678475" cy="3064808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4136E82-5480-2B96-E9CD-FC013A8F7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53968" cy="353015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906FF98-12E7-4B9E-9037-12161DD69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22" y="0"/>
            <a:ext cx="4977778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4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05672E6B-02B9-62F9-3076-A4856E6A0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297" y="3634536"/>
            <a:ext cx="4761406" cy="3119135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F2A3C54-6174-72A5-F401-425A04F70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77778" cy="3530159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01C154CA-A4A2-2DF3-C1F1-37DC944C5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22" y="-1"/>
            <a:ext cx="4977778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F2680C8-32E6-AC18-5B95-25B299F13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426" y="3628169"/>
            <a:ext cx="4729148" cy="3098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01936E-2703-4F5F-C6C0-6CF1B402D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53968" cy="353015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EE4A429-F02A-2007-0942-8D5621C195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22" y="-1"/>
            <a:ext cx="4977778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3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E0745C4-835A-24E2-1377-B43A6CB62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126" y="3629838"/>
            <a:ext cx="4747748" cy="3110188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4AC4255-86BA-AF5D-2B3D-4CD0B3558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77778" cy="353015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3DA76AB-396B-40D1-840E-BE375406A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24" y="0"/>
            <a:ext cx="4977778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78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0CAAD15-57A7-AD79-B6C6-7C4B3504F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271" y="3583978"/>
            <a:ext cx="4775457" cy="3128339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7E8164F-FDE9-F8EB-0CB0-5AC882626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77778" cy="353015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DC4C3EA-7D85-B6E1-347C-98DC688CC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032" y="-1"/>
            <a:ext cx="5053968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6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CCC54C8-7089-B6C9-8E0E-3726E43EF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40" y="340812"/>
            <a:ext cx="4354567" cy="3088188"/>
          </a:xfrm>
          <a:prstGeom prst="rect">
            <a:avLst/>
          </a:prstGeom>
        </p:spPr>
      </p:pic>
      <p:pic>
        <p:nvPicPr>
          <p:cNvPr id="5" name="Picture 4" descr="Chart">
            <a:extLst>
              <a:ext uri="{FF2B5EF4-FFF2-40B4-BE49-F238E27FC236}">
                <a16:creationId xmlns:a16="http://schemas.microsoft.com/office/drawing/2014/main" id="{9B98959C-CD58-D22C-75D3-50735CB82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495" y="340812"/>
            <a:ext cx="4354567" cy="3088188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71E9A45-DE05-CC32-FDFD-C8D5E96F0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16" y="3632971"/>
            <a:ext cx="4354567" cy="308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0B4DF44-4586-81B1-D648-289C221AA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02" y="1663920"/>
            <a:ext cx="4977778" cy="3530159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93E645D-C0F3-3339-A960-9400C4F6C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422" y="1663920"/>
            <a:ext cx="4977778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5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1BAA-DBC5-A21B-A3E0-6BE333AC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40-60k Volume Range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FEC38-618D-09F2-E16A-289035B9C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74" y="1427018"/>
            <a:ext cx="3594608" cy="2549237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B73E638-0BFD-1D78-CF44-7D3AC6F5B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00" y="1427018"/>
            <a:ext cx="3649626" cy="2549237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23538A31-CBA2-D2AA-7417-1940254FDC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74" y="4136853"/>
            <a:ext cx="3594608" cy="2549237"/>
          </a:xfrm>
          <a:prstGeom prst="rect">
            <a:avLst/>
          </a:prstGeom>
        </p:spPr>
      </p:pic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41BD526E-DAF6-0B55-7D9D-9668AE1FF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00" y="4117344"/>
            <a:ext cx="3649626" cy="258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0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BB65-14F4-32E3-0F0F-7BFE9F99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High Volatility Days</a:t>
            </a:r>
          </a:p>
        </p:txBody>
      </p:sp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823D66FA-A669-1543-45EF-46F8F3B63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84" y="2093411"/>
            <a:ext cx="4977778" cy="3530159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41C995D-4EDF-2AF3-CFA4-04720FB17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75" y="2093411"/>
            <a:ext cx="5388841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3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EF644DD-74D1-77E9-221C-119015538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02" y="111505"/>
            <a:ext cx="4677907" cy="3317495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BE553BE-E7EC-4530-0CBD-92C249E8E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738" y="76619"/>
            <a:ext cx="5117460" cy="335238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09BC931-CF87-ACF9-673D-5157A706E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02" y="3540505"/>
            <a:ext cx="4677907" cy="3317495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919D892-6E87-4739-8A9F-C061DE87FD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738" y="3505619"/>
            <a:ext cx="511746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3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6D3C8F18-217E-4490-5D3B-AA2C79C9F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03" y="119138"/>
            <a:ext cx="4667143" cy="3309862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459F656-2838-216B-3B27-506E8742C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443" y="119138"/>
            <a:ext cx="5052554" cy="330986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EC0B23D-B663-2D40-9C18-017425FF0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03" y="3548137"/>
            <a:ext cx="4667144" cy="3309863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AADECB6-0917-9D0F-A3DF-6F5C21FA1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443" y="3548136"/>
            <a:ext cx="5052556" cy="330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8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02528D7-DD38-A1A0-B85B-9C3BB89C9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28856"/>
            <a:ext cx="5495894" cy="3600288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DB1F274-3AEE-5629-652F-F85E90B75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19" y="1628857"/>
            <a:ext cx="5076665" cy="36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0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AE05-AFCA-7F85-EC11-804AECD0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 or Down Bias Accuracy Scores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3CEC559-751D-BA79-C665-BFC6A9510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107" y="4228368"/>
            <a:ext cx="3791785" cy="2483949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D08DB4B-DEAD-67E6-3DB5-A69AC2EA6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2596"/>
            <a:ext cx="4015069" cy="2847421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48892A8-F05C-29E5-3C86-3E893A0DB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731" y="1292595"/>
            <a:ext cx="4015069" cy="284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5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</Words>
  <Application>Microsoft Office PowerPoint</Application>
  <PresentationFormat>Widescreen</PresentationFormat>
  <Paragraphs>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40-60k Volume Range</vt:lpstr>
      <vt:lpstr>High Volatility Days</vt:lpstr>
      <vt:lpstr>PowerPoint Presentation</vt:lpstr>
      <vt:lpstr>PowerPoint Presentation</vt:lpstr>
      <vt:lpstr>PowerPoint Presentation</vt:lpstr>
      <vt:lpstr>Up or Down Bias Accuracy Scores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Payton Martin</dc:creator>
  <cp:lastModifiedBy>Payton Martin</cp:lastModifiedBy>
  <cp:revision>1</cp:revision>
  <dcterms:created xsi:type="dcterms:W3CDTF">2022-11-03T20:52:45Z</dcterms:created>
  <dcterms:modified xsi:type="dcterms:W3CDTF">2022-11-03T21:22:31Z</dcterms:modified>
</cp:coreProperties>
</file>