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8"/>
  </p:notesMasterIdLst>
  <p:sldIdLst>
    <p:sldId id="256" r:id="rId4"/>
    <p:sldId id="257" r:id="rId5"/>
    <p:sldId id="260" r:id="rId6"/>
    <p:sldId id="265" r:id="rId7"/>
    <p:sldId id="267" r:id="rId8"/>
    <p:sldId id="261" r:id="rId9"/>
    <p:sldId id="274" r:id="rId10"/>
    <p:sldId id="273" r:id="rId11"/>
    <p:sldId id="266" r:id="rId12"/>
    <p:sldId id="268" r:id="rId13"/>
    <p:sldId id="270" r:id="rId14"/>
    <p:sldId id="272" r:id="rId15"/>
    <p:sldId id="271" r:id="rId16"/>
    <p:sldId id="26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293D9-05C1-48A7-910B-29393EA892EB}" v="138" dt="2022-10-26T12:52:00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6327"/>
  </p:normalViewPr>
  <p:slideViewPr>
    <p:cSldViewPr>
      <p:cViewPr varScale="1">
        <p:scale>
          <a:sx n="85" d="100"/>
          <a:sy n="85" d="100"/>
        </p:scale>
        <p:origin x="9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yton Martin" userId="808ffe4fc5c573d3" providerId="LiveId" clId="{193293D9-05C1-48A7-910B-29393EA892EB}"/>
    <pc:docChg chg="undo custSel addSld delSld modSld sldOrd">
      <pc:chgData name="Payton Martin" userId="808ffe4fc5c573d3" providerId="LiveId" clId="{193293D9-05C1-48A7-910B-29393EA892EB}" dt="2022-10-26T12:52:00.408" v="501" actId="1076"/>
      <pc:docMkLst>
        <pc:docMk/>
      </pc:docMkLst>
      <pc:sldChg chg="modSp">
        <pc:chgData name="Payton Martin" userId="808ffe4fc5c573d3" providerId="LiveId" clId="{193293D9-05C1-48A7-910B-29393EA892EB}" dt="2022-10-26T02:58:03.528" v="288" actId="20577"/>
        <pc:sldMkLst>
          <pc:docMk/>
          <pc:sldMk cId="4001625429" sldId="260"/>
        </pc:sldMkLst>
        <pc:spChg chg="mod">
          <ac:chgData name="Payton Martin" userId="808ffe4fc5c573d3" providerId="LiveId" clId="{193293D9-05C1-48A7-910B-29393EA892EB}" dt="2022-10-26T02:58:03.528" v="288" actId="20577"/>
          <ac:spMkLst>
            <pc:docMk/>
            <pc:sldMk cId="4001625429" sldId="260"/>
            <ac:spMk id="2" creationId="{9CE6FC16-1F77-E99E-EC2E-D81352D300A8}"/>
          </ac:spMkLst>
        </pc:spChg>
        <pc:spChg chg="mod">
          <ac:chgData name="Payton Martin" userId="808ffe4fc5c573d3" providerId="LiveId" clId="{193293D9-05C1-48A7-910B-29393EA892EB}" dt="2022-10-25T23:07:38.705" v="220" actId="20577"/>
          <ac:spMkLst>
            <pc:docMk/>
            <pc:sldMk cId="4001625429" sldId="260"/>
            <ac:spMk id="5" creationId="{272901FD-8A8C-BA20-8057-9E0613BF447D}"/>
          </ac:spMkLst>
        </pc:spChg>
      </pc:sldChg>
      <pc:sldChg chg="delSp modSp mod">
        <pc:chgData name="Payton Martin" userId="808ffe4fc5c573d3" providerId="LiveId" clId="{193293D9-05C1-48A7-910B-29393EA892EB}" dt="2022-10-25T22:55:12.592" v="172" actId="1076"/>
        <pc:sldMkLst>
          <pc:docMk/>
          <pc:sldMk cId="2724858671" sldId="261"/>
        </pc:sldMkLst>
        <pc:spChg chg="mod">
          <ac:chgData name="Payton Martin" userId="808ffe4fc5c573d3" providerId="LiveId" clId="{193293D9-05C1-48A7-910B-29393EA892EB}" dt="2022-10-25T22:54:09.442" v="168" actId="20577"/>
          <ac:spMkLst>
            <pc:docMk/>
            <pc:sldMk cId="2724858671" sldId="261"/>
            <ac:spMk id="3" creationId="{91C80276-4E71-61A7-68E0-ACE8BFAE1548}"/>
          </ac:spMkLst>
        </pc:spChg>
        <pc:picChg chg="mod">
          <ac:chgData name="Payton Martin" userId="808ffe4fc5c573d3" providerId="LiveId" clId="{193293D9-05C1-48A7-910B-29393EA892EB}" dt="2022-10-25T22:55:12.592" v="172" actId="1076"/>
          <ac:picMkLst>
            <pc:docMk/>
            <pc:sldMk cId="2724858671" sldId="261"/>
            <ac:picMk id="5" creationId="{FA7E9642-21BB-7DB6-DCA4-96F251D11B66}"/>
          </ac:picMkLst>
        </pc:picChg>
        <pc:picChg chg="del">
          <ac:chgData name="Payton Martin" userId="808ffe4fc5c573d3" providerId="LiveId" clId="{193293D9-05C1-48A7-910B-29393EA892EB}" dt="2022-10-25T22:54:54.763" v="169" actId="478"/>
          <ac:picMkLst>
            <pc:docMk/>
            <pc:sldMk cId="2724858671" sldId="261"/>
            <ac:picMk id="7" creationId="{1F84826B-098C-5616-B917-D845138ADABB}"/>
          </ac:picMkLst>
        </pc:picChg>
      </pc:sldChg>
      <pc:sldChg chg="modSp del mod">
        <pc:chgData name="Payton Martin" userId="808ffe4fc5c573d3" providerId="LiveId" clId="{193293D9-05C1-48A7-910B-29393EA892EB}" dt="2022-10-26T02:53:08.324" v="283" actId="47"/>
        <pc:sldMkLst>
          <pc:docMk/>
          <pc:sldMk cId="3700776835" sldId="262"/>
        </pc:sldMkLst>
        <pc:spChg chg="mod">
          <ac:chgData name="Payton Martin" userId="808ffe4fc5c573d3" providerId="LiveId" clId="{193293D9-05C1-48A7-910B-29393EA892EB}" dt="2022-10-24T22:01:00.225" v="25" actId="207"/>
          <ac:spMkLst>
            <pc:docMk/>
            <pc:sldMk cId="3700776835" sldId="262"/>
            <ac:spMk id="3" creationId="{91C80276-4E71-61A7-68E0-ACE8BFAE1548}"/>
          </ac:spMkLst>
        </pc:spChg>
      </pc:sldChg>
      <pc:sldChg chg="modSp del mod">
        <pc:chgData name="Payton Martin" userId="808ffe4fc5c573d3" providerId="LiveId" clId="{193293D9-05C1-48A7-910B-29393EA892EB}" dt="2022-10-26T00:43:24.181" v="237" actId="47"/>
        <pc:sldMkLst>
          <pc:docMk/>
          <pc:sldMk cId="570506731" sldId="263"/>
        </pc:sldMkLst>
        <pc:spChg chg="mod">
          <ac:chgData name="Payton Martin" userId="808ffe4fc5c573d3" providerId="LiveId" clId="{193293D9-05C1-48A7-910B-29393EA892EB}" dt="2022-10-25T21:56:48.822" v="90" actId="1036"/>
          <ac:spMkLst>
            <pc:docMk/>
            <pc:sldMk cId="570506731" sldId="263"/>
            <ac:spMk id="2" creationId="{9CE6FC16-1F77-E99E-EC2E-D81352D300A8}"/>
          </ac:spMkLst>
        </pc:spChg>
        <pc:spChg chg="mod">
          <ac:chgData name="Payton Martin" userId="808ffe4fc5c573d3" providerId="LiveId" clId="{193293D9-05C1-48A7-910B-29393EA892EB}" dt="2022-10-24T22:01:20.372" v="47" actId="207"/>
          <ac:spMkLst>
            <pc:docMk/>
            <pc:sldMk cId="570506731" sldId="263"/>
            <ac:spMk id="3" creationId="{91C80276-4E71-61A7-68E0-ACE8BFAE1548}"/>
          </ac:spMkLst>
        </pc:spChg>
      </pc:sldChg>
      <pc:sldChg chg="del">
        <pc:chgData name="Payton Martin" userId="808ffe4fc5c573d3" providerId="LiveId" clId="{193293D9-05C1-48A7-910B-29393EA892EB}" dt="2022-10-25T21:57:05.266" v="91" actId="47"/>
        <pc:sldMkLst>
          <pc:docMk/>
          <pc:sldMk cId="2405366046" sldId="264"/>
        </pc:sldMkLst>
      </pc:sldChg>
      <pc:sldChg chg="modSp mod">
        <pc:chgData name="Payton Martin" userId="808ffe4fc5c573d3" providerId="LiveId" clId="{193293D9-05C1-48A7-910B-29393EA892EB}" dt="2022-10-25T23:08:11.660" v="234" actId="20577"/>
        <pc:sldMkLst>
          <pc:docMk/>
          <pc:sldMk cId="3333564411" sldId="265"/>
        </pc:sldMkLst>
        <pc:spChg chg="mod">
          <ac:chgData name="Payton Martin" userId="808ffe4fc5c573d3" providerId="LiveId" clId="{193293D9-05C1-48A7-910B-29393EA892EB}" dt="2022-10-25T23:08:11.660" v="234" actId="20577"/>
          <ac:spMkLst>
            <pc:docMk/>
            <pc:sldMk cId="3333564411" sldId="265"/>
            <ac:spMk id="2" creationId="{1B9F9180-DD75-B396-1656-3E2D9159AFE6}"/>
          </ac:spMkLst>
        </pc:spChg>
        <pc:spChg chg="mod">
          <ac:chgData name="Payton Martin" userId="808ffe4fc5c573d3" providerId="LiveId" clId="{193293D9-05C1-48A7-910B-29393EA892EB}" dt="2022-10-25T23:08:01.583" v="226" actId="20577"/>
          <ac:spMkLst>
            <pc:docMk/>
            <pc:sldMk cId="3333564411" sldId="265"/>
            <ac:spMk id="3" creationId="{ADE4AAA0-BCE5-249A-59A3-54FE6075ABB0}"/>
          </ac:spMkLst>
        </pc:spChg>
      </pc:sldChg>
      <pc:sldChg chg="addSp modSp mod">
        <pc:chgData name="Payton Martin" userId="808ffe4fc5c573d3" providerId="LiveId" clId="{193293D9-05C1-48A7-910B-29393EA892EB}" dt="2022-10-26T12:48:03.829" v="491"/>
        <pc:sldMkLst>
          <pc:docMk/>
          <pc:sldMk cId="3904108276" sldId="266"/>
        </pc:sldMkLst>
        <pc:spChg chg="add mod">
          <ac:chgData name="Payton Martin" userId="808ffe4fc5c573d3" providerId="LiveId" clId="{193293D9-05C1-48A7-910B-29393EA892EB}" dt="2022-10-26T12:41:50.820" v="434" actId="207"/>
          <ac:spMkLst>
            <pc:docMk/>
            <pc:sldMk cId="3904108276" sldId="266"/>
            <ac:spMk id="2" creationId="{3DB1BB6A-E70B-8CDC-2696-850905D291AF}"/>
          </ac:spMkLst>
        </pc:spChg>
        <pc:spChg chg="add mod">
          <ac:chgData name="Payton Martin" userId="808ffe4fc5c573d3" providerId="LiveId" clId="{193293D9-05C1-48A7-910B-29393EA892EB}" dt="2022-10-26T12:42:09.770" v="436" actId="1076"/>
          <ac:spMkLst>
            <pc:docMk/>
            <pc:sldMk cId="3904108276" sldId="266"/>
            <ac:spMk id="5" creationId="{01B5FB52-34D0-0B61-436A-D2763AFBABCF}"/>
          </ac:spMkLst>
        </pc:spChg>
        <pc:spChg chg="add mod">
          <ac:chgData name="Payton Martin" userId="808ffe4fc5c573d3" providerId="LiveId" clId="{193293D9-05C1-48A7-910B-29393EA892EB}" dt="2022-10-26T12:42:30.145" v="441" actId="1076"/>
          <ac:spMkLst>
            <pc:docMk/>
            <pc:sldMk cId="3904108276" sldId="266"/>
            <ac:spMk id="6" creationId="{6F224BE3-7C02-16A0-6D72-D8F6CD443FF8}"/>
          </ac:spMkLst>
        </pc:spChg>
        <pc:spChg chg="add mod">
          <ac:chgData name="Payton Martin" userId="808ffe4fc5c573d3" providerId="LiveId" clId="{193293D9-05C1-48A7-910B-29393EA892EB}" dt="2022-10-26T12:42:41.390" v="444" actId="14100"/>
          <ac:spMkLst>
            <pc:docMk/>
            <pc:sldMk cId="3904108276" sldId="266"/>
            <ac:spMk id="7" creationId="{F1EDF0CF-C795-B2DD-8558-7FAD0B78DA6C}"/>
          </ac:spMkLst>
        </pc:spChg>
        <pc:graphicFrameChg chg="mod modGraphic">
          <ac:chgData name="Payton Martin" userId="808ffe4fc5c573d3" providerId="LiveId" clId="{193293D9-05C1-48A7-910B-29393EA892EB}" dt="2022-10-26T12:48:03.829" v="491"/>
          <ac:graphicFrameMkLst>
            <pc:docMk/>
            <pc:sldMk cId="3904108276" sldId="266"/>
            <ac:graphicFrameMk id="4" creationId="{8059F9BA-80A0-16C0-EF5C-EACB499D111A}"/>
          </ac:graphicFrameMkLst>
        </pc:graphicFrameChg>
      </pc:sldChg>
      <pc:sldChg chg="ord">
        <pc:chgData name="Payton Martin" userId="808ffe4fc5c573d3" providerId="LiveId" clId="{193293D9-05C1-48A7-910B-29393EA892EB}" dt="2022-10-25T23:05:03.684" v="182"/>
        <pc:sldMkLst>
          <pc:docMk/>
          <pc:sldMk cId="4191253181" sldId="267"/>
        </pc:sldMkLst>
      </pc:sldChg>
      <pc:sldChg chg="addSp modSp mod">
        <pc:chgData name="Payton Martin" userId="808ffe4fc5c573d3" providerId="LiveId" clId="{193293D9-05C1-48A7-910B-29393EA892EB}" dt="2022-10-26T12:48:30.030" v="492"/>
        <pc:sldMkLst>
          <pc:docMk/>
          <pc:sldMk cId="2659760984" sldId="268"/>
        </pc:sldMkLst>
        <pc:spChg chg="add mod">
          <ac:chgData name="Payton Martin" userId="808ffe4fc5c573d3" providerId="LiveId" clId="{193293D9-05C1-48A7-910B-29393EA892EB}" dt="2022-10-26T12:42:49.685" v="445"/>
          <ac:spMkLst>
            <pc:docMk/>
            <pc:sldMk cId="2659760984" sldId="268"/>
            <ac:spMk id="2" creationId="{14DB9659-1153-0C61-C55F-72B7032D0967}"/>
          </ac:spMkLst>
        </pc:spChg>
        <pc:spChg chg="add mod">
          <ac:chgData name="Payton Martin" userId="808ffe4fc5c573d3" providerId="LiveId" clId="{193293D9-05C1-48A7-910B-29393EA892EB}" dt="2022-10-26T12:43:02.208" v="447" actId="1076"/>
          <ac:spMkLst>
            <pc:docMk/>
            <pc:sldMk cId="2659760984" sldId="268"/>
            <ac:spMk id="5" creationId="{DD1E0096-F756-94C7-7981-ADA1837F61D1}"/>
          </ac:spMkLst>
        </pc:spChg>
        <pc:spChg chg="add mod">
          <ac:chgData name="Payton Martin" userId="808ffe4fc5c573d3" providerId="LiveId" clId="{193293D9-05C1-48A7-910B-29393EA892EB}" dt="2022-10-26T12:43:19.864" v="452" actId="1076"/>
          <ac:spMkLst>
            <pc:docMk/>
            <pc:sldMk cId="2659760984" sldId="268"/>
            <ac:spMk id="6" creationId="{0A14E8A9-8580-FA2C-1547-81B31633AB08}"/>
          </ac:spMkLst>
        </pc:spChg>
        <pc:spChg chg="add mod">
          <ac:chgData name="Payton Martin" userId="808ffe4fc5c573d3" providerId="LiveId" clId="{193293D9-05C1-48A7-910B-29393EA892EB}" dt="2022-10-26T12:43:33.089" v="455" actId="14100"/>
          <ac:spMkLst>
            <pc:docMk/>
            <pc:sldMk cId="2659760984" sldId="268"/>
            <ac:spMk id="7" creationId="{40398017-7B84-EE75-4302-7669B230DE5B}"/>
          </ac:spMkLst>
        </pc:spChg>
        <pc:graphicFrameChg chg="mod modGraphic">
          <ac:chgData name="Payton Martin" userId="808ffe4fc5c573d3" providerId="LiveId" clId="{193293D9-05C1-48A7-910B-29393EA892EB}" dt="2022-10-26T12:48:30.030" v="492"/>
          <ac:graphicFrameMkLst>
            <pc:docMk/>
            <pc:sldMk cId="2659760984" sldId="268"/>
            <ac:graphicFrameMk id="4" creationId="{754BED19-346D-0660-C801-E1ED00E3AA44}"/>
          </ac:graphicFrameMkLst>
        </pc:graphicFrameChg>
      </pc:sldChg>
      <pc:sldChg chg="addSp modSp mod">
        <pc:chgData name="Payton Martin" userId="808ffe4fc5c573d3" providerId="LiveId" clId="{193293D9-05C1-48A7-910B-29393EA892EB}" dt="2022-10-26T12:50:01.475" v="496" actId="14100"/>
        <pc:sldMkLst>
          <pc:docMk/>
          <pc:sldMk cId="790135707" sldId="270"/>
        </pc:sldMkLst>
        <pc:spChg chg="add mod">
          <ac:chgData name="Payton Martin" userId="808ffe4fc5c573d3" providerId="LiveId" clId="{193293D9-05C1-48A7-910B-29393EA892EB}" dt="2022-10-26T12:43:43.999" v="456"/>
          <ac:spMkLst>
            <pc:docMk/>
            <pc:sldMk cId="790135707" sldId="270"/>
            <ac:spMk id="2" creationId="{BA0DC9F4-C562-3000-01A0-A04B49EEFAC1}"/>
          </ac:spMkLst>
        </pc:spChg>
        <pc:spChg chg="add mod">
          <ac:chgData name="Payton Martin" userId="808ffe4fc5c573d3" providerId="LiveId" clId="{193293D9-05C1-48A7-910B-29393EA892EB}" dt="2022-10-26T12:43:52.502" v="458" actId="1076"/>
          <ac:spMkLst>
            <pc:docMk/>
            <pc:sldMk cId="790135707" sldId="270"/>
            <ac:spMk id="5" creationId="{046ACDBB-E3BB-8943-156C-AD219F118415}"/>
          </ac:spMkLst>
        </pc:spChg>
        <pc:spChg chg="add mod">
          <ac:chgData name="Payton Martin" userId="808ffe4fc5c573d3" providerId="LiveId" clId="{193293D9-05C1-48A7-910B-29393EA892EB}" dt="2022-10-26T12:44:07.612" v="462" actId="1076"/>
          <ac:spMkLst>
            <pc:docMk/>
            <pc:sldMk cId="790135707" sldId="270"/>
            <ac:spMk id="6" creationId="{D172B039-5F91-344C-CB23-4EE7BFBC5CE8}"/>
          </ac:spMkLst>
        </pc:spChg>
        <pc:spChg chg="add mod">
          <ac:chgData name="Payton Martin" userId="808ffe4fc5c573d3" providerId="LiveId" clId="{193293D9-05C1-48A7-910B-29393EA892EB}" dt="2022-10-26T12:50:01.475" v="496" actId="14100"/>
          <ac:spMkLst>
            <pc:docMk/>
            <pc:sldMk cId="790135707" sldId="270"/>
            <ac:spMk id="7" creationId="{3A1580A6-8240-ADC6-BEF3-8EEE8059C7D8}"/>
          </ac:spMkLst>
        </pc:spChg>
        <pc:graphicFrameChg chg="mod modGraphic">
          <ac:chgData name="Payton Martin" userId="808ffe4fc5c573d3" providerId="LiveId" clId="{193293D9-05C1-48A7-910B-29393EA892EB}" dt="2022-10-26T12:49:02.475" v="493"/>
          <ac:graphicFrameMkLst>
            <pc:docMk/>
            <pc:sldMk cId="790135707" sldId="270"/>
            <ac:graphicFrameMk id="4" creationId="{754BED19-346D-0660-C801-E1ED00E3AA44}"/>
          </ac:graphicFrameMkLst>
        </pc:graphicFrameChg>
      </pc:sldChg>
      <pc:sldChg chg="addSp modSp mod">
        <pc:chgData name="Payton Martin" userId="808ffe4fc5c573d3" providerId="LiveId" clId="{193293D9-05C1-48A7-910B-29393EA892EB}" dt="2022-10-26T12:50:57.144" v="500"/>
        <pc:sldMkLst>
          <pc:docMk/>
          <pc:sldMk cId="1509668787" sldId="271"/>
        </pc:sldMkLst>
        <pc:spChg chg="add mod">
          <ac:chgData name="Payton Martin" userId="808ffe4fc5c573d3" providerId="LiveId" clId="{193293D9-05C1-48A7-910B-29393EA892EB}" dt="2022-10-26T12:45:31.425" v="480"/>
          <ac:spMkLst>
            <pc:docMk/>
            <pc:sldMk cId="1509668787" sldId="271"/>
            <ac:spMk id="2" creationId="{8AD17EBF-76E4-5A81-36E7-6C3104A5EFB5}"/>
          </ac:spMkLst>
        </pc:spChg>
        <pc:spChg chg="add mod">
          <ac:chgData name="Payton Martin" userId="808ffe4fc5c573d3" providerId="LiveId" clId="{193293D9-05C1-48A7-910B-29393EA892EB}" dt="2022-10-26T12:45:54.534" v="484" actId="14100"/>
          <ac:spMkLst>
            <pc:docMk/>
            <pc:sldMk cId="1509668787" sldId="271"/>
            <ac:spMk id="5" creationId="{63D083C3-ECBB-958F-F184-1C78BA6C88B1}"/>
          </ac:spMkLst>
        </pc:spChg>
        <pc:spChg chg="add mod">
          <ac:chgData name="Payton Martin" userId="808ffe4fc5c573d3" providerId="LiveId" clId="{193293D9-05C1-48A7-910B-29393EA892EB}" dt="2022-10-26T12:46:13.326" v="487" actId="14100"/>
          <ac:spMkLst>
            <pc:docMk/>
            <pc:sldMk cId="1509668787" sldId="271"/>
            <ac:spMk id="6" creationId="{5A917509-6504-D53A-347B-AE2AB5417C33}"/>
          </ac:spMkLst>
        </pc:spChg>
        <pc:spChg chg="add mod">
          <ac:chgData name="Payton Martin" userId="808ffe4fc5c573d3" providerId="LiveId" clId="{193293D9-05C1-48A7-910B-29393EA892EB}" dt="2022-10-26T12:46:24.572" v="490" actId="14100"/>
          <ac:spMkLst>
            <pc:docMk/>
            <pc:sldMk cId="1509668787" sldId="271"/>
            <ac:spMk id="7" creationId="{F7317651-4239-005A-165E-ABF8035506E5}"/>
          </ac:spMkLst>
        </pc:spChg>
        <pc:graphicFrameChg chg="mod modGraphic">
          <ac:chgData name="Payton Martin" userId="808ffe4fc5c573d3" providerId="LiveId" clId="{193293D9-05C1-48A7-910B-29393EA892EB}" dt="2022-10-26T12:50:57.144" v="500"/>
          <ac:graphicFrameMkLst>
            <pc:docMk/>
            <pc:sldMk cId="1509668787" sldId="271"/>
            <ac:graphicFrameMk id="4" creationId="{754BED19-346D-0660-C801-E1ED00E3AA44}"/>
          </ac:graphicFrameMkLst>
        </pc:graphicFrameChg>
      </pc:sldChg>
      <pc:sldChg chg="addSp modSp mod">
        <pc:chgData name="Payton Martin" userId="808ffe4fc5c573d3" providerId="LiveId" clId="{193293D9-05C1-48A7-910B-29393EA892EB}" dt="2022-10-26T12:50:37.188" v="499" actId="14100"/>
        <pc:sldMkLst>
          <pc:docMk/>
          <pc:sldMk cId="428750581" sldId="272"/>
        </pc:sldMkLst>
        <pc:spChg chg="add mod">
          <ac:chgData name="Payton Martin" userId="808ffe4fc5c573d3" providerId="LiveId" clId="{193293D9-05C1-48A7-910B-29393EA892EB}" dt="2022-10-26T12:44:25.972" v="466"/>
          <ac:spMkLst>
            <pc:docMk/>
            <pc:sldMk cId="428750581" sldId="272"/>
            <ac:spMk id="2" creationId="{D6EB4C8C-EE95-76E1-D85A-ACEF84C421EE}"/>
          </ac:spMkLst>
        </pc:spChg>
        <pc:spChg chg="add mod">
          <ac:chgData name="Payton Martin" userId="808ffe4fc5c573d3" providerId="LiveId" clId="{193293D9-05C1-48A7-910B-29393EA892EB}" dt="2022-10-26T12:44:40.064" v="470" actId="14100"/>
          <ac:spMkLst>
            <pc:docMk/>
            <pc:sldMk cId="428750581" sldId="272"/>
            <ac:spMk id="5" creationId="{469244FE-518E-537C-A996-A9908B22EA08}"/>
          </ac:spMkLst>
        </pc:spChg>
        <pc:spChg chg="add mod">
          <ac:chgData name="Payton Martin" userId="808ffe4fc5c573d3" providerId="LiveId" clId="{193293D9-05C1-48A7-910B-29393EA892EB}" dt="2022-10-26T12:44:55.269" v="473" actId="14100"/>
          <ac:spMkLst>
            <pc:docMk/>
            <pc:sldMk cId="428750581" sldId="272"/>
            <ac:spMk id="6" creationId="{C66490A3-C38A-F68E-69DC-2DE24834DC37}"/>
          </ac:spMkLst>
        </pc:spChg>
        <pc:spChg chg="add mod">
          <ac:chgData name="Payton Martin" userId="808ffe4fc5c573d3" providerId="LiveId" clId="{193293D9-05C1-48A7-910B-29393EA892EB}" dt="2022-10-26T12:50:37.188" v="499" actId="14100"/>
          <ac:spMkLst>
            <pc:docMk/>
            <pc:sldMk cId="428750581" sldId="272"/>
            <ac:spMk id="7" creationId="{BD0C3D9F-F5D4-902D-BC93-C0E838A3F310}"/>
          </ac:spMkLst>
        </pc:spChg>
        <pc:graphicFrameChg chg="mod modGraphic">
          <ac:chgData name="Payton Martin" userId="808ffe4fc5c573d3" providerId="LiveId" clId="{193293D9-05C1-48A7-910B-29393EA892EB}" dt="2022-10-26T12:50:21.899" v="497"/>
          <ac:graphicFrameMkLst>
            <pc:docMk/>
            <pc:sldMk cId="428750581" sldId="272"/>
            <ac:graphicFrameMk id="4" creationId="{754BED19-346D-0660-C801-E1ED00E3AA44}"/>
          </ac:graphicFrameMkLst>
        </pc:graphicFrameChg>
      </pc:sldChg>
      <pc:sldChg chg="modSp add mod">
        <pc:chgData name="Payton Martin" userId="808ffe4fc5c573d3" providerId="LiveId" clId="{193293D9-05C1-48A7-910B-29393EA892EB}" dt="2022-10-26T12:52:00.408" v="501" actId="1076"/>
        <pc:sldMkLst>
          <pc:docMk/>
          <pc:sldMk cId="776095582" sldId="273"/>
        </pc:sldMkLst>
        <pc:spChg chg="mod">
          <ac:chgData name="Payton Martin" userId="808ffe4fc5c573d3" providerId="LiveId" clId="{193293D9-05C1-48A7-910B-29393EA892EB}" dt="2022-10-26T12:29:57.792" v="432" actId="1076"/>
          <ac:spMkLst>
            <pc:docMk/>
            <pc:sldMk cId="776095582" sldId="273"/>
            <ac:spMk id="2" creationId="{9CE6FC16-1F77-E99E-EC2E-D81352D300A8}"/>
          </ac:spMkLst>
        </pc:spChg>
        <pc:spChg chg="mod">
          <ac:chgData name="Payton Martin" userId="808ffe4fc5c573d3" providerId="LiveId" clId="{193293D9-05C1-48A7-910B-29393EA892EB}" dt="2022-10-26T00:43:18.615" v="236" actId="1076"/>
          <ac:spMkLst>
            <pc:docMk/>
            <pc:sldMk cId="776095582" sldId="273"/>
            <ac:spMk id="3" creationId="{91C80276-4E71-61A7-68E0-ACE8BFAE1548}"/>
          </ac:spMkLst>
        </pc:spChg>
        <pc:picChg chg="mod">
          <ac:chgData name="Payton Martin" userId="808ffe4fc5c573d3" providerId="LiveId" clId="{193293D9-05C1-48A7-910B-29393EA892EB}" dt="2022-10-26T12:52:00.408" v="501" actId="1076"/>
          <ac:picMkLst>
            <pc:docMk/>
            <pc:sldMk cId="776095582" sldId="273"/>
            <ac:picMk id="1026" creationId="{5467AAD3-CFA1-2E2F-ACBE-99FEE5944C9B}"/>
          </ac:picMkLst>
        </pc:picChg>
      </pc:sldChg>
      <pc:sldChg chg="add">
        <pc:chgData name="Payton Martin" userId="808ffe4fc5c573d3" providerId="LiveId" clId="{193293D9-05C1-48A7-910B-29393EA892EB}" dt="2022-10-26T02:53:05.290" v="282"/>
        <pc:sldMkLst>
          <pc:docMk/>
          <pc:sldMk cId="175998708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C44-491D-7DAD-8706-75C22E0F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72" y="2561844"/>
            <a:ext cx="8306328" cy="82953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Covario</a:t>
            </a:r>
            <a:r>
              <a:rPr lang="en-US" altLang="zh-CN" dirty="0"/>
              <a:t> Team Mid-Term Presentation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1A2-6944-3C10-D805-AF9AD9ADA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272" y="3638550"/>
            <a:ext cx="4776788" cy="762000"/>
          </a:xfrm>
        </p:spPr>
        <p:txBody>
          <a:bodyPr/>
          <a:lstStyle/>
          <a:p>
            <a:r>
              <a:rPr lang="en-US" altLang="zh-CN" dirty="0" err="1"/>
              <a:t>Covario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Cornell</a:t>
            </a:r>
            <a:r>
              <a:rPr lang="zh-CN" altLang="en-US" dirty="0"/>
              <a:t> </a:t>
            </a:r>
            <a:r>
              <a:rPr lang="en-US" altLang="zh-CN" dirty="0"/>
              <a:t>CFEM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703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8228-5B93-1790-E0E6-0AE85F1FE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 Second Window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253376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𝑃𝑁𝐿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0.999204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𝑣𝑜𝑙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2.0736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5.4027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0.9837;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1659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0.9897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1.4916504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1.4921557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1.0211766,1368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0.9992032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0253376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00" t="-108571" r="-3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00" t="-108571" r="-2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08571" r="-1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8571" r="-2500" b="-38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08451" r="-402500" b="-4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0.999204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273585" r="-402500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77143" r="-4025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2.0736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5.4027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0.9837;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1659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0.9897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477143" r="-4025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1.4916504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1.4921557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1.0211766,1368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0.9992032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4DB9659-1153-0C61-C55F-72B7032D0967}"/>
              </a:ext>
            </a:extLst>
          </p:cNvPr>
          <p:cNvSpPr/>
          <p:nvPr/>
        </p:nvSpPr>
        <p:spPr>
          <a:xfrm>
            <a:off x="2971800" y="264795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1E0096-F756-94C7-7981-ADA1837F61D1}"/>
              </a:ext>
            </a:extLst>
          </p:cNvPr>
          <p:cNvSpPr/>
          <p:nvPr/>
        </p:nvSpPr>
        <p:spPr>
          <a:xfrm>
            <a:off x="4191000" y="2648656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14E8A9-8580-FA2C-1547-81B31633AB08}"/>
              </a:ext>
            </a:extLst>
          </p:cNvPr>
          <p:cNvSpPr/>
          <p:nvPr/>
        </p:nvSpPr>
        <p:spPr>
          <a:xfrm>
            <a:off x="5334000" y="3065427"/>
            <a:ext cx="914400" cy="577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398017-7B84-EE75-4302-7669B230DE5B}"/>
              </a:ext>
            </a:extLst>
          </p:cNvPr>
          <p:cNvSpPr/>
          <p:nvPr/>
        </p:nvSpPr>
        <p:spPr>
          <a:xfrm>
            <a:off x="6462888" y="2648656"/>
            <a:ext cx="1080911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8228-5B93-1790-E0E6-0AE85F1FE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15 Second Window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29549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𝑃𝑁𝐿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0.997361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𝑣𝑜𝑙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0.996887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6.3619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9.6268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0.9888;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1122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0.9868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5.1347989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5.1500738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1.0210096, 1353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0.9973633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029549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00" t="-108571" r="-3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00" t="-108571" r="-2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08571" r="-1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8571" r="-2500" b="-38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08451" r="-402500" b="-4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5.095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0.997361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273585" r="-402500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0.996887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77143" r="-4025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6.3619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9.6268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0.9888;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1122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0.9868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477143" r="-4025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5.1347989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5.1500738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1.0210096, 1353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0.9973633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A0DC9F4-C562-3000-01A0-A04B49EEFAC1}"/>
              </a:ext>
            </a:extLst>
          </p:cNvPr>
          <p:cNvSpPr/>
          <p:nvPr/>
        </p:nvSpPr>
        <p:spPr>
          <a:xfrm>
            <a:off x="2971800" y="264795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6ACDBB-E3BB-8943-156C-AD219F118415}"/>
              </a:ext>
            </a:extLst>
          </p:cNvPr>
          <p:cNvSpPr/>
          <p:nvPr/>
        </p:nvSpPr>
        <p:spPr>
          <a:xfrm>
            <a:off x="4191000" y="264795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72B039-5F91-344C-CB23-4EE7BFBC5CE8}"/>
              </a:ext>
            </a:extLst>
          </p:cNvPr>
          <p:cNvSpPr/>
          <p:nvPr/>
        </p:nvSpPr>
        <p:spPr>
          <a:xfrm>
            <a:off x="5181600" y="3038757"/>
            <a:ext cx="1143000" cy="630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580A6-8240-ADC6-BEF3-8EEE8059C7D8}"/>
              </a:ext>
            </a:extLst>
          </p:cNvPr>
          <p:cNvSpPr/>
          <p:nvPr/>
        </p:nvSpPr>
        <p:spPr>
          <a:xfrm>
            <a:off x="6400800" y="432435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8228-5B93-1790-E0E6-0AE85F1FE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30 Second Window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814894"/>
                  </p:ext>
                </p:extLst>
              </p:nvPr>
            </p:nvGraphicFramePr>
            <p:xfrm>
              <a:off x="1524000" y="1965678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𝑃𝑁𝐿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0.994484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𝑣𝑜𝑙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0.994263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12.6417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15.3852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0.9883;</a:t>
                          </a:r>
                        </a:p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0.9839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10.8331164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10.9476847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1.0210068,1339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0.9944946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6814894"/>
                  </p:ext>
                </p:extLst>
              </p:nvPr>
            </p:nvGraphicFramePr>
            <p:xfrm>
              <a:off x="1524000" y="1965678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00" t="-108571" r="-302500" b="-3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00" t="-108571" r="-202500" b="-3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08571" r="-102500" b="-38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8571" r="-2500" b="-38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08451" r="-402500" b="-4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10.739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0.994484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273585" r="-402500" b="-2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10.568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0.994263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77143" r="-4025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12.6417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15.3852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0.9883;</a:t>
                          </a:r>
                        </a:p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0.9839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477143" r="-4025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10.8331164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10.9476847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1.0210068,1339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0.9944946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6EB4C8C-EE95-76E1-D85A-ACEF84C421EE}"/>
              </a:ext>
            </a:extLst>
          </p:cNvPr>
          <p:cNvSpPr/>
          <p:nvPr/>
        </p:nvSpPr>
        <p:spPr>
          <a:xfrm>
            <a:off x="2971800" y="264795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9244FE-518E-537C-A996-A9908B22EA08}"/>
              </a:ext>
            </a:extLst>
          </p:cNvPr>
          <p:cNvSpPr/>
          <p:nvPr/>
        </p:nvSpPr>
        <p:spPr>
          <a:xfrm>
            <a:off x="4191000" y="3064792"/>
            <a:ext cx="762000" cy="367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6490A3-C38A-F68E-69DC-2DE24834DC37}"/>
              </a:ext>
            </a:extLst>
          </p:cNvPr>
          <p:cNvSpPr/>
          <p:nvPr/>
        </p:nvSpPr>
        <p:spPr>
          <a:xfrm>
            <a:off x="5185832" y="3076786"/>
            <a:ext cx="1214967" cy="5617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C3D9F-F5D4-902D-BC93-C0E838A3F310}"/>
              </a:ext>
            </a:extLst>
          </p:cNvPr>
          <p:cNvSpPr/>
          <p:nvPr/>
        </p:nvSpPr>
        <p:spPr>
          <a:xfrm>
            <a:off x="6400799" y="4372186"/>
            <a:ext cx="1214966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38228-5B93-1790-E0E6-0AE85F1FE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60 Second Window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933670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𝑃𝑁𝐿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0.988709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𝑣𝑜𝑙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22.484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21.737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0.988741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24.6148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26.3192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0.9939;</a:t>
                          </a:r>
                        </a:p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0.9785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22.2425714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22.8922976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1.0152274,1324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0.9887142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54BED19-346D-0660-C801-E1ED00E3A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933670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000" t="-108571" r="-3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00" t="-108571" r="-2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08571" r="-1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8571" r="-2500" b="-38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08451" r="-402500" b="-4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22.057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0.988709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273585" r="-402500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22.484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21.737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0.988741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377143" r="-4025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24.6148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26.3192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0.9939;</a:t>
                          </a:r>
                        </a:p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563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0.9785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477143" r="-4025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22.2425714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22.8922976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1.0152274,1324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0.9887142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AD17EBF-76E4-5A81-36E7-6C3104A5EFB5}"/>
              </a:ext>
            </a:extLst>
          </p:cNvPr>
          <p:cNvSpPr/>
          <p:nvPr/>
        </p:nvSpPr>
        <p:spPr>
          <a:xfrm>
            <a:off x="2971800" y="264795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083C3-ECBB-958F-F184-1C78BA6C88B1}"/>
              </a:ext>
            </a:extLst>
          </p:cNvPr>
          <p:cNvSpPr/>
          <p:nvPr/>
        </p:nvSpPr>
        <p:spPr>
          <a:xfrm>
            <a:off x="4114800" y="3049270"/>
            <a:ext cx="838200" cy="360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17509-6504-D53A-347B-AE2AB5417C33}"/>
              </a:ext>
            </a:extLst>
          </p:cNvPr>
          <p:cNvSpPr/>
          <p:nvPr/>
        </p:nvSpPr>
        <p:spPr>
          <a:xfrm>
            <a:off x="5334000" y="3061264"/>
            <a:ext cx="914400" cy="577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317651-4239-005A-165E-ABF8035506E5}"/>
              </a:ext>
            </a:extLst>
          </p:cNvPr>
          <p:cNvSpPr/>
          <p:nvPr/>
        </p:nvSpPr>
        <p:spPr>
          <a:xfrm>
            <a:off x="6477000" y="3083842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6A3B63-7FAE-C680-F1D6-D345E6555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7F1E-A218-52FE-0E29-FD15264D6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8016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97" y="2114550"/>
                <a:ext cx="9144000" cy="1828800"/>
              </a:xfrm>
            </p:spPr>
            <p:txBody>
              <a:bodyPr/>
              <a:lstStyle/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mid price at time t, arithmetic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average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ask</a:t>
                </a:r>
              </a:p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𝑣𝑜𝑙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volume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weighted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average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bid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ask</a:t>
                </a:r>
              </a:p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trade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imbalance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adjusted mid price</a:t>
                </a:r>
              </a:p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quote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imbalance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adjusted mid price</a:t>
                </a:r>
                <a:endParaRPr lang="en-CN" sz="24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97" y="2114550"/>
                <a:ext cx="9144000" cy="1828800"/>
              </a:xfrm>
              <a:blipFill>
                <a:blip r:embed="rId2"/>
                <a:stretch>
                  <a:fillRect l="-1000" t="-2667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1C80276-4E71-61A7-68E0-ACE8BFAE154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0" y="1352550"/>
                <a:ext cx="9144000" cy="685800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Definitions of fair price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1C80276-4E71-61A7-68E0-ACE8BFAE1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0" y="1352550"/>
                <a:ext cx="9144000" cy="685800"/>
              </a:xfrm>
              <a:blipFill>
                <a:blip r:embed="rId3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0" y="2114550"/>
                <a:ext cx="9144000" cy="1905000"/>
              </a:xfrm>
            </p:spPr>
            <p:txBody>
              <a:bodyPr/>
              <a:lstStyle/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𝑣𝑜𝑙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514350" indent="-51435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0" y="2114550"/>
                <a:ext cx="9144000" cy="1905000"/>
              </a:xfrm>
              <a:blipFill>
                <a:blip r:embed="rId2"/>
                <a:stretch>
                  <a:fillRect l="-1000" t="-2244"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72901FD-8A8C-BA20-8057-9E0613BF447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𝐷𝑒𝑓𝑖𝑛𝑖𝑡𝑖𝑜𝑛𝑠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72901FD-8A8C-BA20-8057-9E0613BF4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B9F9180-DD75-B396-1656-3E2D9159AFE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0" y="1985433"/>
                <a:ext cx="9144000" cy="1881717"/>
              </a:xfrm>
            </p:spPr>
            <p:txBody>
              <a:bodyPr/>
              <a:lstStyle/>
              <a:p>
                <a:pPr marL="514350" indent="-514350" algn="l">
                  <a:buAutoNum type="arabicPeriod"/>
                </a:pPr>
                <a:r>
                  <a:rPr lang="en-US" sz="2400" b="0" dirty="0"/>
                  <a:t>Th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𝑣𝑜𝑙𝑎𝑡𝑖𝑙𝑖𝑡𝑦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𝑝𝑟𝑒𝑑𝑖𝑐𝑡𝑒𝑑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𝑓𝑎𝑖𝑟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n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N" sz="2400" dirty="0"/>
              </a:p>
              <a:p>
                <a:pPr marL="514350" indent="-514350" algn="l">
                  <a:buAutoNum type="arabicPeriod"/>
                </a:pPr>
                <a:r>
                  <a:rPr lang="en-US" sz="2400" b="0" dirty="0"/>
                  <a:t>T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CN" sz="2400" dirty="0"/>
              </a:p>
              <a:p>
                <a:pPr marL="514350" indent="-514350" algn="l">
                  <a:buAutoNum type="arabicPeriod"/>
                </a:pPr>
                <a:r>
                  <a:rPr lang="en-US" sz="2400" dirty="0"/>
                  <a:t>PNL of trading strategy</a:t>
                </a:r>
              </a:p>
              <a:p>
                <a:pPr marL="514350" indent="-514350" algn="l">
                  <a:buAutoNum type="arabicPeriod"/>
                </a:pPr>
                <a:r>
                  <a:rPr lang="en-US" sz="2400" dirty="0"/>
                  <a:t>R-Squared of regression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B9F9180-DD75-B396-1656-3E2D9159A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0" y="1985433"/>
                <a:ext cx="9144000" cy="1881717"/>
              </a:xfrm>
              <a:blipFill>
                <a:blip r:embed="rId2"/>
                <a:stretch>
                  <a:fillRect l="-867" t="-31818" b="-14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4AAA0-BCE5-249A-59A3-54FE6075AB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CN" sz="2800" dirty="0">
                <a:solidFill>
                  <a:schemeClr val="tx1"/>
                </a:solidFill>
              </a:rPr>
              <a:t>odel </a:t>
            </a: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CN" sz="2800" dirty="0">
                <a:solidFill>
                  <a:schemeClr val="tx1"/>
                </a:solidFill>
              </a:rPr>
              <a:t>omparison </a:t>
            </a:r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-CN" sz="2800" dirty="0">
                <a:solidFill>
                  <a:schemeClr val="tx1"/>
                </a:solidFill>
              </a:rPr>
              <a:t>etrics</a:t>
            </a:r>
          </a:p>
        </p:txBody>
      </p:sp>
    </p:spTree>
    <p:extLst>
      <p:ext uri="{BB962C8B-B14F-4D97-AF65-F5344CB8AC3E}">
        <p14:creationId xmlns:p14="http://schemas.microsoft.com/office/powerpoint/2010/main" val="33335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310BAC-249E-709C-7044-3ACE3FCA86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985433"/>
            <a:ext cx="9144000" cy="287231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Look ahead windows: 1, 5, 15, 30, 60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Training set: July 1-19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Test set: July 20, 25, 30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Test all definitions on our four metrics for each look ahead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276A-9F24-9713-6C30-F3565BCF5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41912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276-4E71-61A7-68E0-ACE8BFAE1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52550"/>
            <a:ext cx="9144000" cy="685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Volume Weighted Mid Price SE</a:t>
            </a:r>
            <a:endParaRPr lang="en-CN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E9642-21BB-7DB6-DCA4-96F251D11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30732" r="43333" b="45553"/>
          <a:stretch/>
        </p:blipFill>
        <p:spPr>
          <a:xfrm>
            <a:off x="1905002" y="2190750"/>
            <a:ext cx="533399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14300" y="1428750"/>
                <a:ext cx="9144000" cy="1491725"/>
              </a:xfrm>
            </p:spPr>
            <p:txBody>
              <a:bodyPr/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/>
                  <a:t>: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trade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imbalance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of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the past 10 min time window (In-sample adjusted R-squared=0.999)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14300" y="1428750"/>
                <a:ext cx="9144000" cy="1491725"/>
              </a:xfrm>
              <a:blipFill>
                <a:blip r:embed="rId2"/>
                <a:stretch>
                  <a:fillRect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276-4E71-61A7-68E0-ACE8BFAE1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2583" y="742950"/>
            <a:ext cx="9144000" cy="6858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Trade Imbalance Price</a:t>
            </a:r>
            <a:endParaRPr lang="en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3DBEE0-5E48-2648-861F-C25181CA5A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2000" y="2190750"/>
              <a:ext cx="784860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72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+mn-lt"/>
                            </a:rPr>
                            <a:t>P-value of</a:t>
                          </a:r>
                          <a:r>
                            <a:rPr lang="en-US" sz="1200" b="1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2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P-value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sz="12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3.809257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6.895835e-29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3.874219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1.594450e-27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4.007206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2.255703e-27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0.999952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3.935908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1.572057e-25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60s 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0.999957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3.789235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2.095706e-22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766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63DBEE0-5E48-2648-861F-C25181CA5A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560856"/>
                  </p:ext>
                </p:extLst>
              </p:nvPr>
            </p:nvGraphicFramePr>
            <p:xfrm>
              <a:off x="762000" y="2190750"/>
              <a:ext cx="7848600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72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626" t="-2083" r="-304065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83" r="-201613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439" t="-2083" r="-103252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9194" t="-2083" r="-2419" b="-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6" t="-144118" r="-400806" b="-4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3.809257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6.895835e-29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6" t="-237143" r="-400806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3.874219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1.594450e-27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6" t="-347059" r="-4008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4.007206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2.255703e-27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6" t="-447059" r="-4008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0.999952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3.935908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dirty="0">
                              <a:effectLst/>
                            </a:rPr>
                            <a:t>1.572057e-25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60s 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0.999957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3.789235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2.095706e-22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7666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99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0" y="2041878"/>
                <a:ext cx="9144000" cy="1491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quote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imbalance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time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period 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E6FC16-1F77-E99E-EC2E-D81352D30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0" y="2041878"/>
                <a:ext cx="9144000" cy="1491725"/>
              </a:xfrm>
              <a:blipFill>
                <a:blip r:embed="rId2"/>
                <a:stretch>
                  <a:fillRect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276-4E71-61A7-68E0-ACE8BFAE1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56078"/>
            <a:ext cx="9144000" cy="685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Quote Imbalance Price</a:t>
            </a:r>
            <a:endParaRPr lang="en-CN" sz="2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7AAD3-CFA1-2E2F-ACBE-99FEE594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571750"/>
            <a:ext cx="7848600" cy="237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9FD6-5F9A-BD43-A2FB-41F4E60562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 Second Window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59F9BA-80A0-16C0-EF5C-EACB499D1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109769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𝑃𝑁𝐿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b="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0.999822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𝑣𝑜𝑙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0.998885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0.4165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3.7393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1.0018;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1502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0.9909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0.2725561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0.2730351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1.0663182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,2287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0.9998218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59F9BA-80A0-16C0-EF5C-EACB499D1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109769"/>
                  </p:ext>
                </p:extLst>
              </p:nvPr>
            </p:nvGraphicFramePr>
            <p:xfrm>
              <a:off x="1524000" y="1962150"/>
              <a:ext cx="6096000" cy="2992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5359981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60394013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5621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0104335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01237826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000" t="-108571" r="-3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00" t="-108571" r="-2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00" t="-108571" r="-102500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000" t="-108571" r="-2500" b="-38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6873510"/>
                      </a:ext>
                    </a:extLst>
                  </a:tr>
                  <a:tr h="431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308451" r="-402500" b="-467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0.999822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7682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273585" r="-402500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1.2543; 1973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0.998885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240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377143" r="-402500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0.4165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3.7393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1.0018;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1502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0.9909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4288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477143" r="-4025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0.2725561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0.2730351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1.0663182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,2287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377" rtl="0" eaLnBrk="1" latinLnBrk="0" hangingPunct="1"/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0.9998218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9897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DB1BB6A-E70B-8CDC-2696-850905D291AF}"/>
              </a:ext>
            </a:extLst>
          </p:cNvPr>
          <p:cNvSpPr/>
          <p:nvPr/>
        </p:nvSpPr>
        <p:spPr>
          <a:xfrm>
            <a:off x="2971800" y="2647950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B5FB52-34D0-0B61-436A-D2763AFBABCF}"/>
              </a:ext>
            </a:extLst>
          </p:cNvPr>
          <p:cNvSpPr/>
          <p:nvPr/>
        </p:nvSpPr>
        <p:spPr>
          <a:xfrm>
            <a:off x="4191000" y="2648656"/>
            <a:ext cx="762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224BE3-7C02-16A0-6D72-D8F6CD443FF8}"/>
              </a:ext>
            </a:extLst>
          </p:cNvPr>
          <p:cNvSpPr/>
          <p:nvPr/>
        </p:nvSpPr>
        <p:spPr>
          <a:xfrm>
            <a:off x="5257800" y="2984711"/>
            <a:ext cx="990600" cy="738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F0CF-C795-B2DD-8558-7FAD0B78DA6C}"/>
              </a:ext>
            </a:extLst>
          </p:cNvPr>
          <p:cNvSpPr/>
          <p:nvPr/>
        </p:nvSpPr>
        <p:spPr>
          <a:xfrm>
            <a:off x="6477000" y="2637367"/>
            <a:ext cx="1066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</TotalTime>
  <Words>386</Words>
  <Application>Microsoft Office PowerPoint</Application>
  <PresentationFormat>On-screen Show (16:9)</PresentationFormat>
  <Paragraphs>199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Helvetica</vt:lpstr>
      <vt:lpstr>Times</vt:lpstr>
      <vt:lpstr>Office Theme</vt:lpstr>
      <vt:lpstr>Covario Team Mid-Term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Payton Martin</cp:lastModifiedBy>
  <cp:revision>24</cp:revision>
  <dcterms:created xsi:type="dcterms:W3CDTF">2020-01-14T16:59:52Z</dcterms:created>
  <dcterms:modified xsi:type="dcterms:W3CDTF">2022-10-26T12:52:10Z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