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44" d="100"/>
          <a:sy n="44" d="100"/>
        </p:scale>
        <p:origin x="51" y="3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so we will be talking about the functional and nonfunctional requirements. For the functional we will talk about User Account Management. So its require for us to create, update and even delete account. Its important to </a:t>
            </a:r>
            <a:r>
              <a:rPr lang="en-US" dirty="0" err="1"/>
              <a:t>to</a:t>
            </a:r>
            <a:r>
              <a:rPr lang="en-US" dirty="0"/>
              <a:t> maintain user and experience and securing there data. Lesson Scheduling is to help create schedule or modify. Its important because it helps users book lessons. Now for our nonfunctional we have performance. We should be able to run it with 1000 concurrent users without fail. Its important for it to be running smoothly. Lastly its security its important for the SSL for safeguarding data.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different user are the student and the </a:t>
            </a:r>
            <a:r>
              <a:rPr lang="en-US" dirty="0" err="1"/>
              <a:t>instructors,admin</a:t>
            </a:r>
            <a:r>
              <a:rPr lang="en-US" dirty="0"/>
              <a:t> and the </a:t>
            </a:r>
            <a:r>
              <a:rPr lang="en-US" dirty="0" err="1"/>
              <a:t>dmv</a:t>
            </a:r>
            <a:r>
              <a:rPr lang="en-US" dirty="0"/>
              <a:t>. Some of the Key features are user registration and account management. Lesson scheduling and progress tracking to name a few. It meets the </a:t>
            </a:r>
            <a:r>
              <a:rPr lang="en-US" dirty="0" err="1"/>
              <a:t>driverpass</a:t>
            </a:r>
            <a:r>
              <a:rPr lang="en-US" dirty="0"/>
              <a:t> needs because its easy to use, its safe for security and it has high performance.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visits the </a:t>
            </a:r>
            <a:r>
              <a:rPr lang="en-US" dirty="0" err="1"/>
              <a:t>Driverpass</a:t>
            </a:r>
            <a:r>
              <a:rPr lang="en-US" dirty="0"/>
              <a:t> Website then starts </a:t>
            </a:r>
            <a:r>
              <a:rPr lang="en-US" dirty="0" err="1"/>
              <a:t>naviated</a:t>
            </a:r>
            <a:r>
              <a:rPr lang="en-US" dirty="0"/>
              <a:t> the </a:t>
            </a:r>
            <a:r>
              <a:rPr lang="en-US" dirty="0" err="1"/>
              <a:t>driverpass</a:t>
            </a:r>
            <a:r>
              <a:rPr lang="en-US" dirty="0"/>
              <a:t> website. It has an Account check that has a yes or no system in place to validate the process. It also has the same process as the login. The email validation is in place to make sure it’s a real account. Its meetings </a:t>
            </a:r>
            <a:r>
              <a:rPr lang="en-US" dirty="0" err="1"/>
              <a:t>Driverpass</a:t>
            </a:r>
            <a:r>
              <a:rPr lang="en-US" dirty="0"/>
              <a:t> needs because it is user friendly, is efficient, and has good security.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kept it in mind but having a verification system in place. I also made sure that the address input is correct before proceeding further. That’s how I kept the security system in mind.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limitation are if you don’t have an email that will be a problem. Its an easy fix you can make one off google pretty fast. If the information is typed up wrong the system wont catch it. It could be complex for users who </a:t>
            </a:r>
            <a:r>
              <a:rPr lang="en-US" dirty="0" err="1"/>
              <a:t>istn</a:t>
            </a:r>
            <a:r>
              <a:rPr lang="en-US" dirty="0"/>
              <a:t> tech </a:t>
            </a:r>
            <a:r>
              <a:rPr lang="en-US" dirty="0" err="1"/>
              <a:t>savy</a:t>
            </a:r>
            <a:r>
              <a:rPr lang="en-US" dirty="0"/>
              <a:t>.</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6/21/2024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6/21/2024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6/21/2024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6/21/2024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6/21/2024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6/21/2024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6/21/2024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6/21/2024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6/21/2024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6/21/2024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6/21/2024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6/21/2024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Pedro Martinez</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Functional Requirement</a:t>
            </a:r>
          </a:p>
          <a:p>
            <a:r>
              <a:rPr lang="en-US" sz="2400" dirty="0">
                <a:solidFill>
                  <a:srgbClr val="000000"/>
                </a:solidFill>
              </a:rPr>
              <a:t>User Account Management </a:t>
            </a:r>
          </a:p>
          <a:p>
            <a:r>
              <a:rPr lang="en-US" sz="2400" dirty="0">
                <a:solidFill>
                  <a:srgbClr val="000000"/>
                </a:solidFill>
              </a:rPr>
              <a:t>Lesson Scheduling</a:t>
            </a:r>
          </a:p>
          <a:p>
            <a:pPr marL="0" indent="0">
              <a:buNone/>
            </a:pPr>
            <a:r>
              <a:rPr lang="en-US" sz="2400" dirty="0">
                <a:solidFill>
                  <a:srgbClr val="000000"/>
                </a:solidFill>
              </a:rPr>
              <a:t>Nonfunctional Requirement</a:t>
            </a:r>
          </a:p>
          <a:p>
            <a:pPr marL="0" indent="0">
              <a:buNone/>
            </a:pPr>
            <a:r>
              <a:rPr lang="en-US" sz="2400" dirty="0">
                <a:solidFill>
                  <a:srgbClr val="000000"/>
                </a:solidFill>
              </a:rPr>
              <a:t>  Performance</a:t>
            </a:r>
          </a:p>
          <a:p>
            <a:pPr marL="0" indent="0">
              <a:buNone/>
            </a:pPr>
            <a:r>
              <a:rPr lang="en-US" sz="2400" dirty="0">
                <a:solidFill>
                  <a:srgbClr val="000000"/>
                </a:solidFill>
              </a:rPr>
              <a:t>   Security</a:t>
            </a:r>
          </a:p>
          <a:p>
            <a:pPr marL="0" indent="0">
              <a:buNone/>
            </a:pPr>
            <a:endParaRPr lang="en-US"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diagram of a diagram&#10;&#10;Description automatically generated">
            <a:extLst>
              <a:ext uri="{FF2B5EF4-FFF2-40B4-BE49-F238E27FC236}">
                <a16:creationId xmlns:a16="http://schemas.microsoft.com/office/drawing/2014/main" id="{6DA867B9-5924-8819-950A-04C310ED7CD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1153753"/>
            <a:ext cx="5305425" cy="4526682"/>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system&#10;&#10;Description automatically generated">
            <a:extLst>
              <a:ext uri="{FF2B5EF4-FFF2-40B4-BE49-F238E27FC236}">
                <a16:creationId xmlns:a16="http://schemas.microsoft.com/office/drawing/2014/main" id="{F9A72750-2AFC-D210-1604-3CAD968AD5AF}"/>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542073" y="801688"/>
            <a:ext cx="4403754"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Verification factor</a:t>
            </a:r>
          </a:p>
          <a:p>
            <a:r>
              <a:rPr lang="en-US" sz="2400" dirty="0">
                <a:solidFill>
                  <a:srgbClr val="000000"/>
                </a:solidFill>
              </a:rPr>
              <a:t>Email Verification </a:t>
            </a:r>
          </a:p>
          <a:p>
            <a:r>
              <a:rPr lang="en-US" sz="2400" dirty="0">
                <a:solidFill>
                  <a:srgbClr val="000000"/>
                </a:solidFill>
              </a:rPr>
              <a:t>Address Verification </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User error</a:t>
            </a:r>
          </a:p>
          <a:p>
            <a:r>
              <a:rPr lang="en-US" sz="2400" dirty="0">
                <a:solidFill>
                  <a:srgbClr val="000000"/>
                </a:solidFill>
              </a:rPr>
              <a:t>Email heavy</a:t>
            </a:r>
          </a:p>
          <a:p>
            <a:r>
              <a:rPr lang="en-US" sz="2400" dirty="0">
                <a:solidFill>
                  <a:srgbClr val="000000"/>
                </a:solidFill>
              </a:rPr>
              <a:t>Complex for new users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2713</TotalTime>
  <Words>394</Words>
  <Application>Microsoft Office PowerPoint</Application>
  <PresentationFormat>Widescreen</PresentationFormat>
  <Paragraphs>31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Pedro Martinez</cp:lastModifiedBy>
  <cp:revision>21</cp:revision>
  <dcterms:created xsi:type="dcterms:W3CDTF">2019-10-14T02:36:52Z</dcterms:created>
  <dcterms:modified xsi:type="dcterms:W3CDTF">2024-06-23T02:22:21Z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