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102" d="100"/>
          <a:sy n="102" d="100"/>
        </p:scale>
        <p:origin x="9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DCE4-6537-4D93-A337-FE2186712698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 sample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84F310-32E9-4E25-B8AD-0DE23552D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1E17-5DD7-4FC2-98E9-41DA86B0671A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B7EE-0055-42FE-B996-0295368CF26D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E6917F-DFFE-4765-A49F-C296D20ED564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D612F-A996-4B1F-8D1D-51553AD426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8F8ED-FC85-40C5-9279-328500180C47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11AB2C-8423-42B4-B784-56289833691A}" type="datetime1">
              <a:rPr lang="en-US" smtClean="0"/>
              <a:t>3/7/2018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7DAA63C-B4F6-47A5-BA06-D1D16F6C5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4FE212-E83D-4810-AA18-C7E05F9C347D}" type="datetime1">
              <a:rPr lang="en-US" smtClean="0"/>
              <a:t>3/7/2018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B13548C-C02A-4CE6-A034-58B1D483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4E3952-4978-49C6-94B4-030D75E24781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9659B9D-B560-46A8-B85C-9DF0C77084F2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56DD9-73B1-45C9-A264-BA0A39D0365F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56D4-C177-43B1-8ED3-4D1621DA3A48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57988D-A701-4F6C-8A61-D2712D9FEA5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048-21FB-474C-BA2B-B83FE02B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EFC9D-EE04-43C7-82E2-C4136FE7A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CC3DA-0556-4B63-B4E5-D7FBF9185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DF8C-9530-47C9-B154-04C2BE3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07F3DF-81A2-44E4-AB78-AC3384F859C5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91AA-DD11-44EC-9D21-2BA42E7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sample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9114-F834-413D-BF9C-3437D49F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E918BD-B884-44B3-9CAF-E7EE943E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Dimensions of matrices being concatenated are not consistent.</a:t>
            </a:r>
            <a:r>
              <a:rPr lang="en-US" dirty="0"/>
              <a:t>”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All the cells of the structure element which are to be converted must contain matrices with the same </a:t>
            </a:r>
            <a:r>
              <a:rPr lang="pt-BR" dirty="0"/>
              <a:t>dimensions. </a:t>
            </a:r>
          </a:p>
          <a:p>
            <a:r>
              <a:rPr lang="pt-BR" dirty="0"/>
              <a:t>Example:</a:t>
            </a:r>
          </a:p>
          <a:p>
            <a:pPr lvl="1"/>
            <a:r>
              <a:rPr lang="pt-BR" dirty="0"/>
              <a:t>File “Analyze_TmVO4_Magnetization.m”</a:t>
            </a:r>
          </a:p>
          <a:p>
            <a:pPr lvl="2"/>
            <a:r>
              <a:rPr lang="pt-BR" dirty="0"/>
              <a:t>Section “</a:t>
            </a:r>
            <a:r>
              <a:rPr lang="en-US" dirty="0"/>
              <a:t>Temperature sweeps at constant field”</a:t>
            </a:r>
          </a:p>
          <a:p>
            <a:pPr lvl="2"/>
            <a:endParaRPr lang="pt-BR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017F9-C556-469D-9AFB-E223552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element to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D9B-7E66-4E1F-9A0C-E9E5A12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6917F-DFFE-4765-A49F-C296D20ED564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5334F-AFBD-42AF-AFA8-3B7A85A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B129-39CB-4F13-A651-5DE6DBC8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CAF30-8900-41FD-A42A-42B8A5A0F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1939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_PM_2017-11-29.potx" id="{8703BAF3-9AB4-4E38-A38D-38033CA75E9E}" vid="{0F31E69B-859F-4FD2-A418-E4BB15F9D8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Matlab_debugging</Template>
  <TotalTime>96</TotalTime>
  <Words>70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Beamer</vt:lpstr>
      <vt:lpstr>Matlab debugging</vt:lpstr>
      <vt:lpstr>Structure element to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cp:lastModifiedBy>Pierre Massat</cp:lastModifiedBy>
  <cp:revision>4</cp:revision>
  <dcterms:created xsi:type="dcterms:W3CDTF">2018-03-07T19:47:58Z</dcterms:created>
  <dcterms:modified xsi:type="dcterms:W3CDTF">2018-03-07T21:24:45Z</dcterms:modified>
</cp:coreProperties>
</file>