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>
      <p:cViewPr varScale="1">
        <p:scale>
          <a:sx n="124" d="100"/>
          <a:sy n="124" d="100"/>
        </p:scale>
        <p:origin x="412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2019-04-30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295400"/>
            <a:ext cx="82296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CB3DCE4-6537-4D93-A337-FE2186712698}" type="datetime1">
              <a:rPr lang="en-US" smtClean="0"/>
              <a:t>2019-04-30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4290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A sample title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6CB4F1-E69D-4458-B775-B121381A0F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784F310-32E9-4E25-B8AD-0DE23552DE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C1E17-5DD7-4FC2-98E9-41DA86B0671A}" type="datetime1">
              <a:rPr lang="en-US" smtClean="0"/>
              <a:t>2019-04-30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EA575-3527-424C-A005-428A5216F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CB7EE-0055-42FE-B996-0295368CF26D}" type="datetime1">
              <a:rPr lang="en-US" smtClean="0"/>
              <a:t>2019-04-30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EB02-20BD-4C4F-B59A-1CA3F89D9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EE6917F-DFFE-4765-A49F-C296D20ED564}" type="datetime1">
              <a:rPr lang="en-US" smtClean="0"/>
              <a:t>2019-04-30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C7FEBF-A170-470C-A369-F0D066FB5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ED612F-A996-4B1F-8D1D-51553AD426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8F8ED-FC85-40C5-9279-328500180C47}" type="datetime1">
              <a:rPr lang="en-US" smtClean="0"/>
              <a:t>2019-04-30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2F621-4695-46C1-8607-7F4A48817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D11AB2C-8423-42B4-B784-56289833691A}" type="datetime1">
              <a:rPr lang="en-US" smtClean="0"/>
              <a:t>2019-04-30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58546F-1E4E-426D-9940-5EB4B4A74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7DAA63C-B4F6-47A5-BA06-D1D16F6C5A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74FE212-E83D-4810-AA18-C7E05F9C347D}" type="datetime1">
              <a:rPr lang="en-US" smtClean="0"/>
              <a:t>2019-04-30</a:t>
            </a:fld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3B13548C-C02A-4CE6-A034-58B1D48309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B4E3952-4978-49C6-94B4-030D75E24781}" type="datetime1">
              <a:rPr lang="en-US" smtClean="0"/>
              <a:t>2019-04-30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8ABFDA-DAF0-4496-8136-3108F5781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9659B9D-B560-46A8-B85C-9DF0C77084F2}" type="datetime1">
              <a:rPr lang="en-US" smtClean="0"/>
              <a:t>2019-04-30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C05FB1-C35B-4870-BC50-C1BF2D042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56DD9-73B1-45C9-A264-BA0A39D0365F}" type="datetime1">
              <a:rPr lang="en-US" smtClean="0"/>
              <a:t>2019-04-30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A947-F0B9-4AC8-B617-2CA04D399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256D4-C177-43B1-8ED3-4D1621DA3A48}" type="datetime1">
              <a:rPr lang="en-US" smtClean="0"/>
              <a:t>2019-04-30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5516-340B-459A-81CA-6701DA508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557988D-A701-4F6C-8A61-D2712D9FEA58}" type="datetime1">
              <a:rPr lang="en-US" smtClean="0"/>
              <a:t>2019-04-30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CB6DE-1033-4C2C-8280-139BC16F7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6" r:id="rId3"/>
    <p:sldLayoutId id="2147483673" r:id="rId4"/>
    <p:sldLayoutId id="2147483674" r:id="rId5"/>
    <p:sldLayoutId id="2147483675" r:id="rId6"/>
    <p:sldLayoutId id="214748367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C048-21FB-474C-BA2B-B83FE02B4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debugging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EFC9D-EE04-43C7-82E2-C4136FE7A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CC3DA-0556-4B63-B4E5-D7FBF9185F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7DF8C-9530-47C9-B154-04C2BE3D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07F3DF-81A2-44E4-AB78-AC3384F859C5}" type="datetime1">
              <a:rPr lang="en-US" smtClean="0"/>
              <a:t>2019-04-30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991AA-DD11-44EC-9D21-2BA42E7E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sample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9114-F834-413D-BF9C-3437D49F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CB4F1-E69D-4458-B775-B121381A0F5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E918BD-B884-44B3-9CAF-E7EE943EC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Error: </a:t>
            </a:r>
          </a:p>
          <a:p>
            <a:pPr lvl="1"/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Dimensions of matrices being concatenated are not consistent.</a:t>
            </a:r>
            <a:r>
              <a:rPr lang="en-US" dirty="0"/>
              <a:t>”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All the cells of the structure element which are to be converted must contain matrices with the same </a:t>
            </a:r>
            <a:r>
              <a:rPr lang="pt-BR" dirty="0"/>
              <a:t>dimensions. </a:t>
            </a:r>
          </a:p>
          <a:p>
            <a:r>
              <a:rPr lang="pt-BR" dirty="0"/>
              <a:t>Example:</a:t>
            </a:r>
          </a:p>
          <a:p>
            <a:pPr lvl="1"/>
            <a:r>
              <a:rPr lang="pt-BR" dirty="0"/>
              <a:t>File “Analyze_TmVO4_Magnetization.m”</a:t>
            </a:r>
          </a:p>
          <a:p>
            <a:pPr lvl="2"/>
            <a:r>
              <a:rPr lang="pt-BR" dirty="0"/>
              <a:t>Section “</a:t>
            </a:r>
            <a:r>
              <a:rPr lang="en-US" dirty="0"/>
              <a:t>Temperature sweeps at constant field”</a:t>
            </a:r>
          </a:p>
          <a:p>
            <a:pPr lvl="2"/>
            <a:endParaRPr lang="pt-BR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4017F9-C556-469D-9AFB-E223552C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element to array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DED9B-7E66-4E1F-9A0C-E9E5A129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E6917F-DFFE-4765-A49F-C296D20ED564}" type="datetime1">
              <a:rPr lang="en-US" smtClean="0"/>
              <a:t>2019-04-30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5334F-AFBD-42AF-AFA8-3B7A85AF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sample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FB129-39CB-4F13-A651-5DE6DBC8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6CAF30-8900-41FD-A42A-42B8A5A0FF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67E884-6EA8-48FE-89AB-17AB84397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does not seem to have any plotting tool that allows to do a 2D color plot using a </a:t>
            </a:r>
            <a:r>
              <a:rPr lang="en-US" dirty="0" err="1"/>
              <a:t>meshgrid</a:t>
            </a:r>
            <a:endParaRPr lang="en-US" dirty="0"/>
          </a:p>
          <a:p>
            <a:pPr lvl="1"/>
            <a:r>
              <a:rPr lang="en-US" dirty="0"/>
              <a:t>surf allows to plot a 3D surface with a color gradient, but if the intensity (Z data) is positive, any 1D scatter will be under the surface, therefore invisible when showing a 2D view</a:t>
            </a:r>
          </a:p>
          <a:p>
            <a:pPr lvl="1"/>
            <a:r>
              <a:rPr lang="en-US" dirty="0" err="1"/>
              <a:t>imagesc</a:t>
            </a:r>
            <a:r>
              <a:rPr lang="en-US" dirty="0"/>
              <a:t> does not take x and y data as input, only boundaries, and uses row and column numbers (i.e. pixels) as x and y data</a:t>
            </a:r>
          </a:p>
          <a:p>
            <a:r>
              <a:rPr lang="en-US" dirty="0"/>
              <a:t>Solution: if Z data is positive, plot –Z and plot 1D data on top</a:t>
            </a:r>
          </a:p>
          <a:p>
            <a:pPr lvl="1"/>
            <a:r>
              <a:rPr lang="en-US" dirty="0"/>
              <a:t>works if no </a:t>
            </a:r>
            <a:r>
              <a:rPr lang="en-US" dirty="0" err="1"/>
              <a:t>colorbar</a:t>
            </a:r>
            <a:r>
              <a:rPr lang="en-US" dirty="0"/>
              <a:t> needed; otherwise, must play around with </a:t>
            </a:r>
            <a:r>
              <a:rPr lang="en-US" dirty="0" err="1"/>
              <a:t>colorbar</a:t>
            </a:r>
            <a:r>
              <a:rPr lang="en-US" dirty="0"/>
              <a:t>: show it as reverse, inverse colormap, modify tick labels</a:t>
            </a:r>
          </a:p>
          <a:p>
            <a:pPr lvl="1"/>
            <a:r>
              <a:rPr lang="en-US" dirty="0"/>
              <a:t>see </a:t>
            </a:r>
            <a:r>
              <a:rPr lang="en-US"/>
              <a:t>end of file </a:t>
            </a:r>
            <a:r>
              <a:rPr lang="en-US" dirty="0"/>
              <a:t>‘</a:t>
            </a:r>
            <a:r>
              <a:rPr lang="en-US" dirty="0" err="1"/>
              <a:t>ENS_peak_fit_ICpV.m</a:t>
            </a:r>
            <a:r>
              <a:rPr lang="en-US" dirty="0"/>
              <a:t>’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9B5876-3AD6-4E03-BEC3-4B9C615A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scatter on top of 2D color plot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074C6-AFF4-472A-A6B0-6856665B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E6917F-DFFE-4765-A49F-C296D20ED564}" type="datetime1">
              <a:rPr lang="en-US" smtClean="0"/>
              <a:t>2019-04-30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50075-87B7-4717-A8F7-CED75135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sample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9D5DD-1768-45AA-BC04-DD938A2F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BEE4EA-15F2-4CA2-82B1-B3B7A85A0D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71655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amer_PM_2017-11-29.potx" id="{8703BAF3-9AB4-4E38-A38D-38033CA75E9E}" vid="{0F31E69B-859F-4FD2-A418-E4BB15F9D8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Matlab_debugging</Template>
  <TotalTime>102</TotalTime>
  <Words>231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Beamer</vt:lpstr>
      <vt:lpstr>Matlab debugging</vt:lpstr>
      <vt:lpstr>Structure element to array</vt:lpstr>
      <vt:lpstr>1D scatter on top of 2D color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Massat</dc:creator>
  <cp:lastModifiedBy>Pierre Massat</cp:lastModifiedBy>
  <cp:revision>6</cp:revision>
  <dcterms:created xsi:type="dcterms:W3CDTF">2018-03-07T19:47:58Z</dcterms:created>
  <dcterms:modified xsi:type="dcterms:W3CDTF">2019-05-01T00:13:07Z</dcterms:modified>
</cp:coreProperties>
</file>