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D17E05-F2D5-1CF4-D252-53D14CF7E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E60354-42F0-AC87-FD49-FADE3A3C1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5163E-34FD-863B-A392-75CB9C101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94CB54-92E2-2401-CBE1-20CA477F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817546-21F0-CD66-A13E-39D4421C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9AE876-1D16-44D7-BDCA-6BB36DF9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24C9CC-8334-0B11-3BA9-EB61D63A3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8DEF0-ED73-C895-D61A-D40DF2562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6458CB-424E-E5CF-9D55-828F9EF51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1ACA10-A757-24FB-21FC-2C0A7F2B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1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4F197B-97D7-159D-C635-D789F540B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F8CF1D-A40A-70E4-0B15-E7DF7FA3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7624D8-5530-9701-E13D-7B5D9FAC2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B8EB55-509D-94D3-1F19-13CAB221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49193-691E-7DFF-F465-C64C26171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42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2F279-FE6C-3291-432B-5B6F1B7B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39475A-E015-42C9-ABEA-F601A1C8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930AEE-03E3-6AC0-F697-C2782B13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E8C5A-7D77-F963-7A99-EC90A00BD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9E617E-6962-F8AD-57F0-BF3034500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1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E4120-103D-4610-6864-5886A2195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63EFA0-49FF-BF70-B67C-DAADB58E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5A111F-6335-BB08-B0C0-E9CFA0A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47DC5B-5EE6-27F4-2276-ECE63B896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F8D86A-87BF-38D5-1503-E7076371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4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A8284-DE95-B2B5-91EA-B189BDF0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3918E-86B3-9C72-8744-F399E9401A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CA837A-7D36-B0AD-DD81-F9E07A40F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C5B73-B25F-58B8-ED83-001C6C1C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5E4338-ACC6-7421-C175-C7AC7CF9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E2019F-E3C1-4B73-1FB8-84302E699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66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1D7F81-2096-FA96-31DB-A9B9B7113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67EAF3-CE32-60E8-09C0-D097DC66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89D683-268F-7154-E37B-145DE66BA7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888215-522A-C69D-E44E-67D7B48DE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6EA058-26CC-2301-CC99-37A878267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09C795-EBFF-4116-94D6-C4152597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4A9065-3C12-ACAF-B0A8-EB4F7F96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2A870B-91AA-C22E-0600-23E762E0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57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B62149-4D31-FD0F-3592-EA6F2631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F413E90-6757-1196-49B7-44C2411A7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111D100-72E6-A53E-2C19-A1A4E420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099F35-53CF-9901-C22D-E2639351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1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E85093A-8909-D2E9-9884-66845A9A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79A5F7-9EB9-F139-593F-8BE7BC902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D994D3-E539-2F42-14A9-0CD1AB25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7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5B7EB-84BE-1319-3AFA-FBE30CDC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263205-EEAE-5723-1DD4-853C32678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FC8589-E33D-00C9-8D27-5ADD04C7A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15C195-7D1F-76A4-FFD8-C697D0C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F045-EC3F-668B-90E7-E2E814BB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40BAF2-6DD9-631D-A673-06676FDAC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6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0158A6-A528-175E-7B73-92239425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461980-949F-6D94-A11B-F463C1B07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05CA62-5518-D980-B6FE-3903BD72A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2587A0-70CF-66C9-FCAD-196D6E7F3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119281-92EE-3321-98C1-57BA24A9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31F404-731E-22D0-9E13-8E54D4BD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84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0CA16-25BE-2001-2ADA-DC4FCF9A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EAE870-8989-5E47-A344-EE56825B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3730F-886F-AE38-3C4A-5C15F8E94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A1AFE-4693-4E73-9887-B6E85E07143C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0E1A75-F5C8-5C70-02A6-3E89C0587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B08A0D-5C95-9360-8C0E-7A727A7917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1A6C8-C91F-4C00-B60A-13CE424A9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D5AD8C-4858-54B5-D5F0-9D8085533E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2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E0F9C9-2E10-BECC-2DAE-81DC7833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2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2AF741C-C723-09B0-CAFB-4F0F0FE5C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E7FA3E7-4FE0-BE67-A64F-00B3848105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97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E69DE5-9FD2-9180-1AC6-D1846DA10C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94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FB64C4-9D53-4CA1-F6CB-A2369BB4BF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140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ליאב קורן</dc:creator>
  <cp:lastModifiedBy>ליאב קורן</cp:lastModifiedBy>
  <cp:revision>1</cp:revision>
  <dcterms:created xsi:type="dcterms:W3CDTF">2025-07-10T10:43:28Z</dcterms:created>
  <dcterms:modified xsi:type="dcterms:W3CDTF">2025-07-10T10:54:26Z</dcterms:modified>
</cp:coreProperties>
</file>