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4999f8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4999f8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4999f85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4999f85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999f85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4999f85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4999f85e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4999f85e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4999f85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4999f85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4999f85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4999f85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4999f85e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4999f85e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onesto@stanford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verstock.com/Home-Garden/Tables/18552/subcat.html?featuredproduct=35458386&amp;featuredoption=68009784&amp;ci_sku=39607994-000-001&amp;cnc=US&amp;cid=317140&amp;track=pspla&amp;gclid=Cj0KCQjw2_OWBhDqARIsAAUNTTHPI5QdWSWWzyKSbkRHkpVlWBrqT-Z7emrkVyVRpHklyCww5onZ-94aApyQEALw_wcB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398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Out Sale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72125"/>
            <a:ext cx="8520600" cy="25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up in EVGR 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Contact</a:t>
            </a:r>
            <a:r>
              <a:rPr lang="en"/>
              <a:t>: 815-474-7120,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monesto@stanford.edu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Venmo</a:t>
            </a:r>
            <a:r>
              <a:rPr lang="en"/>
              <a:t>:@Massimo-Onesto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165050"/>
            <a:ext cx="4687500" cy="5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Item</a:t>
            </a:r>
            <a:r>
              <a:rPr lang="en" sz="2100">
                <a:solidFill>
                  <a:srgbClr val="040C13"/>
                </a:solidFill>
              </a:rPr>
              <a:t>: </a:t>
            </a:r>
            <a:r>
              <a:rPr lang="en" sz="2100">
                <a:solidFill>
                  <a:srgbClr val="040C13"/>
                </a:solidFill>
              </a:rPr>
              <a:t>TCL - 40" Class 3-Series LED Full HD Smart Roku TV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40C13"/>
                </a:solidFill>
              </a:rPr>
              <a:t>https://www.bestbuy.com/site/tcl-40-class-3-series-led-full-hd-smart-roku-tv/6302321.p?skuId=6302321&amp;ref=212&amp;loc=1&amp;extStoreId=685&amp;ref=212&amp;loc=1&amp;gclid=Cj0KCQjwuO6WBhDLARIsAIdeyDIl3psFw1KypjLLSov2j5BO0EVkLNC6u5_KfnNds3L9tARIuEbg2JMaAhNHEALw_wcB&amp;gclsrc=aw.ds</a:t>
            </a:r>
            <a:endParaRPr sz="10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Condition</a:t>
            </a:r>
            <a:r>
              <a:rPr lang="en" sz="2100">
                <a:solidFill>
                  <a:srgbClr val="040C13"/>
                </a:solidFill>
              </a:rPr>
              <a:t>: Like-new, needs replacement remote (~$5-10)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Original Price</a:t>
            </a:r>
            <a:r>
              <a:rPr lang="en" sz="2100">
                <a:solidFill>
                  <a:srgbClr val="040C13"/>
                </a:solidFill>
              </a:rPr>
              <a:t>: $220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Sale Price: $100</a:t>
            </a:r>
            <a:endParaRPr b="1" sz="3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950" y="1428825"/>
            <a:ext cx="3689550" cy="244181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390900" y="426434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Pending</a:t>
            </a:r>
            <a:endParaRPr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08150" y="352850"/>
            <a:ext cx="5237700" cy="49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Item</a:t>
            </a:r>
            <a:r>
              <a:rPr lang="en" sz="2100">
                <a:solidFill>
                  <a:srgbClr val="040C13"/>
                </a:solidFill>
              </a:rPr>
              <a:t>: </a:t>
            </a:r>
            <a:r>
              <a:rPr lang="en" sz="2100">
                <a:solidFill>
                  <a:schemeClr val="dk1"/>
                </a:solidFill>
              </a:rPr>
              <a:t>Breville Smart Oven with Convection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www.williams-sonoma.com/products/breville-smart-convection-oven/?catalogId=79&amp;sku=6926232&amp;cm_ven=PLA&amp;cm_cat=Google&amp;cm_pla=Electrics%20%3E%20Toasters%20%26%20Toaster%20Ovens&amp;region_id=820120&amp;cm_ite=6926232_14571727863&amp;gclid=Cj0KCQjwuO6WBhDLARIsAIdeyDLUlhyg0RrqbRssv9KRc6zVefG6Pxqg5ntDSVAfcCkolKB-1X7A0ZAaAnaAEALw_wc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Condition</a:t>
            </a:r>
            <a:r>
              <a:rPr lang="en" sz="2100">
                <a:solidFill>
                  <a:srgbClr val="040C13"/>
                </a:solidFill>
              </a:rPr>
              <a:t>: Good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Original Price</a:t>
            </a:r>
            <a:r>
              <a:rPr lang="en" sz="2100">
                <a:solidFill>
                  <a:srgbClr val="040C13"/>
                </a:solidFill>
              </a:rPr>
              <a:t>: $220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Sale Price: $110</a:t>
            </a:r>
            <a:endParaRPr b="1" sz="3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225" y="1054700"/>
            <a:ext cx="3293349" cy="2634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08125" y="132775"/>
            <a:ext cx="5237700" cy="56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Item</a:t>
            </a:r>
            <a:r>
              <a:rPr lang="en" sz="2100">
                <a:solidFill>
                  <a:srgbClr val="040C13"/>
                </a:solidFill>
              </a:rPr>
              <a:t>: </a:t>
            </a:r>
            <a:r>
              <a:rPr lang="en" sz="2100">
                <a:solidFill>
                  <a:schemeClr val="dk1"/>
                </a:solidFill>
              </a:rPr>
              <a:t>Homall L-Shaped Computer Desk Modern Corner Desk with Small Table - N/A - Brown</a:t>
            </a:r>
            <a:endParaRPr sz="1900">
              <a:solidFill>
                <a:srgbClr val="2E2F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E2F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overstock.com/Home-Garden/Tables/18552/subcat.html?featuredproduct=35458386&amp;featuredoption=68009784&amp;ci_sku=39607994-000-001&amp;cnc=US&amp;cid=317140&amp;track=pspla&amp;gclid=Cj0KCQjw2_OWBhDqARIsAAUNTTHPI5QdWSWWzyKSbkRHkpVlWBrqT-Z7emrkVyVRpHklyCww5onZ-94aApyQEALw_wc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Condition</a:t>
            </a:r>
            <a:r>
              <a:rPr lang="en" sz="2100">
                <a:solidFill>
                  <a:srgbClr val="040C13"/>
                </a:solidFill>
              </a:rPr>
              <a:t>: Like-new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Original Price</a:t>
            </a:r>
            <a:r>
              <a:rPr lang="en" sz="2100">
                <a:solidFill>
                  <a:srgbClr val="040C13"/>
                </a:solidFill>
              </a:rPr>
              <a:t>: $100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Sale Price: $50</a:t>
            </a:r>
            <a:endParaRPr b="1" sz="3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225" y="834625"/>
            <a:ext cx="3293375" cy="32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484200" y="437575"/>
            <a:ext cx="5237700" cy="4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Item</a:t>
            </a:r>
            <a:r>
              <a:rPr lang="en" sz="2100">
                <a:solidFill>
                  <a:srgbClr val="040C13"/>
                </a:solidFill>
              </a:rPr>
              <a:t>: </a:t>
            </a:r>
            <a:r>
              <a:rPr lang="en" sz="2100">
                <a:solidFill>
                  <a:srgbClr val="333333"/>
                </a:solidFill>
                <a:highlight>
                  <a:srgbClr val="FFFFFF"/>
                </a:highlight>
              </a:rPr>
              <a:t>Liberty 43 in. Rustic Brown and White TV Stand Fits TVs Up to 46 in. </a:t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https://www.homedepot.com/p/Manhattan-Comfort-Liberty-43-in-Rustic-Brown-and-White-Composite-TV-Stand-Fits-TVs-Up-to-46-in-with-Storage-Doors-212BMC96/305467745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Condition</a:t>
            </a:r>
            <a:r>
              <a:rPr lang="en" sz="2100">
                <a:solidFill>
                  <a:srgbClr val="040C13"/>
                </a:solidFill>
              </a:rPr>
              <a:t>: Good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Original Price</a:t>
            </a:r>
            <a:r>
              <a:rPr lang="en" sz="2100">
                <a:solidFill>
                  <a:srgbClr val="040C13"/>
                </a:solidFill>
              </a:rPr>
              <a:t>: $100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Sale Price: $40</a:t>
            </a:r>
            <a:endParaRPr b="1" sz="3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250" y="966650"/>
            <a:ext cx="3117300" cy="31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484200" y="437575"/>
            <a:ext cx="47646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Item</a:t>
            </a:r>
            <a:r>
              <a:rPr lang="en" sz="2100">
                <a:solidFill>
                  <a:srgbClr val="040C13"/>
                </a:solidFill>
              </a:rPr>
              <a:t>: </a:t>
            </a:r>
            <a:r>
              <a:rPr lang="en" sz="2300">
                <a:solidFill>
                  <a:srgbClr val="0F1111"/>
                </a:solidFill>
              </a:rPr>
              <a:t>SUPERJARE Monitor Stand Riser, Adjustable Screen Stand for Laptop Computer/TV/PC</a:t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https://www.amazon.com/gp/product/B07NPJZGVR/ref=ppx_yo_dt_b_asin_title_o09_s00?ie=UTF8&amp;th=1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Condition</a:t>
            </a:r>
            <a:r>
              <a:rPr lang="en" sz="2100">
                <a:solidFill>
                  <a:srgbClr val="040C13"/>
                </a:solidFill>
              </a:rPr>
              <a:t>: Good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Original Price</a:t>
            </a:r>
            <a:r>
              <a:rPr lang="en" sz="2100">
                <a:solidFill>
                  <a:srgbClr val="040C13"/>
                </a:solidFill>
              </a:rPr>
              <a:t>: $33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Sale Price: $10</a:t>
            </a:r>
            <a:endParaRPr b="1" sz="3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125" y="1474475"/>
            <a:ext cx="3788149" cy="284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64125" y="250500"/>
            <a:ext cx="4764600" cy="51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Item</a:t>
            </a:r>
            <a:r>
              <a:rPr lang="en" sz="2100">
                <a:solidFill>
                  <a:srgbClr val="040C13"/>
                </a:solidFill>
              </a:rPr>
              <a:t>: </a:t>
            </a:r>
            <a:r>
              <a:rPr b="1" lang="en" sz="2100">
                <a:solidFill>
                  <a:srgbClr val="2E2F32"/>
                </a:solidFill>
              </a:rPr>
              <a:t>TaoTronics Soundbar 32-Inch Audio Speaker for TV, Wired and Wireless Bluetooth 5.0 </a:t>
            </a:r>
            <a:endParaRPr b="1" sz="2100">
              <a:solidFill>
                <a:srgbClr val="2E2F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E2F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F1111"/>
                </a:solidFill>
              </a:rPr>
              <a:t>https://www.walmart.com/ip/TaoTronics-Soundbar-3-Equalizer-Modes-32-Inch-Audio-Speaker-TV-Wired-Wireless-Bluetooth-5-0-Stereo-Soundbar-Optical-Aux-RCA-Connection-Wall-Mountable/898679068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Condition</a:t>
            </a:r>
            <a:r>
              <a:rPr lang="en" sz="2100">
                <a:solidFill>
                  <a:srgbClr val="040C13"/>
                </a:solidFill>
              </a:rPr>
              <a:t>: Like-new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40C13"/>
                </a:solidFill>
              </a:rPr>
              <a:t>Original Price</a:t>
            </a:r>
            <a:r>
              <a:rPr lang="en" sz="2100">
                <a:solidFill>
                  <a:srgbClr val="040C13"/>
                </a:solidFill>
              </a:rPr>
              <a:t>: $56</a:t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</a:rPr>
              <a:t>Sale Price: $30</a:t>
            </a:r>
            <a:endParaRPr b="1" sz="3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40C13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325" y="643713"/>
            <a:ext cx="3856074" cy="38560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3390900" y="4264343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</a:rPr>
              <a:t>Pending</a:t>
            </a:r>
            <a:endParaRPr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