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5196CA-FC24-4334-9A37-1EB3C56D9F36}" type="datetimeFigureOut">
              <a:rPr lang="en-US" smtClean="0"/>
              <a:t>20.1.2020.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tex-project.org/" TargetMode="External"/><Relationship Id="rId3" Type="http://schemas.openxmlformats.org/officeDocument/2006/relationships/hyperlink" Target="https://slack.com/" TargetMode="External"/><Relationship Id="rId7" Type="http://schemas.openxmlformats.org/officeDocument/2006/relationships/hyperlink" Target="astah.net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xstudio.org/" TargetMode="External"/><Relationship Id="rId5" Type="http://schemas.openxmlformats.org/officeDocument/2006/relationships/hyperlink" Target="https://gitlab.com/" TargetMode="Externa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B6-4B51-4A7B-A248-B9FDD02C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858000" cy="1161891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 AutoServis</a:t>
            </a:r>
            <a:endParaRPr lang="en-US" sz="54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9059C-C306-4FAC-B75E-10983CD7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429000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hr-HR" sz="3750" b="1" dirty="0">
                <a:solidFill>
                  <a:srgbClr val="CC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Infiniteam</a:t>
            </a:r>
            <a:endParaRPr lang="en-US" sz="3750" b="1" dirty="0">
              <a:solidFill>
                <a:srgbClr val="CC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D600-15A8-48C5-A766-F5EF56411B3C}"/>
              </a:ext>
            </a:extLst>
          </p:cNvPr>
          <p:cNvSpPr txBox="1"/>
          <p:nvPr/>
        </p:nvSpPr>
        <p:spPr>
          <a:xfrm>
            <a:off x="2538429" y="508657"/>
            <a:ext cx="4067139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Oblikovanje programske potpore</a:t>
            </a:r>
          </a:p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ak. god. 2019./2020.</a:t>
            </a:r>
            <a:endParaRPr lang="en-US" sz="21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F7B39-CCC9-411F-BCDE-E41A9732901C}"/>
              </a:ext>
            </a:extLst>
          </p:cNvPr>
          <p:cNvSpPr txBox="1"/>
          <p:nvPr/>
        </p:nvSpPr>
        <p:spPr>
          <a:xfrm>
            <a:off x="831230" y="5426013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Sveučilište u Zagrebu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Fakultet elektrotehnike i računarstva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Zavod za elektroniku, mikroelektroniku, računalne i inteligentne sustave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789-5B05-4E78-9A40-1531764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Naučene lekcije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050828-B4F0-40E5-93CA-769406CCBD6A}"/>
              </a:ext>
            </a:extLst>
          </p:cNvPr>
          <p:cNvSpPr txBox="1">
            <a:spLocks/>
          </p:cNvSpPr>
          <p:nvPr/>
        </p:nvSpPr>
        <p:spPr>
          <a:xfrm>
            <a:off x="634424" y="1922719"/>
            <a:ext cx="7391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Timski rad u grupi od više članova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Upoznavanje s raznovrsnim programskim alatima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Integriranje modela programskog produkta uporabom standardne grafičke i matematičke notacije (UML)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Iskustvo za daljnji razvoj znanja u području razvoja programske potpore i priprema za praktičan rad u industriji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Budući da je projekt uspješno završen, sve je dobro naučeno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8D72B7-DD6F-4453-9EB4-67DCEB72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17" y="832155"/>
            <a:ext cx="7520940" cy="347146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hr-H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Projekt izradili:</a:t>
            </a:r>
          </a:p>
          <a:p>
            <a:pPr marL="342900" lvl="1" indent="0">
              <a:buNone/>
            </a:pPr>
            <a:endParaRPr lang="hr-HR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Patrik Matošević (voditelj) 	patrik.matosevic@fer.hr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Daria Vanesa Cvitković 	daria-vanesa.cvitkovic@fer.hr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Dora Facković 		dora.fackovic@fer.hr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Katarina Boras 		katarina.boras@fer.hr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Mislav Has 			mislav.has@fer.hr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Nina Kolarec 		nina.kolarec@fer.hr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Juraj Prpić 			juraj.prpic@fer.hr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9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0D48-C624-4CF2-B25D-AE4D2436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Sadržaj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A8EA-F902-47E0-A44E-FB35334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Arhitektura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Organizacija rada 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Iskustva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79C-A091-4618-B422-A60BF23F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D3AD-A6F4-4F92-BCDF-99103629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Ideja: web aplikacija za servisiranje vozila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Cilj: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efikasno i brzo povezivanje vlasnika automobila s autoservisima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Smanjiti vrijeme čekanja od narudžbe do realizacije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helvetica" panose="020B0604020202020204" pitchFamily="34" charset="0"/>
                <a:cs typeface="helvetica" panose="020B0604020202020204" pitchFamily="34" charset="0"/>
              </a:rPr>
              <a:t>Svrha: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omogućavanje praćenja servisa autoservisima i vlasnicima automobila</a:t>
            </a:r>
          </a:p>
        </p:txBody>
      </p:sp>
    </p:spTree>
    <p:extLst>
      <p:ext uri="{BB962C8B-B14F-4D97-AF65-F5344CB8AC3E}">
        <p14:creationId xmlns:p14="http://schemas.microsoft.com/office/powerpoint/2010/main" val="38672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DF3-B9CB-4F63-84C6-CA19640D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733-FDED-4AA2-AFDA-2793718B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Neki od sličnih proizvoda na tržištu: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C4E99-EB28-46B2-89E4-92C88F4C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2318994"/>
            <a:ext cx="1929410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6812E6-3F4B-4E9F-9928-246878DB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9" y="2408314"/>
            <a:ext cx="6076525" cy="301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15E49-89E0-454F-BCD5-C8DFF203ED1A}"/>
              </a:ext>
            </a:extLst>
          </p:cNvPr>
          <p:cNvSpPr txBox="1"/>
          <p:nvPr/>
        </p:nvSpPr>
        <p:spPr>
          <a:xfrm>
            <a:off x="1124126" y="5824515"/>
            <a:ext cx="9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GetAFix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FCF1-CF1F-4D89-A4BE-8CB1EEBF2D9E}"/>
              </a:ext>
            </a:extLst>
          </p:cNvPr>
          <p:cNvSpPr txBox="1"/>
          <p:nvPr/>
        </p:nvSpPr>
        <p:spPr>
          <a:xfrm>
            <a:off x="5257660" y="582435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ShopBoss</a:t>
            </a:r>
          </a:p>
        </p:txBody>
      </p:sp>
    </p:spTree>
    <p:extLst>
      <p:ext uri="{BB962C8B-B14F-4D97-AF65-F5344CB8AC3E}">
        <p14:creationId xmlns:p14="http://schemas.microsoft.com/office/powerpoint/2010/main" val="29536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155-932C-421F-A262-D0198DF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670E-815B-409E-ADB3-E3B85018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Glavni funkcionalni zahtjevi: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Registracija vlasnika automobila i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korisničkim računom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automobilima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servisnim nalozima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Pregled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rezervnim djelovima i cjenikom usluga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serviserima</a:t>
            </a:r>
          </a:p>
        </p:txBody>
      </p:sp>
    </p:spTree>
    <p:extLst>
      <p:ext uri="{BB962C8B-B14F-4D97-AF65-F5344CB8AC3E}">
        <p14:creationId xmlns:p14="http://schemas.microsoft.com/office/powerpoint/2010/main" val="24727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684B-93EC-43E8-9AF0-16B75D7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3FAD-0E7D-4317-8ABF-DC01D863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460799"/>
          </a:xfrm>
        </p:spPr>
        <p:txBody>
          <a:bodyPr>
            <a:normAutofit fontScale="92500" lnSpcReduction="10000"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Nefunkcionalni zahtjevi i zahtjevi domene primjene: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Implementacija sustava u objekno orijentiranom jeziku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Sustav osiguran HTTPS protokolom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Provjeravanje i dohvaćanje registracije vozila iz HUO registra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Mogućnost istovremenog pristupa sustavu od strane više različitih vrsta korisnika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Jednostavnost i intuitivnost korisničkog sučelja za vlasnike automobila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Prilagođenost sučelja za servisere za uporabu u okruženju servisa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3C65-51E0-4584-BFFB-7D35150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0ED2-44B5-4517-8777-2B1D5192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12" y="1759686"/>
            <a:ext cx="3749041" cy="451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Alati: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IntelliJ IDEA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Slack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Git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Gitlab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TexStudio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file"/>
              </a:rPr>
              <a:t>Astah UML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LaTeX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FD42E-08DA-47BC-B8A0-1709C112DF98}"/>
              </a:ext>
            </a:extLst>
          </p:cNvPr>
          <p:cNvSpPr txBox="1">
            <a:spLocks/>
          </p:cNvSpPr>
          <p:nvPr/>
        </p:nvSpPr>
        <p:spPr>
          <a:xfrm>
            <a:off x="5394959" y="1759686"/>
            <a:ext cx="3749041" cy="50180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Jezici i tehnologije: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Front-end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Boopstrap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Spring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Spring JPA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H2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PostgreSQL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7203-855B-4C73-A33C-B509E6F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Arhitektura sustava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D00A-C8B4-46FC-B6E7-FE770838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Web aplikacija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Klijent-poslužitelj arhitektura (slika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Objektno usmjerena arhitektura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pogled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nadglednik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obrazac</a:t>
            </a: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(slika 2)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8699-1EF8-47AA-895B-BED9CFE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95" y="1845734"/>
            <a:ext cx="3936211" cy="306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FD042-523D-4600-B3E9-1CDD78A6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7" y="3983227"/>
            <a:ext cx="4156932" cy="1885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7A276-CC17-4684-B6FD-BCC8123C3A16}"/>
              </a:ext>
            </a:extLst>
          </p:cNvPr>
          <p:cNvSpPr txBox="1"/>
          <p:nvPr/>
        </p:nvSpPr>
        <p:spPr>
          <a:xfrm>
            <a:off x="6656112" y="4855085"/>
            <a:ext cx="8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A9452-7DA9-4049-B6C7-963E9BF8DBE9}"/>
              </a:ext>
            </a:extLst>
          </p:cNvPr>
          <p:cNvSpPr txBox="1"/>
          <p:nvPr/>
        </p:nvSpPr>
        <p:spPr>
          <a:xfrm>
            <a:off x="2115754" y="5869094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479-4120-4E3B-B650-C043FD1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Organizacija rada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AA56-9237-4423-B004-7707F50A2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97295" cy="40978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600" dirty="0">
                <a:latin typeface="helvetica" panose="020B0604020202020204" pitchFamily="34" charset="0"/>
                <a:cs typeface="helvetica" panose="020B0604020202020204" pitchFamily="34" charset="0"/>
              </a:rPr>
              <a:t>Vremenska linija razvoja – grafički prikaz</a:t>
            </a: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hr-H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600" dirty="0">
                <a:latin typeface="helvetica" panose="020B0604020202020204" pitchFamily="34" charset="0"/>
                <a:cs typeface="helvetica" panose="020B0604020202020204" pitchFamily="34" charset="0"/>
              </a:rPr>
              <a:t>Raspodjela posla: developeri(5), testeri(7), izrada dokumentacije(7)     </a:t>
            </a: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8" r="104"/>
          <a:stretch/>
        </p:blipFill>
        <p:spPr>
          <a:xfrm>
            <a:off x="193731" y="2196408"/>
            <a:ext cx="8802255" cy="28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07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393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</vt:lpstr>
      <vt:lpstr>Wingdings</vt:lpstr>
      <vt:lpstr>Retrospect</vt:lpstr>
      <vt:lpstr>Moj AutoServis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Prpić</dc:creator>
  <cp:lastModifiedBy>Juraj Prpić</cp:lastModifiedBy>
  <cp:revision>49</cp:revision>
  <dcterms:created xsi:type="dcterms:W3CDTF">2020-01-13T16:53:18Z</dcterms:created>
  <dcterms:modified xsi:type="dcterms:W3CDTF">2020-01-20T18:42:18Z</dcterms:modified>
</cp:coreProperties>
</file>