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28"/>
  </p:notesMasterIdLst>
  <p:sldIdLst>
    <p:sldId id="259" r:id="rId5"/>
    <p:sldId id="258" r:id="rId6"/>
    <p:sldId id="257" r:id="rId7"/>
    <p:sldId id="274" r:id="rId8"/>
    <p:sldId id="275" r:id="rId9"/>
    <p:sldId id="260" r:id="rId10"/>
    <p:sldId id="261" r:id="rId11"/>
    <p:sldId id="267" r:id="rId12"/>
    <p:sldId id="279" r:id="rId13"/>
    <p:sldId id="273" r:id="rId14"/>
    <p:sldId id="278" r:id="rId15"/>
    <p:sldId id="276" r:id="rId16"/>
    <p:sldId id="277" r:id="rId17"/>
    <p:sldId id="265" r:id="rId18"/>
    <p:sldId id="280" r:id="rId19"/>
    <p:sldId id="283" r:id="rId20"/>
    <p:sldId id="288" r:id="rId21"/>
    <p:sldId id="282" r:id="rId22"/>
    <p:sldId id="284" r:id="rId23"/>
    <p:sldId id="285" r:id="rId24"/>
    <p:sldId id="287" r:id="rId25"/>
    <p:sldId id="263" r:id="rId26"/>
    <p:sldId id="271"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17F5565-3A1C-48A3-B217-BB91070F66B9}">
          <p14:sldIdLst>
            <p14:sldId id="259"/>
            <p14:sldId id="258"/>
            <p14:sldId id="257"/>
          </p14:sldIdLst>
        </p14:section>
        <p14:section name="Definition (Marcus)" id="{3BCDD26D-AB4B-4E6C-8D77-9AFF65EE0987}">
          <p14:sldIdLst>
            <p14:sldId id="274"/>
            <p14:sldId id="275"/>
          </p14:sldIdLst>
        </p14:section>
        <p14:section name="Motivation (Marcus)" id="{5AA7EC4F-64DB-42EC-86CB-B38DAE95B010}">
          <p14:sldIdLst>
            <p14:sldId id="260"/>
          </p14:sldIdLst>
        </p14:section>
        <p14:section name="Zielsetzung (Alle)" id="{780F98F9-3616-49E5-9336-41837238BCF4}">
          <p14:sldIdLst>
            <p14:sldId id="261"/>
            <p14:sldId id="267"/>
            <p14:sldId id="279"/>
            <p14:sldId id="273"/>
          </p14:sldIdLst>
        </p14:section>
        <p14:section name="Werkzeuge (Vesko)" id="{15623014-26F3-4A2D-A1B7-3BB0542440AD}">
          <p14:sldIdLst>
            <p14:sldId id="278"/>
            <p14:sldId id="276"/>
            <p14:sldId id="277"/>
          </p14:sldIdLst>
        </p14:section>
        <p14:section name="Funktionale Anforderungen (Jannik)" id="{F0E1E963-8B47-48BC-8044-AB0BB5D04362}">
          <p14:sldIdLst>
            <p14:sldId id="265"/>
          </p14:sldIdLst>
        </p14:section>
        <p14:section name="Durchführung (Philip)" id="{BE35317C-0413-4331-A44B-93632B78EA85}">
          <p14:sldIdLst>
            <p14:sldId id="280"/>
            <p14:sldId id="283"/>
            <p14:sldId id="288"/>
            <p14:sldId id="282"/>
            <p14:sldId id="284"/>
            <p14:sldId id="285"/>
            <p14:sldId id="287"/>
          </p14:sldIdLst>
        </p14:section>
        <p14:section name="Datenquellen (Alle)" id="{BD3E91B6-91E2-4674-BE68-D06C4C655159}">
          <p14:sldIdLst>
            <p14:sldId id="263"/>
          </p14:sldIdLst>
        </p14:section>
        <p14:section name="Fazit" id="{E0DAF5F2-4E9A-45E8-AD83-DB17E6FD4A7F}">
          <p14:sldIdLst>
            <p14:sldId id="27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CE66412-47F5-80B8-2FE2-1070236D3A32}" name="Philip Maus" initials="PM" userId="S::philip.maus@studmail.w-hs.de::1300a9ff-f4db-4ace-92ef-93af9dc1735b" providerId="AD"/>
  <p188:author id="{ABDA0874-CB62-AFA8-6CA1-C0475E31EB82}" name="Marcus Küp" initials="MK" userId="S::marcus.kuep@studmail.w-hs.de::59a344fa-6df2-4312-91dc-1cbdf98cda9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0FC32-1848-6ED2-86A5-B876980394E2}" v="2" dt="2023-07-06T16:54:05.110"/>
    <p1510:client id="{38C700AC-82EF-B88B-D209-F730791EF5F8}" v="217" dt="2023-07-06T16:11:27.770"/>
    <p1510:client id="{62FDF0AD-2AD9-592F-BB6A-E991F651AD83}" v="25" dt="2023-07-06T18:00:20.433"/>
    <p1510:client id="{6C02822D-ED16-4E31-AB36-44A4ACB7F406}" v="363" dt="2023-07-07T07:41:04.157"/>
    <p1510:client id="{6F9B8B4F-7418-4E44-9E22-C870D8D486A3}" v="68" dt="2023-07-06T11:05:27.908"/>
    <p1510:client id="{753F9871-4F2D-A323-B118-B986F85D1AE3}" v="45" dt="2023-07-06T17:38:18.852"/>
    <p1510:client id="{9FA80786-A522-403D-A4B3-89B9D60DF9BC}" v="291" dt="2023-07-06T18:08:56.607"/>
    <p1510:client id="{B7EA438E-564F-0FE1-584C-8FD1A010C969}" v="73" dt="2023-07-06T19:00:43.207"/>
    <p1510:client id="{E089604B-2E54-4222-8398-55CBF82B6DA4}" v="1651" dt="2023-07-06T18:11:18.230"/>
    <p1510:client id="{F323154A-85F1-6FC5-7280-24F5BED2BE4C}" v="13" dt="2023-07-06T16:49:33.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nik.kneer@web.de" userId="S::urn:spo:guest#jannik.kneer@web.de::" providerId="AD" clId="Web-{62FDF0AD-2AD9-592F-BB6A-E991F651AD83}"/>
    <pc:docChg chg="modSld">
      <pc:chgData name="jannik.kneer@web.de" userId="S::urn:spo:guest#jannik.kneer@web.de::" providerId="AD" clId="Web-{62FDF0AD-2AD9-592F-BB6A-E991F651AD83}" dt="2023-07-06T17:09:32.307" v="21" actId="20577"/>
      <pc:docMkLst>
        <pc:docMk/>
      </pc:docMkLst>
      <pc:sldChg chg="modSp">
        <pc:chgData name="jannik.kneer@web.de" userId="S::urn:spo:guest#jannik.kneer@web.de::" providerId="AD" clId="Web-{62FDF0AD-2AD9-592F-BB6A-E991F651AD83}" dt="2023-07-06T17:09:32.307" v="21" actId="20577"/>
        <pc:sldMkLst>
          <pc:docMk/>
          <pc:sldMk cId="3466007867" sldId="265"/>
        </pc:sldMkLst>
        <pc:spChg chg="mod">
          <ac:chgData name="jannik.kneer@web.de" userId="S::urn:spo:guest#jannik.kneer@web.de::" providerId="AD" clId="Web-{62FDF0AD-2AD9-592F-BB6A-E991F651AD83}" dt="2023-07-06T17:09:32.307" v="21" actId="20577"/>
          <ac:spMkLst>
            <pc:docMk/>
            <pc:sldMk cId="3466007867" sldId="265"/>
            <ac:spMk id="3" creationId="{E33B20DD-DF5C-FDE8-B2D4-B77DCA68BFDE}"/>
          </ac:spMkLst>
        </pc:spChg>
      </pc:sldChg>
    </pc:docChg>
  </pc:docChgLst>
  <pc:docChgLst>
    <pc:chgData name="Marcus Küp" userId="S::marcus.kuep@studmail.w-hs.de::59a344fa-6df2-4312-91dc-1cbdf98cda92" providerId="AD" clId="Web-{38C700AC-82EF-B88B-D209-F730791EF5F8}"/>
    <pc:docChg chg="modSld">
      <pc:chgData name="Marcus Küp" userId="S::marcus.kuep@studmail.w-hs.de::59a344fa-6df2-4312-91dc-1cbdf98cda92" providerId="AD" clId="Web-{38C700AC-82EF-B88B-D209-F730791EF5F8}" dt="2023-07-06T16:11:27.770" v="216" actId="20577"/>
      <pc:docMkLst>
        <pc:docMk/>
      </pc:docMkLst>
      <pc:sldChg chg="modSp">
        <pc:chgData name="Marcus Küp" userId="S::marcus.kuep@studmail.w-hs.de::59a344fa-6df2-4312-91dc-1cbdf98cda92" providerId="AD" clId="Web-{38C700AC-82EF-B88B-D209-F730791EF5F8}" dt="2023-07-06T16:05:22.461" v="54" actId="20577"/>
        <pc:sldMkLst>
          <pc:docMk/>
          <pc:sldMk cId="1997827845" sldId="257"/>
        </pc:sldMkLst>
        <pc:spChg chg="mod">
          <ac:chgData name="Marcus Küp" userId="S::marcus.kuep@studmail.w-hs.de::59a344fa-6df2-4312-91dc-1cbdf98cda92" providerId="AD" clId="Web-{38C700AC-82EF-B88B-D209-F730791EF5F8}" dt="2023-07-06T16:05:22.461" v="54" actId="20577"/>
          <ac:spMkLst>
            <pc:docMk/>
            <pc:sldMk cId="1997827845" sldId="257"/>
            <ac:spMk id="3" creationId="{E33B20DD-DF5C-FDE8-B2D4-B77DCA68BFDE}"/>
          </ac:spMkLst>
        </pc:spChg>
      </pc:sldChg>
      <pc:sldChg chg="addSp modSp">
        <pc:chgData name="Marcus Küp" userId="S::marcus.kuep@studmail.w-hs.de::59a344fa-6df2-4312-91dc-1cbdf98cda92" providerId="AD" clId="Web-{38C700AC-82EF-B88B-D209-F730791EF5F8}" dt="2023-07-06T16:11:27.770" v="216" actId="20577"/>
        <pc:sldMkLst>
          <pc:docMk/>
          <pc:sldMk cId="342974379" sldId="267"/>
        </pc:sldMkLst>
        <pc:spChg chg="mod">
          <ac:chgData name="Marcus Küp" userId="S::marcus.kuep@studmail.w-hs.de::59a344fa-6df2-4312-91dc-1cbdf98cda92" providerId="AD" clId="Web-{38C700AC-82EF-B88B-D209-F730791EF5F8}" dt="2023-07-06T16:05:43.055" v="55" actId="14100"/>
          <ac:spMkLst>
            <pc:docMk/>
            <pc:sldMk cId="342974379" sldId="267"/>
            <ac:spMk id="3" creationId="{F243DABA-306A-1503-0B84-5FB16520C9A5}"/>
          </ac:spMkLst>
        </pc:spChg>
        <pc:spChg chg="add mod">
          <ac:chgData name="Marcus Küp" userId="S::marcus.kuep@studmail.w-hs.de::59a344fa-6df2-4312-91dc-1cbdf98cda92" providerId="AD" clId="Web-{38C700AC-82EF-B88B-D209-F730791EF5F8}" dt="2023-07-06T16:10:46.206" v="148" actId="20577"/>
          <ac:spMkLst>
            <pc:docMk/>
            <pc:sldMk cId="342974379" sldId="267"/>
            <ac:spMk id="6" creationId="{B549C1A9-E9EA-712A-A967-8D7063A28D0D}"/>
          </ac:spMkLst>
        </pc:spChg>
        <pc:spChg chg="add mod">
          <ac:chgData name="Marcus Küp" userId="S::marcus.kuep@studmail.w-hs.de::59a344fa-6df2-4312-91dc-1cbdf98cda92" providerId="AD" clId="Web-{38C700AC-82EF-B88B-D209-F730791EF5F8}" dt="2023-07-06T16:11:27.770" v="216" actId="20577"/>
          <ac:spMkLst>
            <pc:docMk/>
            <pc:sldMk cId="342974379" sldId="267"/>
            <ac:spMk id="7" creationId="{35A41C64-6287-A15B-E333-4A559D7F4EAE}"/>
          </ac:spMkLst>
        </pc:spChg>
      </pc:sldChg>
    </pc:docChg>
  </pc:docChgLst>
  <pc:docChgLst>
    <pc:chgData name="jannik.kneer@web.de" userId="S::urn:spo:guest#jannik.kneer@web.de::" providerId="AD" clId="Web-{3CC458DA-E7AE-44EE-BB3C-595EAF7396BE}"/>
    <pc:docChg chg="modSld">
      <pc:chgData name="jannik.kneer@web.de" userId="S::urn:spo:guest#jannik.kneer@web.de::" providerId="AD" clId="Web-{3CC458DA-E7AE-44EE-BB3C-595EAF7396BE}" dt="2023-07-05T20:27:55.502" v="65" actId="20577"/>
      <pc:docMkLst>
        <pc:docMk/>
      </pc:docMkLst>
      <pc:sldChg chg="modSp">
        <pc:chgData name="jannik.kneer@web.de" userId="S::urn:spo:guest#jannik.kneer@web.de::" providerId="AD" clId="Web-{3CC458DA-E7AE-44EE-BB3C-595EAF7396BE}" dt="2023-07-05T20:24:14.044" v="15" actId="20577"/>
        <pc:sldMkLst>
          <pc:docMk/>
          <pc:sldMk cId="1997827845" sldId="257"/>
        </pc:sldMkLst>
        <pc:spChg chg="mod">
          <ac:chgData name="jannik.kneer@web.de" userId="S::urn:spo:guest#jannik.kneer@web.de::" providerId="AD" clId="Web-{3CC458DA-E7AE-44EE-BB3C-595EAF7396BE}" dt="2023-07-05T20:24:14.044" v="15" actId="20577"/>
          <ac:spMkLst>
            <pc:docMk/>
            <pc:sldMk cId="1997827845" sldId="257"/>
            <ac:spMk id="3" creationId="{E33B20DD-DF5C-FDE8-B2D4-B77DCA68BFDE}"/>
          </ac:spMkLst>
        </pc:spChg>
      </pc:sldChg>
      <pc:sldChg chg="modSp">
        <pc:chgData name="jannik.kneer@web.de" userId="S::urn:spo:guest#jannik.kneer@web.de::" providerId="AD" clId="Web-{3CC458DA-E7AE-44EE-BB3C-595EAF7396BE}" dt="2023-07-05T20:27:55.502" v="65" actId="20577"/>
        <pc:sldMkLst>
          <pc:docMk/>
          <pc:sldMk cId="254107398" sldId="261"/>
        </pc:sldMkLst>
        <pc:spChg chg="mod">
          <ac:chgData name="jannik.kneer@web.de" userId="S::urn:spo:guest#jannik.kneer@web.de::" providerId="AD" clId="Web-{3CC458DA-E7AE-44EE-BB3C-595EAF7396BE}" dt="2023-07-05T20:27:55.502" v="65" actId="20577"/>
          <ac:spMkLst>
            <pc:docMk/>
            <pc:sldMk cId="254107398" sldId="261"/>
            <ac:spMk id="3" creationId="{2E30E84D-1D7D-5AEA-EA96-061EE7583F3D}"/>
          </ac:spMkLst>
        </pc:spChg>
      </pc:sldChg>
    </pc:docChg>
  </pc:docChgLst>
  <pc:docChgLst>
    <pc:chgData name="Philip Maus" userId="S::philip.maus@studmail.w-hs.de::1300a9ff-f4db-4ace-92ef-93af9dc1735b" providerId="AD" clId="Web-{753F9871-4F2D-A323-B118-B986F85D1AE3}"/>
    <pc:docChg chg="mod delSld modSld sldOrd">
      <pc:chgData name="Philip Maus" userId="S::philip.maus@studmail.w-hs.de::1300a9ff-f4db-4ace-92ef-93af9dc1735b" providerId="AD" clId="Web-{753F9871-4F2D-A323-B118-B986F85D1AE3}" dt="2023-07-06T17:38:18.852" v="47"/>
      <pc:docMkLst>
        <pc:docMk/>
      </pc:docMkLst>
      <pc:sldChg chg="modSp modCm">
        <pc:chgData name="Philip Maus" userId="S::philip.maus@studmail.w-hs.de::1300a9ff-f4db-4ace-92ef-93af9dc1735b" providerId="AD" clId="Web-{753F9871-4F2D-A323-B118-B986F85D1AE3}" dt="2023-07-06T17:32:49.041" v="4" actId="1076"/>
        <pc:sldMkLst>
          <pc:docMk/>
          <pc:sldMk cId="3128937290" sldId="258"/>
        </pc:sldMkLst>
        <pc:spChg chg="mod">
          <ac:chgData name="Philip Maus" userId="S::philip.maus@studmail.w-hs.de::1300a9ff-f4db-4ace-92ef-93af9dc1735b" providerId="AD" clId="Web-{753F9871-4F2D-A323-B118-B986F85D1AE3}" dt="2023-07-06T17:32:49.041" v="4" actId="1076"/>
          <ac:spMkLst>
            <pc:docMk/>
            <pc:sldMk cId="3128937290" sldId="258"/>
            <ac:spMk id="2" creationId="{9AB2EA78-AEB3-469B-9025-3B17201A457B}"/>
          </ac:spMkLst>
        </pc:spChg>
        <pc:extLst>
          <p:ext xmlns:p="http://schemas.openxmlformats.org/presentationml/2006/main" uri="{D6D511B9-2390-475A-947B-AFAB55BFBCF1}">
            <pc226:cmChg xmlns:pc226="http://schemas.microsoft.com/office/powerpoint/2022/06/main/command" chg="">
              <pc226:chgData name="Philip Maus" userId="S::philip.maus@studmail.w-hs.de::1300a9ff-f4db-4ace-92ef-93af9dc1735b" providerId="AD" clId="Web-{753F9871-4F2D-A323-B118-B986F85D1AE3}" dt="2023-07-06T17:32:23.884" v="3"/>
              <pc2:cmMkLst xmlns:pc2="http://schemas.microsoft.com/office/powerpoint/2019/9/main/command">
                <pc:docMk/>
                <pc:sldMk cId="3128937290" sldId="258"/>
                <pc2:cmMk id="{0F5536D3-90E3-4182-8DD3-29C402E4827C}"/>
              </pc2:cmMkLst>
              <pc226:cmRplyChg chg="add">
                <pc226:chgData name="Philip Maus" userId="S::philip.maus@studmail.w-hs.de::1300a9ff-f4db-4ace-92ef-93af9dc1735b" providerId="AD" clId="Web-{753F9871-4F2D-A323-B118-B986F85D1AE3}" dt="2023-07-06T17:32:23.884" v="3"/>
                <pc2:cmRplyMkLst xmlns:pc2="http://schemas.microsoft.com/office/powerpoint/2019/9/main/command">
                  <pc:docMk/>
                  <pc:sldMk cId="3128937290" sldId="258"/>
                  <pc2:cmMk id="{0F5536D3-90E3-4182-8DD3-29C402E4827C}"/>
                  <pc2:cmRplyMk id="{F6B846B3-7B7C-4873-8B02-CC28A5DEB3EE}"/>
                </pc2:cmRplyMkLst>
              </pc226:cmRplyChg>
            </pc226:cmChg>
          </p:ext>
        </pc:extLst>
      </pc:sldChg>
      <pc:sldChg chg="modSp">
        <pc:chgData name="Philip Maus" userId="S::philip.maus@studmail.w-hs.de::1300a9ff-f4db-4ace-92ef-93af9dc1735b" providerId="AD" clId="Web-{753F9871-4F2D-A323-B118-B986F85D1AE3}" dt="2023-07-06T17:32:10.962" v="1" actId="20577"/>
        <pc:sldMkLst>
          <pc:docMk/>
          <pc:sldMk cId="1198212451" sldId="259"/>
        </pc:sldMkLst>
        <pc:spChg chg="mod">
          <ac:chgData name="Philip Maus" userId="S::philip.maus@studmail.w-hs.de::1300a9ff-f4db-4ace-92ef-93af9dc1735b" providerId="AD" clId="Web-{753F9871-4F2D-A323-B118-B986F85D1AE3}" dt="2023-07-06T17:32:10.962" v="1" actId="20577"/>
          <ac:spMkLst>
            <pc:docMk/>
            <pc:sldMk cId="1198212451" sldId="259"/>
            <ac:spMk id="3" creationId="{A8E9CFF2-3777-4FF4-A759-8491175B0B7C}"/>
          </ac:spMkLst>
        </pc:spChg>
      </pc:sldChg>
      <pc:sldChg chg="del">
        <pc:chgData name="Philip Maus" userId="S::philip.maus@studmail.w-hs.de::1300a9ff-f4db-4ace-92ef-93af9dc1735b" providerId="AD" clId="Web-{753F9871-4F2D-A323-B118-B986F85D1AE3}" dt="2023-07-06T17:38:18.852" v="47"/>
        <pc:sldMkLst>
          <pc:docMk/>
          <pc:sldMk cId="2721636251" sldId="262"/>
        </pc:sldMkLst>
      </pc:sldChg>
      <pc:sldChg chg="modSp">
        <pc:chgData name="Philip Maus" userId="S::philip.maus@studmail.w-hs.de::1300a9ff-f4db-4ace-92ef-93af9dc1735b" providerId="AD" clId="Web-{753F9871-4F2D-A323-B118-B986F85D1AE3}" dt="2023-07-06T17:36:54.440" v="38" actId="20577"/>
        <pc:sldMkLst>
          <pc:docMk/>
          <pc:sldMk cId="2508004164" sldId="263"/>
        </pc:sldMkLst>
        <pc:spChg chg="mod">
          <ac:chgData name="Philip Maus" userId="S::philip.maus@studmail.w-hs.de::1300a9ff-f4db-4ace-92ef-93af9dc1735b" providerId="AD" clId="Web-{753F9871-4F2D-A323-B118-B986F85D1AE3}" dt="2023-07-06T17:36:54.440" v="38" actId="20577"/>
          <ac:spMkLst>
            <pc:docMk/>
            <pc:sldMk cId="2508004164" sldId="263"/>
            <ac:spMk id="3" creationId="{7C0EEED7-8559-D2B3-78F0-EDCBC3A9C037}"/>
          </ac:spMkLst>
        </pc:spChg>
      </pc:sldChg>
      <pc:sldChg chg="modSp ord">
        <pc:chgData name="Philip Maus" userId="S::philip.maus@studmail.w-hs.de::1300a9ff-f4db-4ace-92ef-93af9dc1735b" providerId="AD" clId="Web-{753F9871-4F2D-A323-B118-B986F85D1AE3}" dt="2023-07-06T17:38:16.008" v="46"/>
        <pc:sldMkLst>
          <pc:docMk/>
          <pc:sldMk cId="3228807524" sldId="264"/>
        </pc:sldMkLst>
        <pc:spChg chg="mod">
          <ac:chgData name="Philip Maus" userId="S::philip.maus@studmail.w-hs.de::1300a9ff-f4db-4ace-92ef-93af9dc1735b" providerId="AD" clId="Web-{753F9871-4F2D-A323-B118-B986F85D1AE3}" dt="2023-07-06T17:37:11.878" v="45" actId="20577"/>
          <ac:spMkLst>
            <pc:docMk/>
            <pc:sldMk cId="3228807524" sldId="264"/>
            <ac:spMk id="3" creationId="{2E30E84D-1D7D-5AEA-EA96-061EE7583F3D}"/>
          </ac:spMkLst>
        </pc:spChg>
      </pc:sldChg>
      <pc:sldChg chg="modSp">
        <pc:chgData name="Philip Maus" userId="S::philip.maus@studmail.w-hs.de::1300a9ff-f4db-4ace-92ef-93af9dc1735b" providerId="AD" clId="Web-{753F9871-4F2D-A323-B118-B986F85D1AE3}" dt="2023-07-06T17:37:02.159" v="42" actId="20577"/>
        <pc:sldMkLst>
          <pc:docMk/>
          <pc:sldMk cId="2710912774" sldId="266"/>
        </pc:sldMkLst>
        <pc:spChg chg="mod">
          <ac:chgData name="Philip Maus" userId="S::philip.maus@studmail.w-hs.de::1300a9ff-f4db-4ace-92ef-93af9dc1735b" providerId="AD" clId="Web-{753F9871-4F2D-A323-B118-B986F85D1AE3}" dt="2023-07-06T17:37:02.159" v="42" actId="20577"/>
          <ac:spMkLst>
            <pc:docMk/>
            <pc:sldMk cId="2710912774" sldId="266"/>
            <ac:spMk id="3" creationId="{7C0EEED7-8559-D2B3-78F0-EDCBC3A9C037}"/>
          </ac:spMkLst>
        </pc:spChg>
      </pc:sldChg>
      <pc:sldChg chg="delSp modSp">
        <pc:chgData name="Philip Maus" userId="S::philip.maus@studmail.w-hs.de::1300a9ff-f4db-4ace-92ef-93af9dc1735b" providerId="AD" clId="Web-{753F9871-4F2D-A323-B118-B986F85D1AE3}" dt="2023-07-06T17:34:12.950" v="6"/>
        <pc:sldMkLst>
          <pc:docMk/>
          <pc:sldMk cId="2317700287" sldId="275"/>
        </pc:sldMkLst>
        <pc:spChg chg="del mod">
          <ac:chgData name="Philip Maus" userId="S::philip.maus@studmail.w-hs.de::1300a9ff-f4db-4ace-92ef-93af9dc1735b" providerId="AD" clId="Web-{753F9871-4F2D-A323-B118-B986F85D1AE3}" dt="2023-07-06T17:34:12.950" v="6"/>
          <ac:spMkLst>
            <pc:docMk/>
            <pc:sldMk cId="2317700287" sldId="275"/>
            <ac:spMk id="5" creationId="{FAB1D0DD-1FB9-8DEA-0C21-3F565834A406}"/>
          </ac:spMkLst>
        </pc:spChg>
      </pc:sldChg>
    </pc:docChg>
  </pc:docChgLst>
  <pc:docChgLst>
    <pc:chgData name="Marcus Küp" userId="S::m_kuep_web.de#ext#@studmail.w-hs.de::a505dba0-1c3a-47fa-a0b8-8c2322d77c71" providerId="AD" clId="Web-{F323154A-85F1-6FC5-7280-24F5BED2BE4C}"/>
    <pc:docChg chg="addSld modSld">
      <pc:chgData name="Marcus Küp" userId="S::m_kuep_web.de#ext#@studmail.w-hs.de::a505dba0-1c3a-47fa-a0b8-8c2322d77c71" providerId="AD" clId="Web-{F323154A-85F1-6FC5-7280-24F5BED2BE4C}" dt="2023-07-06T16:49:33.508" v="12" actId="20577"/>
      <pc:docMkLst>
        <pc:docMk/>
      </pc:docMkLst>
      <pc:sldChg chg="modSp new">
        <pc:chgData name="Marcus Küp" userId="S::m_kuep_web.de#ext#@studmail.w-hs.de::a505dba0-1c3a-47fa-a0b8-8c2322d77c71" providerId="AD" clId="Web-{F323154A-85F1-6FC5-7280-24F5BED2BE4C}" dt="2023-07-06T16:49:33.508" v="12" actId="20577"/>
        <pc:sldMkLst>
          <pc:docMk/>
          <pc:sldMk cId="966954902" sldId="274"/>
        </pc:sldMkLst>
        <pc:spChg chg="mod">
          <ac:chgData name="Marcus Küp" userId="S::m_kuep_web.de#ext#@studmail.w-hs.de::a505dba0-1c3a-47fa-a0b8-8c2322d77c71" providerId="AD" clId="Web-{F323154A-85F1-6FC5-7280-24F5BED2BE4C}" dt="2023-07-06T16:49:18.805" v="11" actId="20577"/>
          <ac:spMkLst>
            <pc:docMk/>
            <pc:sldMk cId="966954902" sldId="274"/>
            <ac:spMk id="2" creationId="{6D4EEFF7-B5B1-7B47-5550-1D67339F99B5}"/>
          </ac:spMkLst>
        </pc:spChg>
        <pc:spChg chg="mod">
          <ac:chgData name="Marcus Küp" userId="S::m_kuep_web.de#ext#@studmail.w-hs.de::a505dba0-1c3a-47fa-a0b8-8c2322d77c71" providerId="AD" clId="Web-{F323154A-85F1-6FC5-7280-24F5BED2BE4C}" dt="2023-07-06T16:49:33.508" v="12" actId="20577"/>
          <ac:spMkLst>
            <pc:docMk/>
            <pc:sldMk cId="966954902" sldId="274"/>
            <ac:spMk id="3" creationId="{47D6F2F8-8CB2-5E79-D2A5-91B737716F72}"/>
          </ac:spMkLst>
        </pc:spChg>
      </pc:sldChg>
    </pc:docChg>
  </pc:docChgLst>
  <pc:docChgLst>
    <pc:chgData name="Marcus Küp" userId="S::marcus.kuep@studmail.w-hs.de::59a344fa-6df2-4312-91dc-1cbdf98cda92" providerId="AD" clId="Web-{6F9B8B4F-7418-4E44-9E22-C870D8D486A3}"/>
    <pc:docChg chg="mod addSld modSld">
      <pc:chgData name="Marcus Küp" userId="S::marcus.kuep@studmail.w-hs.de::59a344fa-6df2-4312-91dc-1cbdf98cda92" providerId="AD" clId="Web-{6F9B8B4F-7418-4E44-9E22-C870D8D486A3}" dt="2023-07-06T11:05:27.908" v="66" actId="20577"/>
      <pc:docMkLst>
        <pc:docMk/>
      </pc:docMkLst>
      <pc:sldChg chg="addCm">
        <pc:chgData name="Marcus Küp" userId="S::marcus.kuep@studmail.w-hs.de::59a344fa-6df2-4312-91dc-1cbdf98cda92" providerId="AD" clId="Web-{6F9B8B4F-7418-4E44-9E22-C870D8D486A3}" dt="2023-07-06T11:00:36.727" v="1"/>
        <pc:sldMkLst>
          <pc:docMk/>
          <pc:sldMk cId="3128937290" sldId="258"/>
        </pc:sldMkLst>
        <pc:extLst>
          <p:ext xmlns:p="http://schemas.openxmlformats.org/presentationml/2006/main" uri="{D6D511B9-2390-475A-947B-AFAB55BFBCF1}">
            <pc226:cmChg xmlns:pc226="http://schemas.microsoft.com/office/powerpoint/2022/06/main/command" chg="add">
              <pc226:chgData name="Marcus Küp" userId="S::marcus.kuep@studmail.w-hs.de::59a344fa-6df2-4312-91dc-1cbdf98cda92" providerId="AD" clId="Web-{6F9B8B4F-7418-4E44-9E22-C870D8D486A3}" dt="2023-07-06T11:00:36.727" v="1"/>
              <pc2:cmMkLst xmlns:pc2="http://schemas.microsoft.com/office/powerpoint/2019/9/main/command">
                <pc:docMk/>
                <pc:sldMk cId="3128937290" sldId="258"/>
                <pc2:cmMk id="{0F5536D3-90E3-4182-8DD3-29C402E4827C}"/>
              </pc2:cmMkLst>
            </pc226:cmChg>
          </p:ext>
        </pc:extLst>
      </pc:sldChg>
      <pc:sldChg chg="modSp">
        <pc:chgData name="Marcus Küp" userId="S::marcus.kuep@studmail.w-hs.de::59a344fa-6df2-4312-91dc-1cbdf98cda92" providerId="AD" clId="Web-{6F9B8B4F-7418-4E44-9E22-C870D8D486A3}" dt="2023-07-06T11:05:27.908" v="66" actId="20577"/>
        <pc:sldMkLst>
          <pc:docMk/>
          <pc:sldMk cId="2508004164" sldId="263"/>
        </pc:sldMkLst>
        <pc:spChg chg="mod">
          <ac:chgData name="Marcus Küp" userId="S::marcus.kuep@studmail.w-hs.de::59a344fa-6df2-4312-91dc-1cbdf98cda92" providerId="AD" clId="Web-{6F9B8B4F-7418-4E44-9E22-C870D8D486A3}" dt="2023-07-06T11:05:27.908" v="66" actId="20577"/>
          <ac:spMkLst>
            <pc:docMk/>
            <pc:sldMk cId="2508004164" sldId="263"/>
            <ac:spMk id="3" creationId="{7C0EEED7-8559-D2B3-78F0-EDCBC3A9C037}"/>
          </ac:spMkLst>
        </pc:spChg>
      </pc:sldChg>
      <pc:sldChg chg="modSp new">
        <pc:chgData name="Marcus Küp" userId="S::marcus.kuep@studmail.w-hs.de::59a344fa-6df2-4312-91dc-1cbdf98cda92" providerId="AD" clId="Web-{6F9B8B4F-7418-4E44-9E22-C870D8D486A3}" dt="2023-07-06T11:02:16.324" v="28" actId="20577"/>
        <pc:sldMkLst>
          <pc:docMk/>
          <pc:sldMk cId="342974379" sldId="267"/>
        </pc:sldMkLst>
        <pc:spChg chg="mod">
          <ac:chgData name="Marcus Küp" userId="S::marcus.kuep@studmail.w-hs.de::59a344fa-6df2-4312-91dc-1cbdf98cda92" providerId="AD" clId="Web-{6F9B8B4F-7418-4E44-9E22-C870D8D486A3}" dt="2023-07-06T11:01:14.228" v="15" actId="20577"/>
          <ac:spMkLst>
            <pc:docMk/>
            <pc:sldMk cId="342974379" sldId="267"/>
            <ac:spMk id="2" creationId="{D4CB5A8E-4AB5-1057-1E45-BD765AC1E7F2}"/>
          </ac:spMkLst>
        </pc:spChg>
        <pc:spChg chg="mod">
          <ac:chgData name="Marcus Küp" userId="S::marcus.kuep@studmail.w-hs.de::59a344fa-6df2-4312-91dc-1cbdf98cda92" providerId="AD" clId="Web-{6F9B8B4F-7418-4E44-9E22-C870D8D486A3}" dt="2023-07-06T11:02:16.324" v="28" actId="20577"/>
          <ac:spMkLst>
            <pc:docMk/>
            <pc:sldMk cId="342974379" sldId="267"/>
            <ac:spMk id="3" creationId="{F243DABA-306A-1503-0B84-5FB16520C9A5}"/>
          </ac:spMkLst>
        </pc:spChg>
      </pc:sldChg>
    </pc:docChg>
  </pc:docChgLst>
  <pc:docChgLst>
    <pc:chgData name="Veselin Kolev" userId="d7843b0e-efe6-4f57-8291-bc4613c4a015" providerId="ADAL" clId="{9FA80786-A522-403D-A4B3-89B9D60DF9BC}"/>
    <pc:docChg chg="undo redo custSel addSld delSld modSld sldOrd modSection">
      <pc:chgData name="Veselin Kolev" userId="d7843b0e-efe6-4f57-8291-bc4613c4a015" providerId="ADAL" clId="{9FA80786-A522-403D-A4B3-89B9D60DF9BC}" dt="2023-07-06T18:08:56.607" v="828" actId="20577"/>
      <pc:docMkLst>
        <pc:docMk/>
      </pc:docMkLst>
      <pc:sldChg chg="modSp mod">
        <pc:chgData name="Veselin Kolev" userId="d7843b0e-efe6-4f57-8291-bc4613c4a015" providerId="ADAL" clId="{9FA80786-A522-403D-A4B3-89B9D60DF9BC}" dt="2023-07-06T18:08:56.607" v="828" actId="20577"/>
        <pc:sldMkLst>
          <pc:docMk/>
          <pc:sldMk cId="1997827845" sldId="257"/>
        </pc:sldMkLst>
        <pc:spChg chg="mod">
          <ac:chgData name="Veselin Kolev" userId="d7843b0e-efe6-4f57-8291-bc4613c4a015" providerId="ADAL" clId="{9FA80786-A522-403D-A4B3-89B9D60DF9BC}" dt="2023-07-06T17:48:36.791" v="768" actId="20577"/>
          <ac:spMkLst>
            <pc:docMk/>
            <pc:sldMk cId="1997827845" sldId="257"/>
            <ac:spMk id="3" creationId="{E33B20DD-DF5C-FDE8-B2D4-B77DCA68BFDE}"/>
          </ac:spMkLst>
        </pc:spChg>
        <pc:graphicFrameChg chg="mod">
          <ac:chgData name="Veselin Kolev" userId="d7843b0e-efe6-4f57-8291-bc4613c4a015" providerId="ADAL" clId="{9FA80786-A522-403D-A4B3-89B9D60DF9BC}" dt="2023-07-06T18:08:56.607" v="828" actId="20577"/>
          <ac:graphicFrameMkLst>
            <pc:docMk/>
            <pc:sldMk cId="1997827845" sldId="257"/>
            <ac:graphicFrameMk id="7" creationId="{F70A000E-060D-405E-3AF5-E10B08428608}"/>
          </ac:graphicFrameMkLst>
        </pc:graphicFrameChg>
      </pc:sldChg>
      <pc:sldChg chg="modSp mod">
        <pc:chgData name="Veselin Kolev" userId="d7843b0e-efe6-4f57-8291-bc4613c4a015" providerId="ADAL" clId="{9FA80786-A522-403D-A4B3-89B9D60DF9BC}" dt="2023-07-05T20:21:35.058" v="68" actId="313"/>
        <pc:sldMkLst>
          <pc:docMk/>
          <pc:sldMk cId="1094873724" sldId="260"/>
        </pc:sldMkLst>
        <pc:spChg chg="mod">
          <ac:chgData name="Veselin Kolev" userId="d7843b0e-efe6-4f57-8291-bc4613c4a015" providerId="ADAL" clId="{9FA80786-A522-403D-A4B3-89B9D60DF9BC}" dt="2023-07-05T20:21:35.058" v="68" actId="313"/>
          <ac:spMkLst>
            <pc:docMk/>
            <pc:sldMk cId="1094873724" sldId="260"/>
            <ac:spMk id="3" creationId="{2E30E84D-1D7D-5AEA-EA96-061EE7583F3D}"/>
          </ac:spMkLst>
        </pc:spChg>
      </pc:sldChg>
      <pc:sldChg chg="modSp mod">
        <pc:chgData name="Veselin Kolev" userId="d7843b0e-efe6-4f57-8291-bc4613c4a015" providerId="ADAL" clId="{9FA80786-A522-403D-A4B3-89B9D60DF9BC}" dt="2023-07-06T14:50:03.856" v="124" actId="20577"/>
        <pc:sldMkLst>
          <pc:docMk/>
          <pc:sldMk cId="254107398" sldId="261"/>
        </pc:sldMkLst>
        <pc:spChg chg="mod">
          <ac:chgData name="Veselin Kolev" userId="d7843b0e-efe6-4f57-8291-bc4613c4a015" providerId="ADAL" clId="{9FA80786-A522-403D-A4B3-89B9D60DF9BC}" dt="2023-07-06T14:50:03.856" v="124" actId="20577"/>
          <ac:spMkLst>
            <pc:docMk/>
            <pc:sldMk cId="254107398" sldId="261"/>
            <ac:spMk id="3" creationId="{2E30E84D-1D7D-5AEA-EA96-061EE7583F3D}"/>
          </ac:spMkLst>
        </pc:spChg>
      </pc:sldChg>
      <pc:sldChg chg="modSp mod">
        <pc:chgData name="Veselin Kolev" userId="d7843b0e-efe6-4f57-8291-bc4613c4a015" providerId="ADAL" clId="{9FA80786-A522-403D-A4B3-89B9D60DF9BC}" dt="2023-07-06T16:20:27.762" v="717" actId="20577"/>
        <pc:sldMkLst>
          <pc:docMk/>
          <pc:sldMk cId="2721636251" sldId="262"/>
        </pc:sldMkLst>
        <pc:spChg chg="mod">
          <ac:chgData name="Veselin Kolev" userId="d7843b0e-efe6-4f57-8291-bc4613c4a015" providerId="ADAL" clId="{9FA80786-A522-403D-A4B3-89B9D60DF9BC}" dt="2023-07-06T16:20:27.762" v="717" actId="20577"/>
          <ac:spMkLst>
            <pc:docMk/>
            <pc:sldMk cId="2721636251" sldId="262"/>
            <ac:spMk id="3" creationId="{2E30E84D-1D7D-5AEA-EA96-061EE7583F3D}"/>
          </ac:spMkLst>
        </pc:spChg>
      </pc:sldChg>
      <pc:sldChg chg="modSp mod">
        <pc:chgData name="Veselin Kolev" userId="d7843b0e-efe6-4f57-8291-bc4613c4a015" providerId="ADAL" clId="{9FA80786-A522-403D-A4B3-89B9D60DF9BC}" dt="2023-07-06T16:14:36.947" v="670" actId="20577"/>
        <pc:sldMkLst>
          <pc:docMk/>
          <pc:sldMk cId="2508004164" sldId="263"/>
        </pc:sldMkLst>
        <pc:spChg chg="mod">
          <ac:chgData name="Veselin Kolev" userId="d7843b0e-efe6-4f57-8291-bc4613c4a015" providerId="ADAL" clId="{9FA80786-A522-403D-A4B3-89B9D60DF9BC}" dt="2023-07-06T16:14:36.947" v="670" actId="20577"/>
          <ac:spMkLst>
            <pc:docMk/>
            <pc:sldMk cId="2508004164" sldId="263"/>
            <ac:spMk id="3" creationId="{7C0EEED7-8559-D2B3-78F0-EDCBC3A9C037}"/>
          </ac:spMkLst>
        </pc:spChg>
      </pc:sldChg>
      <pc:sldChg chg="del">
        <pc:chgData name="Veselin Kolev" userId="d7843b0e-efe6-4f57-8291-bc4613c4a015" providerId="ADAL" clId="{9FA80786-A522-403D-A4B3-89B9D60DF9BC}" dt="2023-07-06T18:07:28.076" v="819" actId="47"/>
        <pc:sldMkLst>
          <pc:docMk/>
          <pc:sldMk cId="3228807524" sldId="264"/>
        </pc:sldMkLst>
      </pc:sldChg>
      <pc:sldChg chg="modSp new mod">
        <pc:chgData name="Veselin Kolev" userId="d7843b0e-efe6-4f57-8291-bc4613c4a015" providerId="ADAL" clId="{9FA80786-A522-403D-A4B3-89B9D60DF9BC}" dt="2023-07-06T17:39:59.168" v="748" actId="27636"/>
        <pc:sldMkLst>
          <pc:docMk/>
          <pc:sldMk cId="3737315494" sldId="268"/>
        </pc:sldMkLst>
        <pc:spChg chg="mod">
          <ac:chgData name="Veselin Kolev" userId="d7843b0e-efe6-4f57-8291-bc4613c4a015" providerId="ADAL" clId="{9FA80786-A522-403D-A4B3-89B9D60DF9BC}" dt="2023-07-06T14:51:15.900" v="136" actId="20577"/>
          <ac:spMkLst>
            <pc:docMk/>
            <pc:sldMk cId="3737315494" sldId="268"/>
            <ac:spMk id="2" creationId="{23D97BB9-DA15-D904-489B-97F4CA98B102}"/>
          </ac:spMkLst>
        </pc:spChg>
        <pc:spChg chg="mod">
          <ac:chgData name="Veselin Kolev" userId="d7843b0e-efe6-4f57-8291-bc4613c4a015" providerId="ADAL" clId="{9FA80786-A522-403D-A4B3-89B9D60DF9BC}" dt="2023-07-06T17:39:59.168" v="748" actId="27636"/>
          <ac:spMkLst>
            <pc:docMk/>
            <pc:sldMk cId="3737315494" sldId="268"/>
            <ac:spMk id="3" creationId="{82FA6372-9141-9F01-7626-7587DA73F109}"/>
          </ac:spMkLst>
        </pc:spChg>
      </pc:sldChg>
      <pc:sldChg chg="new del">
        <pc:chgData name="Veselin Kolev" userId="d7843b0e-efe6-4f57-8291-bc4613c4a015" providerId="ADAL" clId="{9FA80786-A522-403D-A4B3-89B9D60DF9BC}" dt="2023-07-06T14:50:24.181" v="126" actId="680"/>
        <pc:sldMkLst>
          <pc:docMk/>
          <pc:sldMk cId="4009620919" sldId="268"/>
        </pc:sldMkLst>
      </pc:sldChg>
      <pc:sldChg chg="modSp new mod">
        <pc:chgData name="Veselin Kolev" userId="d7843b0e-efe6-4f57-8291-bc4613c4a015" providerId="ADAL" clId="{9FA80786-A522-403D-A4B3-89B9D60DF9BC}" dt="2023-07-06T15:07:41.120" v="644" actId="207"/>
        <pc:sldMkLst>
          <pc:docMk/>
          <pc:sldMk cId="1739212172" sldId="269"/>
        </pc:sldMkLst>
        <pc:spChg chg="mod">
          <ac:chgData name="Veselin Kolev" userId="d7843b0e-efe6-4f57-8291-bc4613c4a015" providerId="ADAL" clId="{9FA80786-A522-403D-A4B3-89B9D60DF9BC}" dt="2023-07-06T15:07:02.966" v="643" actId="20577"/>
          <ac:spMkLst>
            <pc:docMk/>
            <pc:sldMk cId="1739212172" sldId="269"/>
            <ac:spMk id="2" creationId="{847A95AC-1E67-D0E9-5789-92C852DB7161}"/>
          </ac:spMkLst>
        </pc:spChg>
        <pc:spChg chg="mod">
          <ac:chgData name="Veselin Kolev" userId="d7843b0e-efe6-4f57-8291-bc4613c4a015" providerId="ADAL" clId="{9FA80786-A522-403D-A4B3-89B9D60DF9BC}" dt="2023-07-06T15:07:41.120" v="644" actId="207"/>
          <ac:spMkLst>
            <pc:docMk/>
            <pc:sldMk cId="1739212172" sldId="269"/>
            <ac:spMk id="3" creationId="{9120CEF1-8BEC-3023-DAEF-54A561AEA86E}"/>
          </ac:spMkLst>
        </pc:spChg>
      </pc:sldChg>
      <pc:sldChg chg="modSp new del mod ord">
        <pc:chgData name="Veselin Kolev" userId="d7843b0e-efe6-4f57-8291-bc4613c4a015" providerId="ADAL" clId="{9FA80786-A522-403D-A4B3-89B9D60DF9BC}" dt="2023-07-06T18:04:09.096" v="817" actId="47"/>
        <pc:sldMkLst>
          <pc:docMk/>
          <pc:sldMk cId="3241361406" sldId="270"/>
        </pc:sldMkLst>
        <pc:spChg chg="mod">
          <ac:chgData name="Veselin Kolev" userId="d7843b0e-efe6-4f57-8291-bc4613c4a015" providerId="ADAL" clId="{9FA80786-A522-403D-A4B3-89B9D60DF9BC}" dt="2023-07-06T14:57:38.920" v="370" actId="20577"/>
          <ac:spMkLst>
            <pc:docMk/>
            <pc:sldMk cId="3241361406" sldId="270"/>
            <ac:spMk id="2" creationId="{3435FBCC-0CB1-661B-232F-7448F604013C}"/>
          </ac:spMkLst>
        </pc:spChg>
        <pc:spChg chg="mod">
          <ac:chgData name="Veselin Kolev" userId="d7843b0e-efe6-4f57-8291-bc4613c4a015" providerId="ADAL" clId="{9FA80786-A522-403D-A4B3-89B9D60DF9BC}" dt="2023-07-06T15:02:15.928" v="435" actId="12"/>
          <ac:spMkLst>
            <pc:docMk/>
            <pc:sldMk cId="3241361406" sldId="270"/>
            <ac:spMk id="3" creationId="{075FACE7-6BD9-675B-149D-83C59BA9B6EA}"/>
          </ac:spMkLst>
        </pc:spChg>
      </pc:sldChg>
      <pc:sldChg chg="new">
        <pc:chgData name="Veselin Kolev" userId="d7843b0e-efe6-4f57-8291-bc4613c4a015" providerId="ADAL" clId="{9FA80786-A522-403D-A4B3-89B9D60DF9BC}" dt="2023-07-06T15:14:51.064" v="656" actId="680"/>
        <pc:sldMkLst>
          <pc:docMk/>
          <pc:sldMk cId="1143893338" sldId="271"/>
        </pc:sldMkLst>
      </pc:sldChg>
      <pc:sldChg chg="modSp new mod">
        <pc:chgData name="Veselin Kolev" userId="d7843b0e-efe6-4f57-8291-bc4613c4a015" providerId="ADAL" clId="{9FA80786-A522-403D-A4B3-89B9D60DF9BC}" dt="2023-07-06T16:16:53.356" v="685" actId="20577"/>
        <pc:sldMkLst>
          <pc:docMk/>
          <pc:sldMk cId="1789758676" sldId="272"/>
        </pc:sldMkLst>
        <pc:spChg chg="mod">
          <ac:chgData name="Veselin Kolev" userId="d7843b0e-efe6-4f57-8291-bc4613c4a015" providerId="ADAL" clId="{9FA80786-A522-403D-A4B3-89B9D60DF9BC}" dt="2023-07-06T16:16:53.356" v="685" actId="20577"/>
          <ac:spMkLst>
            <pc:docMk/>
            <pc:sldMk cId="1789758676" sldId="272"/>
            <ac:spMk id="2" creationId="{CC4F1C9B-011B-61BD-9144-5270EE219F6E}"/>
          </ac:spMkLst>
        </pc:spChg>
      </pc:sldChg>
      <pc:sldChg chg="modSp new mod">
        <pc:chgData name="Veselin Kolev" userId="d7843b0e-efe6-4f57-8291-bc4613c4a015" providerId="ADAL" clId="{9FA80786-A522-403D-A4B3-89B9D60DF9BC}" dt="2023-07-06T16:18:57.322" v="716" actId="20577"/>
        <pc:sldMkLst>
          <pc:docMk/>
          <pc:sldMk cId="56587263" sldId="273"/>
        </pc:sldMkLst>
        <pc:spChg chg="mod">
          <ac:chgData name="Veselin Kolev" userId="d7843b0e-efe6-4f57-8291-bc4613c4a015" providerId="ADAL" clId="{9FA80786-A522-403D-A4B3-89B9D60DF9BC}" dt="2023-07-06T16:18:28.961" v="709" actId="20577"/>
          <ac:spMkLst>
            <pc:docMk/>
            <pc:sldMk cId="56587263" sldId="273"/>
            <ac:spMk id="2" creationId="{950630C4-BEBB-C5A2-78E4-6FB56EB20BED}"/>
          </ac:spMkLst>
        </pc:spChg>
        <pc:spChg chg="mod">
          <ac:chgData name="Veselin Kolev" userId="d7843b0e-efe6-4f57-8291-bc4613c4a015" providerId="ADAL" clId="{9FA80786-A522-403D-A4B3-89B9D60DF9BC}" dt="2023-07-06T16:18:57.322" v="716" actId="20577"/>
          <ac:spMkLst>
            <pc:docMk/>
            <pc:sldMk cId="56587263" sldId="273"/>
            <ac:spMk id="3" creationId="{1C9CFF92-EE59-6E40-7E57-9BE6C78C4198}"/>
          </ac:spMkLst>
        </pc:spChg>
      </pc:sldChg>
      <pc:sldChg chg="modNotesTx">
        <pc:chgData name="Veselin Kolev" userId="d7843b0e-efe6-4f57-8291-bc4613c4a015" providerId="ADAL" clId="{9FA80786-A522-403D-A4B3-89B9D60DF9BC}" dt="2023-07-06T18:07:24.439" v="818"/>
        <pc:sldMkLst>
          <pc:docMk/>
          <pc:sldMk cId="3741368500" sldId="276"/>
        </pc:sldMkLst>
      </pc:sldChg>
      <pc:sldChg chg="addSp delSp modSp new mod">
        <pc:chgData name="Veselin Kolev" userId="d7843b0e-efe6-4f57-8291-bc4613c4a015" providerId="ADAL" clId="{9FA80786-A522-403D-A4B3-89B9D60DF9BC}" dt="2023-07-06T18:03:45.241" v="816" actId="1076"/>
        <pc:sldMkLst>
          <pc:docMk/>
          <pc:sldMk cId="1790528956" sldId="278"/>
        </pc:sldMkLst>
        <pc:spChg chg="del">
          <ac:chgData name="Veselin Kolev" userId="d7843b0e-efe6-4f57-8291-bc4613c4a015" providerId="ADAL" clId="{9FA80786-A522-403D-A4B3-89B9D60DF9BC}" dt="2023-07-06T17:58:40.908" v="770"/>
          <ac:spMkLst>
            <pc:docMk/>
            <pc:sldMk cId="1790528956" sldId="278"/>
            <ac:spMk id="3" creationId="{C03C51C1-C48F-7414-68B5-42655A3463EA}"/>
          </ac:spMkLst>
        </pc:spChg>
        <pc:picChg chg="add mod">
          <ac:chgData name="Veselin Kolev" userId="d7843b0e-efe6-4f57-8291-bc4613c4a015" providerId="ADAL" clId="{9FA80786-A522-403D-A4B3-89B9D60DF9BC}" dt="2023-07-06T17:58:47.151" v="774" actId="1076"/>
          <ac:picMkLst>
            <pc:docMk/>
            <pc:sldMk cId="1790528956" sldId="278"/>
            <ac:picMk id="6" creationId="{E4C73633-8A55-5048-7E66-72353E124EE0}"/>
          </ac:picMkLst>
        </pc:picChg>
        <pc:picChg chg="add mod">
          <ac:chgData name="Veselin Kolev" userId="d7843b0e-efe6-4f57-8291-bc4613c4a015" providerId="ADAL" clId="{9FA80786-A522-403D-A4B3-89B9D60DF9BC}" dt="2023-07-06T18:00:42.042" v="788" actId="1076"/>
          <ac:picMkLst>
            <pc:docMk/>
            <pc:sldMk cId="1790528956" sldId="278"/>
            <ac:picMk id="8" creationId="{75BB9510-780C-5683-87D0-DEEBCA992694}"/>
          </ac:picMkLst>
        </pc:picChg>
        <pc:picChg chg="add mod">
          <ac:chgData name="Veselin Kolev" userId="d7843b0e-efe6-4f57-8291-bc4613c4a015" providerId="ADAL" clId="{9FA80786-A522-403D-A4B3-89B9D60DF9BC}" dt="2023-07-06T18:00:39.934" v="787" actId="14100"/>
          <ac:picMkLst>
            <pc:docMk/>
            <pc:sldMk cId="1790528956" sldId="278"/>
            <ac:picMk id="10" creationId="{68C25345-12AB-88B7-571A-C5D08B53ECDE}"/>
          </ac:picMkLst>
        </pc:picChg>
        <pc:picChg chg="add mod">
          <ac:chgData name="Veselin Kolev" userId="d7843b0e-efe6-4f57-8291-bc4613c4a015" providerId="ADAL" clId="{9FA80786-A522-403D-A4B3-89B9D60DF9BC}" dt="2023-07-06T18:01:55.204" v="799" actId="1076"/>
          <ac:picMkLst>
            <pc:docMk/>
            <pc:sldMk cId="1790528956" sldId="278"/>
            <ac:picMk id="12" creationId="{E2E11183-FACB-1D2D-C624-9835915F3DE3}"/>
          </ac:picMkLst>
        </pc:picChg>
        <pc:picChg chg="add mod">
          <ac:chgData name="Veselin Kolev" userId="d7843b0e-efe6-4f57-8291-bc4613c4a015" providerId="ADAL" clId="{9FA80786-A522-403D-A4B3-89B9D60DF9BC}" dt="2023-07-06T18:02:28.346" v="805" actId="1076"/>
          <ac:picMkLst>
            <pc:docMk/>
            <pc:sldMk cId="1790528956" sldId="278"/>
            <ac:picMk id="14" creationId="{5D3B15D8-B1AB-02EF-E94F-B240F05E1B59}"/>
          </ac:picMkLst>
        </pc:picChg>
        <pc:picChg chg="add mod">
          <ac:chgData name="Veselin Kolev" userId="d7843b0e-efe6-4f57-8291-bc4613c4a015" providerId="ADAL" clId="{9FA80786-A522-403D-A4B3-89B9D60DF9BC}" dt="2023-07-06T18:03:45.241" v="816" actId="1076"/>
          <ac:picMkLst>
            <pc:docMk/>
            <pc:sldMk cId="1790528956" sldId="278"/>
            <ac:picMk id="16" creationId="{F59E59FA-BA62-0A44-6D01-2785AA910598}"/>
          </ac:picMkLst>
        </pc:picChg>
      </pc:sldChg>
    </pc:docChg>
  </pc:docChgLst>
  <pc:docChgLst>
    <pc:chgData name="Marcus Küp" userId="59a344fa-6df2-4312-91dc-1cbdf98cda92" providerId="ADAL" clId="{E089604B-2E54-4222-8398-55CBF82B6DA4}"/>
    <pc:docChg chg="undo custSel addSld modSld sldOrd">
      <pc:chgData name="Marcus Küp" userId="59a344fa-6df2-4312-91dc-1cbdf98cda92" providerId="ADAL" clId="{E089604B-2E54-4222-8398-55CBF82B6DA4}" dt="2023-07-06T18:11:18.230" v="1564"/>
      <pc:docMkLst>
        <pc:docMk/>
      </pc:docMkLst>
      <pc:sldChg chg="addSp delSp modSp mod">
        <pc:chgData name="Marcus Küp" userId="59a344fa-6df2-4312-91dc-1cbdf98cda92" providerId="ADAL" clId="{E089604B-2E54-4222-8398-55CBF82B6DA4}" dt="2023-07-06T18:09:03.985" v="1563" actId="20577"/>
        <pc:sldMkLst>
          <pc:docMk/>
          <pc:sldMk cId="1997827845" sldId="257"/>
        </pc:sldMkLst>
        <pc:spChg chg="del mod">
          <ac:chgData name="Marcus Küp" userId="59a344fa-6df2-4312-91dc-1cbdf98cda92" providerId="ADAL" clId="{E089604B-2E54-4222-8398-55CBF82B6DA4}" dt="2023-07-06T18:08:22.914" v="1507" actId="12084"/>
          <ac:spMkLst>
            <pc:docMk/>
            <pc:sldMk cId="1997827845" sldId="257"/>
            <ac:spMk id="3" creationId="{E33B20DD-DF5C-FDE8-B2D4-B77DCA68BFDE}"/>
          </ac:spMkLst>
        </pc:spChg>
        <pc:graphicFrameChg chg="add del mod modGraphic">
          <ac:chgData name="Marcus Küp" userId="59a344fa-6df2-4312-91dc-1cbdf98cda92" providerId="ADAL" clId="{E089604B-2E54-4222-8398-55CBF82B6DA4}" dt="2023-07-06T18:06:05.217" v="1487" actId="478"/>
          <ac:graphicFrameMkLst>
            <pc:docMk/>
            <pc:sldMk cId="1997827845" sldId="257"/>
            <ac:graphicFrameMk id="5" creationId="{71991CF7-5423-4868-82E0-A79F94A489BC}"/>
          </ac:graphicFrameMkLst>
        </pc:graphicFrameChg>
        <pc:graphicFrameChg chg="add del mod modGraphic">
          <ac:chgData name="Marcus Küp" userId="59a344fa-6df2-4312-91dc-1cbdf98cda92" providerId="ADAL" clId="{E089604B-2E54-4222-8398-55CBF82B6DA4}" dt="2023-07-06T18:07:24.064" v="1503" actId="1032"/>
          <ac:graphicFrameMkLst>
            <pc:docMk/>
            <pc:sldMk cId="1997827845" sldId="257"/>
            <ac:graphicFrameMk id="6" creationId="{3386A647-18EB-A66A-FEC1-372CFF1F9655}"/>
          </ac:graphicFrameMkLst>
        </pc:graphicFrameChg>
        <pc:graphicFrameChg chg="add mod">
          <ac:chgData name="Marcus Küp" userId="59a344fa-6df2-4312-91dc-1cbdf98cda92" providerId="ADAL" clId="{E089604B-2E54-4222-8398-55CBF82B6DA4}" dt="2023-07-06T18:09:03.985" v="1563" actId="20577"/>
          <ac:graphicFrameMkLst>
            <pc:docMk/>
            <pc:sldMk cId="1997827845" sldId="257"/>
            <ac:graphicFrameMk id="7" creationId="{F70A000E-060D-405E-3AF5-E10B08428608}"/>
          </ac:graphicFrameMkLst>
        </pc:graphicFrameChg>
      </pc:sldChg>
      <pc:sldChg chg="delCm">
        <pc:chgData name="Marcus Küp" userId="59a344fa-6df2-4312-91dc-1cbdf98cda92" providerId="ADAL" clId="{E089604B-2E54-4222-8398-55CBF82B6DA4}" dt="2023-07-06T18:11:18.230" v="1564"/>
        <pc:sldMkLst>
          <pc:docMk/>
          <pc:sldMk cId="3128937290" sldId="258"/>
        </pc:sldMkLst>
        <pc:extLst>
          <p:ext xmlns:p="http://schemas.openxmlformats.org/presentationml/2006/main" uri="{D6D511B9-2390-475A-947B-AFAB55BFBCF1}">
            <pc226:cmChg xmlns:pc226="http://schemas.microsoft.com/office/powerpoint/2022/06/main/command" chg="del">
              <pc226:chgData name="Marcus Küp" userId="59a344fa-6df2-4312-91dc-1cbdf98cda92" providerId="ADAL" clId="{E089604B-2E54-4222-8398-55CBF82B6DA4}" dt="2023-07-06T18:11:18.230" v="1564"/>
              <pc2:cmMkLst xmlns:pc2="http://schemas.microsoft.com/office/powerpoint/2019/9/main/command">
                <pc:docMk/>
                <pc:sldMk cId="3128937290" sldId="258"/>
                <pc2:cmMk id="{0F5536D3-90E3-4182-8DD3-29C402E4827C}"/>
              </pc2:cmMkLst>
            </pc226:cmChg>
          </p:ext>
        </pc:extLst>
      </pc:sldChg>
      <pc:sldChg chg="modSp mod">
        <pc:chgData name="Marcus Küp" userId="59a344fa-6df2-4312-91dc-1cbdf98cda92" providerId="ADAL" clId="{E089604B-2E54-4222-8398-55CBF82B6DA4}" dt="2023-07-06T17:42:27.531" v="1217" actId="6549"/>
        <pc:sldMkLst>
          <pc:docMk/>
          <pc:sldMk cId="1094873724" sldId="260"/>
        </pc:sldMkLst>
        <pc:spChg chg="mod">
          <ac:chgData name="Marcus Küp" userId="59a344fa-6df2-4312-91dc-1cbdf98cda92" providerId="ADAL" clId="{E089604B-2E54-4222-8398-55CBF82B6DA4}" dt="2023-07-06T17:42:27.531" v="1217" actId="6549"/>
          <ac:spMkLst>
            <pc:docMk/>
            <pc:sldMk cId="1094873724" sldId="260"/>
            <ac:spMk id="3" creationId="{2E30E84D-1D7D-5AEA-EA96-061EE7583F3D}"/>
          </ac:spMkLst>
        </pc:spChg>
      </pc:sldChg>
      <pc:sldChg chg="modSp mod">
        <pc:chgData name="Marcus Küp" userId="59a344fa-6df2-4312-91dc-1cbdf98cda92" providerId="ADAL" clId="{E089604B-2E54-4222-8398-55CBF82B6DA4}" dt="2023-07-06T17:50:01.321" v="1222" actId="20577"/>
        <pc:sldMkLst>
          <pc:docMk/>
          <pc:sldMk cId="254107398" sldId="261"/>
        </pc:sldMkLst>
        <pc:spChg chg="mod">
          <ac:chgData name="Marcus Küp" userId="59a344fa-6df2-4312-91dc-1cbdf98cda92" providerId="ADAL" clId="{E089604B-2E54-4222-8398-55CBF82B6DA4}" dt="2023-07-06T17:50:01.321" v="1222" actId="20577"/>
          <ac:spMkLst>
            <pc:docMk/>
            <pc:sldMk cId="254107398" sldId="261"/>
            <ac:spMk id="3" creationId="{2E30E84D-1D7D-5AEA-EA96-061EE7583F3D}"/>
          </ac:spMkLst>
        </pc:spChg>
      </pc:sldChg>
      <pc:sldChg chg="modSp mod">
        <pc:chgData name="Marcus Küp" userId="59a344fa-6df2-4312-91dc-1cbdf98cda92" providerId="ADAL" clId="{E089604B-2E54-4222-8398-55CBF82B6DA4}" dt="2023-07-06T18:04:39.283" v="1478" actId="20577"/>
        <pc:sldMkLst>
          <pc:docMk/>
          <pc:sldMk cId="3228807524" sldId="264"/>
        </pc:sldMkLst>
        <pc:spChg chg="mod">
          <ac:chgData name="Marcus Küp" userId="59a344fa-6df2-4312-91dc-1cbdf98cda92" providerId="ADAL" clId="{E089604B-2E54-4222-8398-55CBF82B6DA4}" dt="2023-07-06T18:04:39.283" v="1478" actId="20577"/>
          <ac:spMkLst>
            <pc:docMk/>
            <pc:sldMk cId="3228807524" sldId="264"/>
            <ac:spMk id="3" creationId="{2E30E84D-1D7D-5AEA-EA96-061EE7583F3D}"/>
          </ac:spMkLst>
        </pc:spChg>
      </pc:sldChg>
      <pc:sldChg chg="modSp mod">
        <pc:chgData name="Marcus Küp" userId="59a344fa-6df2-4312-91dc-1cbdf98cda92" providerId="ADAL" clId="{E089604B-2E54-4222-8398-55CBF82B6DA4}" dt="2023-07-06T18:03:27.307" v="1467" actId="20577"/>
        <pc:sldMkLst>
          <pc:docMk/>
          <pc:sldMk cId="3466007867" sldId="265"/>
        </pc:sldMkLst>
        <pc:spChg chg="mod">
          <ac:chgData name="Marcus Küp" userId="59a344fa-6df2-4312-91dc-1cbdf98cda92" providerId="ADAL" clId="{E089604B-2E54-4222-8398-55CBF82B6DA4}" dt="2023-07-06T18:03:27.307" v="1467" actId="20577"/>
          <ac:spMkLst>
            <pc:docMk/>
            <pc:sldMk cId="3466007867" sldId="265"/>
            <ac:spMk id="3" creationId="{E33B20DD-DF5C-FDE8-B2D4-B77DCA68BFDE}"/>
          </ac:spMkLst>
        </pc:spChg>
      </pc:sldChg>
      <pc:sldChg chg="modSp mod">
        <pc:chgData name="Marcus Küp" userId="59a344fa-6df2-4312-91dc-1cbdf98cda92" providerId="ADAL" clId="{E089604B-2E54-4222-8398-55CBF82B6DA4}" dt="2023-07-06T18:03:05.030" v="1460" actId="12"/>
        <pc:sldMkLst>
          <pc:docMk/>
          <pc:sldMk cId="2710912774" sldId="266"/>
        </pc:sldMkLst>
        <pc:spChg chg="mod">
          <ac:chgData name="Marcus Küp" userId="59a344fa-6df2-4312-91dc-1cbdf98cda92" providerId="ADAL" clId="{E089604B-2E54-4222-8398-55CBF82B6DA4}" dt="2023-07-06T18:03:05.030" v="1460" actId="12"/>
          <ac:spMkLst>
            <pc:docMk/>
            <pc:sldMk cId="2710912774" sldId="266"/>
            <ac:spMk id="3" creationId="{7C0EEED7-8559-D2B3-78F0-EDCBC3A9C037}"/>
          </ac:spMkLst>
        </pc:spChg>
      </pc:sldChg>
      <pc:sldChg chg="modSp mod ord">
        <pc:chgData name="Marcus Küp" userId="59a344fa-6df2-4312-91dc-1cbdf98cda92" providerId="ADAL" clId="{E089604B-2E54-4222-8398-55CBF82B6DA4}" dt="2023-07-06T17:55:46.635" v="1378" actId="20577"/>
        <pc:sldMkLst>
          <pc:docMk/>
          <pc:sldMk cId="342974379" sldId="267"/>
        </pc:sldMkLst>
        <pc:spChg chg="mod">
          <ac:chgData name="Marcus Küp" userId="59a344fa-6df2-4312-91dc-1cbdf98cda92" providerId="ADAL" clId="{E089604B-2E54-4222-8398-55CBF82B6DA4}" dt="2023-07-06T17:37:19.778" v="1136" actId="255"/>
          <ac:spMkLst>
            <pc:docMk/>
            <pc:sldMk cId="342974379" sldId="267"/>
            <ac:spMk id="3" creationId="{F243DABA-306A-1503-0B84-5FB16520C9A5}"/>
          </ac:spMkLst>
        </pc:spChg>
        <pc:spChg chg="mod">
          <ac:chgData name="Marcus Küp" userId="59a344fa-6df2-4312-91dc-1cbdf98cda92" providerId="ADAL" clId="{E089604B-2E54-4222-8398-55CBF82B6DA4}" dt="2023-07-06T17:54:31.488" v="1310" actId="20577"/>
          <ac:spMkLst>
            <pc:docMk/>
            <pc:sldMk cId="342974379" sldId="267"/>
            <ac:spMk id="6" creationId="{B549C1A9-E9EA-712A-A967-8D7063A28D0D}"/>
          </ac:spMkLst>
        </pc:spChg>
        <pc:spChg chg="mod">
          <ac:chgData name="Marcus Küp" userId="59a344fa-6df2-4312-91dc-1cbdf98cda92" providerId="ADAL" clId="{E089604B-2E54-4222-8398-55CBF82B6DA4}" dt="2023-07-06T17:55:46.635" v="1378" actId="20577"/>
          <ac:spMkLst>
            <pc:docMk/>
            <pc:sldMk cId="342974379" sldId="267"/>
            <ac:spMk id="7" creationId="{35A41C64-6287-A15B-E333-4A559D7F4EAE}"/>
          </ac:spMkLst>
        </pc:spChg>
      </pc:sldChg>
      <pc:sldChg chg="addSp delSp modSp mod">
        <pc:chgData name="Marcus Küp" userId="59a344fa-6df2-4312-91dc-1cbdf98cda92" providerId="ADAL" clId="{E089604B-2E54-4222-8398-55CBF82B6DA4}" dt="2023-07-06T18:02:22.339" v="1446" actId="1076"/>
        <pc:sldMkLst>
          <pc:docMk/>
          <pc:sldMk cId="1143893338" sldId="271"/>
        </pc:sldMkLst>
        <pc:spChg chg="del">
          <ac:chgData name="Marcus Küp" userId="59a344fa-6df2-4312-91dc-1cbdf98cda92" providerId="ADAL" clId="{E089604B-2E54-4222-8398-55CBF82B6DA4}" dt="2023-07-06T17:57:22.113" v="1379" actId="478"/>
          <ac:spMkLst>
            <pc:docMk/>
            <pc:sldMk cId="1143893338" sldId="271"/>
            <ac:spMk id="3" creationId="{2A948C1C-5BBC-5027-B41B-60375B7ECB27}"/>
          </ac:spMkLst>
        </pc:spChg>
        <pc:spChg chg="add mod">
          <ac:chgData name="Marcus Küp" userId="59a344fa-6df2-4312-91dc-1cbdf98cda92" providerId="ADAL" clId="{E089604B-2E54-4222-8398-55CBF82B6DA4}" dt="2023-07-06T18:02:19.591" v="1445" actId="1076"/>
          <ac:spMkLst>
            <pc:docMk/>
            <pc:sldMk cId="1143893338" sldId="271"/>
            <ac:spMk id="5" creationId="{45D2991F-6AFE-6772-4564-B6B45382B612}"/>
          </ac:spMkLst>
        </pc:spChg>
        <pc:spChg chg="add mod">
          <ac:chgData name="Marcus Küp" userId="59a344fa-6df2-4312-91dc-1cbdf98cda92" providerId="ADAL" clId="{E089604B-2E54-4222-8398-55CBF82B6DA4}" dt="2023-07-06T18:02:22.339" v="1446" actId="1076"/>
          <ac:spMkLst>
            <pc:docMk/>
            <pc:sldMk cId="1143893338" sldId="271"/>
            <ac:spMk id="6" creationId="{CFBD4114-65D4-CAE5-DE3C-64D79D5B50A6}"/>
          </ac:spMkLst>
        </pc:spChg>
        <pc:spChg chg="add del mod">
          <ac:chgData name="Marcus Küp" userId="59a344fa-6df2-4312-91dc-1cbdf98cda92" providerId="ADAL" clId="{E089604B-2E54-4222-8398-55CBF82B6DA4}" dt="2023-07-06T18:00:40.773" v="1428" actId="478"/>
          <ac:spMkLst>
            <pc:docMk/>
            <pc:sldMk cId="1143893338" sldId="271"/>
            <ac:spMk id="7" creationId="{E26C0EE4-9FBF-EBE7-3E6C-5E04E27BD4D5}"/>
          </ac:spMkLst>
        </pc:spChg>
      </pc:sldChg>
      <pc:sldChg chg="modSp mod">
        <pc:chgData name="Marcus Küp" userId="59a344fa-6df2-4312-91dc-1cbdf98cda92" providerId="ADAL" clId="{E089604B-2E54-4222-8398-55CBF82B6DA4}" dt="2023-07-06T18:04:53.355" v="1484" actId="20577"/>
        <pc:sldMkLst>
          <pc:docMk/>
          <pc:sldMk cId="56587263" sldId="273"/>
        </pc:sldMkLst>
        <pc:spChg chg="mod">
          <ac:chgData name="Marcus Küp" userId="59a344fa-6df2-4312-91dc-1cbdf98cda92" providerId="ADAL" clId="{E089604B-2E54-4222-8398-55CBF82B6DA4}" dt="2023-07-06T18:04:53.355" v="1484" actId="20577"/>
          <ac:spMkLst>
            <pc:docMk/>
            <pc:sldMk cId="56587263" sldId="273"/>
            <ac:spMk id="3" creationId="{1C9CFF92-EE59-6E40-7E57-9BE6C78C4198}"/>
          </ac:spMkLst>
        </pc:spChg>
      </pc:sldChg>
      <pc:sldChg chg="modSp mod">
        <pc:chgData name="Marcus Küp" userId="59a344fa-6df2-4312-91dc-1cbdf98cda92" providerId="ADAL" clId="{E089604B-2E54-4222-8398-55CBF82B6DA4}" dt="2023-07-06T17:34:12.607" v="1052" actId="20577"/>
        <pc:sldMkLst>
          <pc:docMk/>
          <pc:sldMk cId="966954902" sldId="274"/>
        </pc:sldMkLst>
        <pc:spChg chg="mod">
          <ac:chgData name="Marcus Küp" userId="59a344fa-6df2-4312-91dc-1cbdf98cda92" providerId="ADAL" clId="{E089604B-2E54-4222-8398-55CBF82B6DA4}" dt="2023-07-06T17:34:12.607" v="1052" actId="20577"/>
          <ac:spMkLst>
            <pc:docMk/>
            <pc:sldMk cId="966954902" sldId="274"/>
            <ac:spMk id="3" creationId="{47D6F2F8-8CB2-5E79-D2A5-91B737716F72}"/>
          </ac:spMkLst>
        </pc:spChg>
      </pc:sldChg>
      <pc:sldChg chg="addSp modSp new mod">
        <pc:chgData name="Marcus Küp" userId="59a344fa-6df2-4312-91dc-1cbdf98cda92" providerId="ADAL" clId="{E089604B-2E54-4222-8398-55CBF82B6DA4}" dt="2023-07-06T17:34:37.824" v="1057" actId="20577"/>
        <pc:sldMkLst>
          <pc:docMk/>
          <pc:sldMk cId="2317700287" sldId="275"/>
        </pc:sldMkLst>
        <pc:spChg chg="mod">
          <ac:chgData name="Marcus Küp" userId="59a344fa-6df2-4312-91dc-1cbdf98cda92" providerId="ADAL" clId="{E089604B-2E54-4222-8398-55CBF82B6DA4}" dt="2023-07-06T17:34:37.824" v="1057" actId="20577"/>
          <ac:spMkLst>
            <pc:docMk/>
            <pc:sldMk cId="2317700287" sldId="275"/>
            <ac:spMk id="2" creationId="{0C78127F-7BEE-24CB-5273-E8F005E91111}"/>
          </ac:spMkLst>
        </pc:spChg>
        <pc:spChg chg="mod">
          <ac:chgData name="Marcus Küp" userId="59a344fa-6df2-4312-91dc-1cbdf98cda92" providerId="ADAL" clId="{E089604B-2E54-4222-8398-55CBF82B6DA4}" dt="2023-07-06T17:33:42.160" v="1049" actId="313"/>
          <ac:spMkLst>
            <pc:docMk/>
            <pc:sldMk cId="2317700287" sldId="275"/>
            <ac:spMk id="3" creationId="{6AFC981B-AD56-DBDD-2BC1-1A733464DE03}"/>
          </ac:spMkLst>
        </pc:spChg>
        <pc:spChg chg="add mod">
          <ac:chgData name="Marcus Küp" userId="59a344fa-6df2-4312-91dc-1cbdf98cda92" providerId="ADAL" clId="{E089604B-2E54-4222-8398-55CBF82B6DA4}" dt="2023-07-06T17:25:18.732" v="1048" actId="1076"/>
          <ac:spMkLst>
            <pc:docMk/>
            <pc:sldMk cId="2317700287" sldId="275"/>
            <ac:spMk id="5" creationId="{FAB1D0DD-1FB9-8DEA-0C21-3F565834A406}"/>
          </ac:spMkLst>
        </pc:spChg>
      </pc:sldChg>
      <pc:sldChg chg="modSp mod">
        <pc:chgData name="Marcus Küp" userId="59a344fa-6df2-4312-91dc-1cbdf98cda92" providerId="ADAL" clId="{E089604B-2E54-4222-8398-55CBF82B6DA4}" dt="2023-07-06T18:03:45.431" v="1470" actId="20577"/>
        <pc:sldMkLst>
          <pc:docMk/>
          <pc:sldMk cId="3741368500" sldId="276"/>
        </pc:sldMkLst>
        <pc:spChg chg="mod">
          <ac:chgData name="Marcus Küp" userId="59a344fa-6df2-4312-91dc-1cbdf98cda92" providerId="ADAL" clId="{E089604B-2E54-4222-8398-55CBF82B6DA4}" dt="2023-07-06T18:03:45.431" v="1470" actId="20577"/>
          <ac:spMkLst>
            <pc:docMk/>
            <pc:sldMk cId="3741368500" sldId="276"/>
            <ac:spMk id="3" creationId="{075FACE7-6BD9-675B-149D-83C59BA9B6EA}"/>
          </ac:spMkLst>
        </pc:spChg>
      </pc:sldChg>
      <pc:sldChg chg="modSp mod">
        <pc:chgData name="Marcus Küp" userId="59a344fa-6df2-4312-91dc-1cbdf98cda92" providerId="ADAL" clId="{E089604B-2E54-4222-8398-55CBF82B6DA4}" dt="2023-07-06T18:04:21.002" v="1473" actId="20577"/>
        <pc:sldMkLst>
          <pc:docMk/>
          <pc:sldMk cId="4140841267" sldId="277"/>
        </pc:sldMkLst>
        <pc:spChg chg="mod">
          <ac:chgData name="Marcus Küp" userId="59a344fa-6df2-4312-91dc-1cbdf98cda92" providerId="ADAL" clId="{E089604B-2E54-4222-8398-55CBF82B6DA4}" dt="2023-07-06T18:04:21.002" v="1473" actId="20577"/>
          <ac:spMkLst>
            <pc:docMk/>
            <pc:sldMk cId="4140841267" sldId="277"/>
            <ac:spMk id="3" creationId="{075FACE7-6BD9-675B-149D-83C59BA9B6EA}"/>
          </ac:spMkLst>
        </pc:spChg>
      </pc:sldChg>
    </pc:docChg>
  </pc:docChgLst>
  <pc:docChgLst>
    <pc:chgData name="Maus, Philip" userId="1c17c23e-ac59-469f-aa0b-11b7a3e39ac7" providerId="ADAL" clId="{6C02822D-ED16-4E31-AB36-44A4ACB7F406}"/>
    <pc:docChg chg="undo redo custSel addSld delSld modSld sldOrd addSection modSection">
      <pc:chgData name="Maus, Philip" userId="1c17c23e-ac59-469f-aa0b-11b7a3e39ac7" providerId="ADAL" clId="{6C02822D-ED16-4E31-AB36-44A4ACB7F406}" dt="2023-07-07T07:41:04.157" v="1502" actId="1076"/>
      <pc:docMkLst>
        <pc:docMk/>
      </pc:docMkLst>
      <pc:sldChg chg="modSp mod">
        <pc:chgData name="Maus, Philip" userId="1c17c23e-ac59-469f-aa0b-11b7a3e39ac7" providerId="ADAL" clId="{6C02822D-ED16-4E31-AB36-44A4ACB7F406}" dt="2023-07-06T17:46:42.226" v="45" actId="20577"/>
        <pc:sldMkLst>
          <pc:docMk/>
          <pc:sldMk cId="1997827845" sldId="257"/>
        </pc:sldMkLst>
        <pc:spChg chg="mod">
          <ac:chgData name="Maus, Philip" userId="1c17c23e-ac59-469f-aa0b-11b7a3e39ac7" providerId="ADAL" clId="{6C02822D-ED16-4E31-AB36-44A4ACB7F406}" dt="2023-07-06T17:46:42.226" v="45" actId="20577"/>
          <ac:spMkLst>
            <pc:docMk/>
            <pc:sldMk cId="1997827845" sldId="257"/>
            <ac:spMk id="3" creationId="{E33B20DD-DF5C-FDE8-B2D4-B77DCA68BFDE}"/>
          </ac:spMkLst>
        </pc:spChg>
      </pc:sldChg>
      <pc:sldChg chg="addSp delSp modSp">
        <pc:chgData name="Maus, Philip" userId="1c17c23e-ac59-469f-aa0b-11b7a3e39ac7" providerId="ADAL" clId="{6C02822D-ED16-4E31-AB36-44A4ACB7F406}" dt="2023-07-07T07:16:38.594" v="1414" actId="1076"/>
        <pc:sldMkLst>
          <pc:docMk/>
          <pc:sldMk cId="3128937290" sldId="258"/>
        </pc:sldMkLst>
        <pc:picChg chg="add del mod">
          <ac:chgData name="Maus, Philip" userId="1c17c23e-ac59-469f-aa0b-11b7a3e39ac7" providerId="ADAL" clId="{6C02822D-ED16-4E31-AB36-44A4ACB7F406}" dt="2023-07-07T07:07:05.937" v="1398" actId="478"/>
          <ac:picMkLst>
            <pc:docMk/>
            <pc:sldMk cId="3128937290" sldId="258"/>
            <ac:picMk id="1026" creationId="{4F84C09E-787D-9A1B-1F14-4C780F24AF59}"/>
          </ac:picMkLst>
        </pc:picChg>
        <pc:picChg chg="add del">
          <ac:chgData name="Maus, Philip" userId="1c17c23e-ac59-469f-aa0b-11b7a3e39ac7" providerId="ADAL" clId="{6C02822D-ED16-4E31-AB36-44A4ACB7F406}" dt="2023-07-07T07:15:07.542" v="1401" actId="478"/>
          <ac:picMkLst>
            <pc:docMk/>
            <pc:sldMk cId="3128937290" sldId="258"/>
            <ac:picMk id="1028" creationId="{1861BAFB-4540-0E39-DCC8-8C597C7E7872}"/>
          </ac:picMkLst>
        </pc:picChg>
        <pc:picChg chg="add del">
          <ac:chgData name="Maus, Philip" userId="1c17c23e-ac59-469f-aa0b-11b7a3e39ac7" providerId="ADAL" clId="{6C02822D-ED16-4E31-AB36-44A4ACB7F406}" dt="2023-07-07T07:15:25.203" v="1403" actId="478"/>
          <ac:picMkLst>
            <pc:docMk/>
            <pc:sldMk cId="3128937290" sldId="258"/>
            <ac:picMk id="1030" creationId="{BD5575BE-A4D3-CF88-F487-87DC62A2AE1A}"/>
          </ac:picMkLst>
        </pc:picChg>
        <pc:picChg chg="add del">
          <ac:chgData name="Maus, Philip" userId="1c17c23e-ac59-469f-aa0b-11b7a3e39ac7" providerId="ADAL" clId="{6C02822D-ED16-4E31-AB36-44A4ACB7F406}" dt="2023-07-07T07:15:38.009" v="1405" actId="478"/>
          <ac:picMkLst>
            <pc:docMk/>
            <pc:sldMk cId="3128937290" sldId="258"/>
            <ac:picMk id="1032" creationId="{2ABDEE81-3A55-9A0E-D979-9AAF80D28942}"/>
          </ac:picMkLst>
        </pc:picChg>
        <pc:picChg chg="add del">
          <ac:chgData name="Maus, Philip" userId="1c17c23e-ac59-469f-aa0b-11b7a3e39ac7" providerId="ADAL" clId="{6C02822D-ED16-4E31-AB36-44A4ACB7F406}" dt="2023-07-07T07:16:04.941" v="1407" actId="478"/>
          <ac:picMkLst>
            <pc:docMk/>
            <pc:sldMk cId="3128937290" sldId="258"/>
            <ac:picMk id="1034" creationId="{0A7ED6EF-1B64-8C51-0B8E-3E9A3870B1F2}"/>
          </ac:picMkLst>
        </pc:picChg>
        <pc:picChg chg="add del">
          <ac:chgData name="Maus, Philip" userId="1c17c23e-ac59-469f-aa0b-11b7a3e39ac7" providerId="ADAL" clId="{6C02822D-ED16-4E31-AB36-44A4ACB7F406}" dt="2023-07-07T07:16:19.410" v="1409" actId="478"/>
          <ac:picMkLst>
            <pc:docMk/>
            <pc:sldMk cId="3128937290" sldId="258"/>
            <ac:picMk id="1036" creationId="{A40743DE-70C9-D7F0-F364-447819C37D1A}"/>
          </ac:picMkLst>
        </pc:picChg>
        <pc:picChg chg="add mod">
          <ac:chgData name="Maus, Philip" userId="1c17c23e-ac59-469f-aa0b-11b7a3e39ac7" providerId="ADAL" clId="{6C02822D-ED16-4E31-AB36-44A4ACB7F406}" dt="2023-07-07T07:16:38.594" v="1414" actId="1076"/>
          <ac:picMkLst>
            <pc:docMk/>
            <pc:sldMk cId="3128937290" sldId="258"/>
            <ac:picMk id="1038" creationId="{EDAA234F-63D8-AD13-4081-9073073ADE79}"/>
          </ac:picMkLst>
        </pc:picChg>
      </pc:sldChg>
      <pc:sldChg chg="modSp mod">
        <pc:chgData name="Maus, Philip" userId="1c17c23e-ac59-469f-aa0b-11b7a3e39ac7" providerId="ADAL" clId="{6C02822D-ED16-4E31-AB36-44A4ACB7F406}" dt="2023-07-06T18:00:09.694" v="132" actId="20577"/>
        <pc:sldMkLst>
          <pc:docMk/>
          <pc:sldMk cId="2508004164" sldId="263"/>
        </pc:sldMkLst>
        <pc:spChg chg="mod">
          <ac:chgData name="Maus, Philip" userId="1c17c23e-ac59-469f-aa0b-11b7a3e39ac7" providerId="ADAL" clId="{6C02822D-ED16-4E31-AB36-44A4ACB7F406}" dt="2023-07-06T18:00:09.694" v="132" actId="20577"/>
          <ac:spMkLst>
            <pc:docMk/>
            <pc:sldMk cId="2508004164" sldId="263"/>
            <ac:spMk id="3" creationId="{7C0EEED7-8559-D2B3-78F0-EDCBC3A9C037}"/>
          </ac:spMkLst>
        </pc:spChg>
      </pc:sldChg>
      <pc:sldChg chg="modSp mod">
        <pc:chgData name="Maus, Philip" userId="1c17c23e-ac59-469f-aa0b-11b7a3e39ac7" providerId="ADAL" clId="{6C02822D-ED16-4E31-AB36-44A4ACB7F406}" dt="2023-07-06T18:10:26.812" v="203" actId="20577"/>
        <pc:sldMkLst>
          <pc:docMk/>
          <pc:sldMk cId="3466007867" sldId="265"/>
        </pc:sldMkLst>
        <pc:spChg chg="mod">
          <ac:chgData name="Maus, Philip" userId="1c17c23e-ac59-469f-aa0b-11b7a3e39ac7" providerId="ADAL" clId="{6C02822D-ED16-4E31-AB36-44A4ACB7F406}" dt="2023-07-06T18:10:26.812" v="203" actId="20577"/>
          <ac:spMkLst>
            <pc:docMk/>
            <pc:sldMk cId="3466007867" sldId="265"/>
            <ac:spMk id="3" creationId="{E33B20DD-DF5C-FDE8-B2D4-B77DCA68BFDE}"/>
          </ac:spMkLst>
        </pc:spChg>
      </pc:sldChg>
      <pc:sldChg chg="del">
        <pc:chgData name="Maus, Philip" userId="1c17c23e-ac59-469f-aa0b-11b7a3e39ac7" providerId="ADAL" clId="{6C02822D-ED16-4E31-AB36-44A4ACB7F406}" dt="2023-07-07T07:11:46.354" v="1399" actId="47"/>
        <pc:sldMkLst>
          <pc:docMk/>
          <pc:sldMk cId="2710912774" sldId="266"/>
        </pc:sldMkLst>
      </pc:sldChg>
      <pc:sldChg chg="modSp del mod">
        <pc:chgData name="Maus, Philip" userId="1c17c23e-ac59-469f-aa0b-11b7a3e39ac7" providerId="ADAL" clId="{6C02822D-ED16-4E31-AB36-44A4ACB7F406}" dt="2023-07-06T17:53:43.392" v="94" actId="47"/>
        <pc:sldMkLst>
          <pc:docMk/>
          <pc:sldMk cId="3737315494" sldId="268"/>
        </pc:sldMkLst>
        <pc:spChg chg="mod">
          <ac:chgData name="Maus, Philip" userId="1c17c23e-ac59-469f-aa0b-11b7a3e39ac7" providerId="ADAL" clId="{6C02822D-ED16-4E31-AB36-44A4ACB7F406}" dt="2023-07-06T17:52:57.957" v="60" actId="255"/>
          <ac:spMkLst>
            <pc:docMk/>
            <pc:sldMk cId="3737315494" sldId="268"/>
            <ac:spMk id="3" creationId="{82FA6372-9141-9F01-7626-7587DA73F109}"/>
          </ac:spMkLst>
        </pc:spChg>
      </pc:sldChg>
      <pc:sldChg chg="del">
        <pc:chgData name="Maus, Philip" userId="1c17c23e-ac59-469f-aa0b-11b7a3e39ac7" providerId="ADAL" clId="{6C02822D-ED16-4E31-AB36-44A4ACB7F406}" dt="2023-07-06T17:54:34.100" v="105" actId="47"/>
        <pc:sldMkLst>
          <pc:docMk/>
          <pc:sldMk cId="1739212172" sldId="269"/>
        </pc:sldMkLst>
      </pc:sldChg>
      <pc:sldChg chg="modSp mod">
        <pc:chgData name="Maus, Philip" userId="1c17c23e-ac59-469f-aa0b-11b7a3e39ac7" providerId="ADAL" clId="{6C02822D-ED16-4E31-AB36-44A4ACB7F406}" dt="2023-07-06T17:52:08.904" v="58" actId="20577"/>
        <pc:sldMkLst>
          <pc:docMk/>
          <pc:sldMk cId="3241361406" sldId="270"/>
        </pc:sldMkLst>
        <pc:spChg chg="mod">
          <ac:chgData name="Maus, Philip" userId="1c17c23e-ac59-469f-aa0b-11b7a3e39ac7" providerId="ADAL" clId="{6C02822D-ED16-4E31-AB36-44A4ACB7F406}" dt="2023-07-06T17:52:08.904" v="58" actId="20577"/>
          <ac:spMkLst>
            <pc:docMk/>
            <pc:sldMk cId="3241361406" sldId="270"/>
            <ac:spMk id="3" creationId="{075FACE7-6BD9-675B-149D-83C59BA9B6EA}"/>
          </ac:spMkLst>
        </pc:spChg>
      </pc:sldChg>
      <pc:sldChg chg="modSp mod ord">
        <pc:chgData name="Maus, Philip" userId="1c17c23e-ac59-469f-aa0b-11b7a3e39ac7" providerId="ADAL" clId="{6C02822D-ED16-4E31-AB36-44A4ACB7F406}" dt="2023-07-06T18:02:07.057" v="197" actId="20577"/>
        <pc:sldMkLst>
          <pc:docMk/>
          <pc:sldMk cId="1143893338" sldId="271"/>
        </pc:sldMkLst>
        <pc:spChg chg="mod">
          <ac:chgData name="Maus, Philip" userId="1c17c23e-ac59-469f-aa0b-11b7a3e39ac7" providerId="ADAL" clId="{6C02822D-ED16-4E31-AB36-44A4ACB7F406}" dt="2023-07-06T17:55:40.865" v="121" actId="20577"/>
          <ac:spMkLst>
            <pc:docMk/>
            <pc:sldMk cId="1143893338" sldId="271"/>
            <ac:spMk id="2" creationId="{C78207A2-208A-CE55-3EB0-619E3BF8A465}"/>
          </ac:spMkLst>
        </pc:spChg>
        <pc:spChg chg="mod">
          <ac:chgData name="Maus, Philip" userId="1c17c23e-ac59-469f-aa0b-11b7a3e39ac7" providerId="ADAL" clId="{6C02822D-ED16-4E31-AB36-44A4ACB7F406}" dt="2023-07-06T17:55:53.198" v="123" actId="12"/>
          <ac:spMkLst>
            <pc:docMk/>
            <pc:sldMk cId="1143893338" sldId="271"/>
            <ac:spMk id="3" creationId="{2A948C1C-5BBC-5027-B41B-60375B7ECB27}"/>
          </ac:spMkLst>
        </pc:spChg>
        <pc:spChg chg="mod">
          <ac:chgData name="Maus, Philip" userId="1c17c23e-ac59-469f-aa0b-11b7a3e39ac7" providerId="ADAL" clId="{6C02822D-ED16-4E31-AB36-44A4ACB7F406}" dt="2023-07-06T18:02:01.100" v="169" actId="20577"/>
          <ac:spMkLst>
            <pc:docMk/>
            <pc:sldMk cId="1143893338" sldId="271"/>
            <ac:spMk id="5" creationId="{45D2991F-6AFE-6772-4564-B6B45382B612}"/>
          </ac:spMkLst>
        </pc:spChg>
        <pc:spChg chg="mod">
          <ac:chgData name="Maus, Philip" userId="1c17c23e-ac59-469f-aa0b-11b7a3e39ac7" providerId="ADAL" clId="{6C02822D-ED16-4E31-AB36-44A4ACB7F406}" dt="2023-07-06T18:02:07.057" v="197" actId="20577"/>
          <ac:spMkLst>
            <pc:docMk/>
            <pc:sldMk cId="1143893338" sldId="271"/>
            <ac:spMk id="6" creationId="{CFBD4114-65D4-CAE5-DE3C-64D79D5B50A6}"/>
          </ac:spMkLst>
        </pc:spChg>
        <pc:spChg chg="mod">
          <ac:chgData name="Maus, Philip" userId="1c17c23e-ac59-469f-aa0b-11b7a3e39ac7" providerId="ADAL" clId="{6C02822D-ED16-4E31-AB36-44A4ACB7F406}" dt="2023-07-06T18:00:16.403" v="135" actId="20577"/>
          <ac:spMkLst>
            <pc:docMk/>
            <pc:sldMk cId="1143893338" sldId="271"/>
            <ac:spMk id="7" creationId="{E26C0EE4-9FBF-EBE7-3E6C-5E04E27BD4D5}"/>
          </ac:spMkLst>
        </pc:spChg>
      </pc:sldChg>
      <pc:sldChg chg="del ord">
        <pc:chgData name="Maus, Philip" userId="1c17c23e-ac59-469f-aa0b-11b7a3e39ac7" providerId="ADAL" clId="{6C02822D-ED16-4E31-AB36-44A4ACB7F406}" dt="2023-07-06T17:55:35.058" v="116" actId="47"/>
        <pc:sldMkLst>
          <pc:docMk/>
          <pc:sldMk cId="1789758676" sldId="272"/>
        </pc:sldMkLst>
      </pc:sldChg>
      <pc:sldChg chg="addSp modSp add mod">
        <pc:chgData name="Maus, Philip" userId="1c17c23e-ac59-469f-aa0b-11b7a3e39ac7" providerId="ADAL" clId="{6C02822D-ED16-4E31-AB36-44A4ACB7F406}" dt="2023-07-07T07:24:47.970" v="1431" actId="1035"/>
        <pc:sldMkLst>
          <pc:docMk/>
          <pc:sldMk cId="3741368500" sldId="276"/>
        </pc:sldMkLst>
        <pc:spChg chg="mod">
          <ac:chgData name="Maus, Philip" userId="1c17c23e-ac59-469f-aa0b-11b7a3e39ac7" providerId="ADAL" clId="{6C02822D-ED16-4E31-AB36-44A4ACB7F406}" dt="2023-07-06T17:53:41.227" v="93" actId="20577"/>
          <ac:spMkLst>
            <pc:docMk/>
            <pc:sldMk cId="3741368500" sldId="276"/>
            <ac:spMk id="2" creationId="{3435FBCC-0CB1-661B-232F-7448F604013C}"/>
          </ac:spMkLst>
        </pc:spChg>
        <pc:spChg chg="mod">
          <ac:chgData name="Maus, Philip" userId="1c17c23e-ac59-469f-aa0b-11b7a3e39ac7" providerId="ADAL" clId="{6C02822D-ED16-4E31-AB36-44A4ACB7F406}" dt="2023-07-06T17:53:37.262" v="84" actId="27636"/>
          <ac:spMkLst>
            <pc:docMk/>
            <pc:sldMk cId="3741368500" sldId="276"/>
            <ac:spMk id="3" creationId="{075FACE7-6BD9-675B-149D-83C59BA9B6EA}"/>
          </ac:spMkLst>
        </pc:spChg>
        <pc:picChg chg="add mod">
          <ac:chgData name="Maus, Philip" userId="1c17c23e-ac59-469f-aa0b-11b7a3e39ac7" providerId="ADAL" clId="{6C02822D-ED16-4E31-AB36-44A4ACB7F406}" dt="2023-07-07T07:24:47.970" v="1431" actId="1035"/>
          <ac:picMkLst>
            <pc:docMk/>
            <pc:sldMk cId="3741368500" sldId="276"/>
            <ac:picMk id="5" creationId="{06EFD24D-ED29-4466-F7B9-E000F9D3CBC9}"/>
          </ac:picMkLst>
        </pc:picChg>
      </pc:sldChg>
      <pc:sldChg chg="addSp modSp add mod">
        <pc:chgData name="Maus, Philip" userId="1c17c23e-ac59-469f-aa0b-11b7a3e39ac7" providerId="ADAL" clId="{6C02822D-ED16-4E31-AB36-44A4ACB7F406}" dt="2023-07-07T07:25:20.344" v="1468" actId="20577"/>
        <pc:sldMkLst>
          <pc:docMk/>
          <pc:sldMk cId="4140841267" sldId="277"/>
        </pc:sldMkLst>
        <pc:spChg chg="mod">
          <ac:chgData name="Maus, Philip" userId="1c17c23e-ac59-469f-aa0b-11b7a3e39ac7" providerId="ADAL" clId="{6C02822D-ED16-4E31-AB36-44A4ACB7F406}" dt="2023-07-06T17:53:59.771" v="96"/>
          <ac:spMkLst>
            <pc:docMk/>
            <pc:sldMk cId="4140841267" sldId="277"/>
            <ac:spMk id="2" creationId="{3435FBCC-0CB1-661B-232F-7448F604013C}"/>
          </ac:spMkLst>
        </pc:spChg>
        <pc:spChg chg="mod">
          <ac:chgData name="Maus, Philip" userId="1c17c23e-ac59-469f-aa0b-11b7a3e39ac7" providerId="ADAL" clId="{6C02822D-ED16-4E31-AB36-44A4ACB7F406}" dt="2023-07-07T07:25:20.344" v="1468" actId="20577"/>
          <ac:spMkLst>
            <pc:docMk/>
            <pc:sldMk cId="4140841267" sldId="277"/>
            <ac:spMk id="3" creationId="{075FACE7-6BD9-675B-149D-83C59BA9B6EA}"/>
          </ac:spMkLst>
        </pc:spChg>
        <pc:picChg chg="add mod">
          <ac:chgData name="Maus, Philip" userId="1c17c23e-ac59-469f-aa0b-11b7a3e39ac7" providerId="ADAL" clId="{6C02822D-ED16-4E31-AB36-44A4ACB7F406}" dt="2023-07-07T07:24:33.620" v="1427" actId="1076"/>
          <ac:picMkLst>
            <pc:docMk/>
            <pc:sldMk cId="4140841267" sldId="277"/>
            <ac:picMk id="2050" creationId="{145D961B-4309-ECF3-DC31-17FF7C4D9331}"/>
          </ac:picMkLst>
        </pc:picChg>
      </pc:sldChg>
      <pc:sldChg chg="delSp modSp mod">
        <pc:chgData name="Maus, Philip" userId="1c17c23e-ac59-469f-aa0b-11b7a3e39ac7" providerId="ADAL" clId="{6C02822D-ED16-4E31-AB36-44A4ACB7F406}" dt="2023-07-07T07:23:36.504" v="1422" actId="1076"/>
        <pc:sldMkLst>
          <pc:docMk/>
          <pc:sldMk cId="1790528956" sldId="278"/>
        </pc:sldMkLst>
        <pc:spChg chg="mod">
          <ac:chgData name="Maus, Philip" userId="1c17c23e-ac59-469f-aa0b-11b7a3e39ac7" providerId="ADAL" clId="{6C02822D-ED16-4E31-AB36-44A4ACB7F406}" dt="2023-07-06T18:02:57.300" v="198"/>
          <ac:spMkLst>
            <pc:docMk/>
            <pc:sldMk cId="1790528956" sldId="278"/>
            <ac:spMk id="2" creationId="{C869F329-2B5F-494D-4E03-509B9E4B84EB}"/>
          </ac:spMkLst>
        </pc:spChg>
        <pc:picChg chg="del">
          <ac:chgData name="Maus, Philip" userId="1c17c23e-ac59-469f-aa0b-11b7a3e39ac7" providerId="ADAL" clId="{6C02822D-ED16-4E31-AB36-44A4ACB7F406}" dt="2023-07-07T07:23:25.142" v="1421" actId="21"/>
          <ac:picMkLst>
            <pc:docMk/>
            <pc:sldMk cId="1790528956" sldId="278"/>
            <ac:picMk id="8" creationId="{75BB9510-780C-5683-87D0-DEEBCA992694}"/>
          </ac:picMkLst>
        </pc:picChg>
        <pc:picChg chg="mod">
          <ac:chgData name="Maus, Philip" userId="1c17c23e-ac59-469f-aa0b-11b7a3e39ac7" providerId="ADAL" clId="{6C02822D-ED16-4E31-AB36-44A4ACB7F406}" dt="2023-07-07T07:23:36.504" v="1422" actId="1076"/>
          <ac:picMkLst>
            <pc:docMk/>
            <pc:sldMk cId="1790528956" sldId="278"/>
            <ac:picMk id="14" creationId="{5D3B15D8-B1AB-02EF-E94F-B240F05E1B59}"/>
          </ac:picMkLst>
        </pc:picChg>
      </pc:sldChg>
      <pc:sldChg chg="modSp add mod ord">
        <pc:chgData name="Maus, Philip" userId="1c17c23e-ac59-469f-aa0b-11b7a3e39ac7" providerId="ADAL" clId="{6C02822D-ED16-4E31-AB36-44A4ACB7F406}" dt="2023-07-07T05:50:50.515" v="665"/>
        <pc:sldMkLst>
          <pc:docMk/>
          <pc:sldMk cId="1382964235" sldId="279"/>
        </pc:sldMkLst>
        <pc:spChg chg="mod">
          <ac:chgData name="Maus, Philip" userId="1c17c23e-ac59-469f-aa0b-11b7a3e39ac7" providerId="ADAL" clId="{6C02822D-ED16-4E31-AB36-44A4ACB7F406}" dt="2023-07-07T05:47:02.453" v="225" actId="20577"/>
          <ac:spMkLst>
            <pc:docMk/>
            <pc:sldMk cId="1382964235" sldId="279"/>
            <ac:spMk id="2" creationId="{950630C4-BEBB-C5A2-78E4-6FB56EB20BED}"/>
          </ac:spMkLst>
        </pc:spChg>
        <pc:spChg chg="mod">
          <ac:chgData name="Maus, Philip" userId="1c17c23e-ac59-469f-aa0b-11b7a3e39ac7" providerId="ADAL" clId="{6C02822D-ED16-4E31-AB36-44A4ACB7F406}" dt="2023-07-07T05:50:42.778" v="663" actId="20577"/>
          <ac:spMkLst>
            <pc:docMk/>
            <pc:sldMk cId="1382964235" sldId="279"/>
            <ac:spMk id="3" creationId="{1C9CFF92-EE59-6E40-7E57-9BE6C78C4198}"/>
          </ac:spMkLst>
        </pc:spChg>
      </pc:sldChg>
      <pc:sldChg chg="addSp delSp modSp add mod">
        <pc:chgData name="Maus, Philip" userId="1c17c23e-ac59-469f-aa0b-11b7a3e39ac7" providerId="ADAL" clId="{6C02822D-ED16-4E31-AB36-44A4ACB7F406}" dt="2023-07-07T05:54:46.913" v="671" actId="14100"/>
        <pc:sldMkLst>
          <pc:docMk/>
          <pc:sldMk cId="4097454553" sldId="280"/>
        </pc:sldMkLst>
        <pc:spChg chg="del mod">
          <ac:chgData name="Maus, Philip" userId="1c17c23e-ac59-469f-aa0b-11b7a3e39ac7" providerId="ADAL" clId="{6C02822D-ED16-4E31-AB36-44A4ACB7F406}" dt="2023-07-07T05:54:40.194" v="669" actId="22"/>
          <ac:spMkLst>
            <pc:docMk/>
            <pc:sldMk cId="4097454553" sldId="280"/>
            <ac:spMk id="3" creationId="{7C0EEED7-8559-D2B3-78F0-EDCBC3A9C037}"/>
          </ac:spMkLst>
        </pc:spChg>
        <pc:picChg chg="add mod ord">
          <ac:chgData name="Maus, Philip" userId="1c17c23e-ac59-469f-aa0b-11b7a3e39ac7" providerId="ADAL" clId="{6C02822D-ED16-4E31-AB36-44A4ACB7F406}" dt="2023-07-07T05:54:46.913" v="671" actId="14100"/>
          <ac:picMkLst>
            <pc:docMk/>
            <pc:sldMk cId="4097454553" sldId="280"/>
            <ac:picMk id="6" creationId="{D950B72F-31B2-CC67-3FB9-A363A19F292B}"/>
          </ac:picMkLst>
        </pc:picChg>
      </pc:sldChg>
      <pc:sldChg chg="addSp delSp modSp add del mod">
        <pc:chgData name="Maus, Philip" userId="1c17c23e-ac59-469f-aa0b-11b7a3e39ac7" providerId="ADAL" clId="{6C02822D-ED16-4E31-AB36-44A4ACB7F406}" dt="2023-07-07T05:56:22.032" v="685" actId="47"/>
        <pc:sldMkLst>
          <pc:docMk/>
          <pc:sldMk cId="1186462978" sldId="281"/>
        </pc:sldMkLst>
        <pc:spChg chg="add mod">
          <ac:chgData name="Maus, Philip" userId="1c17c23e-ac59-469f-aa0b-11b7a3e39ac7" providerId="ADAL" clId="{6C02822D-ED16-4E31-AB36-44A4ACB7F406}" dt="2023-07-07T05:56:13.387" v="681" actId="12"/>
          <ac:spMkLst>
            <pc:docMk/>
            <pc:sldMk cId="1186462978" sldId="281"/>
            <ac:spMk id="5" creationId="{CEC40855-7A76-F9AA-2731-AC60AC6B44F6}"/>
          </ac:spMkLst>
        </pc:spChg>
        <pc:picChg chg="del">
          <ac:chgData name="Maus, Philip" userId="1c17c23e-ac59-469f-aa0b-11b7a3e39ac7" providerId="ADAL" clId="{6C02822D-ED16-4E31-AB36-44A4ACB7F406}" dt="2023-07-07T05:56:03.316" v="673" actId="478"/>
          <ac:picMkLst>
            <pc:docMk/>
            <pc:sldMk cId="1186462978" sldId="281"/>
            <ac:picMk id="6" creationId="{D950B72F-31B2-CC67-3FB9-A363A19F292B}"/>
          </ac:picMkLst>
        </pc:picChg>
      </pc:sldChg>
      <pc:sldChg chg="addSp delSp modSp add mod ord">
        <pc:chgData name="Maus, Philip" userId="1c17c23e-ac59-469f-aa0b-11b7a3e39ac7" providerId="ADAL" clId="{6C02822D-ED16-4E31-AB36-44A4ACB7F406}" dt="2023-07-07T07:21:53.916" v="1419" actId="1076"/>
        <pc:sldMkLst>
          <pc:docMk/>
          <pc:sldMk cId="3824398896" sldId="282"/>
        </pc:sldMkLst>
        <pc:spChg chg="del mod">
          <ac:chgData name="Maus, Philip" userId="1c17c23e-ac59-469f-aa0b-11b7a3e39ac7" providerId="ADAL" clId="{6C02822D-ED16-4E31-AB36-44A4ACB7F406}" dt="2023-07-07T06:03:58.089" v="966" actId="22"/>
          <ac:spMkLst>
            <pc:docMk/>
            <pc:sldMk cId="3824398896" sldId="282"/>
            <ac:spMk id="3" creationId="{7C0EEED7-8559-D2B3-78F0-EDCBC3A9C037}"/>
          </ac:spMkLst>
        </pc:spChg>
        <pc:spChg chg="add mod">
          <ac:chgData name="Maus, Philip" userId="1c17c23e-ac59-469f-aa0b-11b7a3e39ac7" providerId="ADAL" clId="{6C02822D-ED16-4E31-AB36-44A4ACB7F406}" dt="2023-07-07T07:21:53.916" v="1419" actId="1076"/>
          <ac:spMkLst>
            <pc:docMk/>
            <pc:sldMk cId="3824398896" sldId="282"/>
            <ac:spMk id="21" creationId="{DBEC8496-C7F6-A560-9E4A-DE44B29162CD}"/>
          </ac:spMkLst>
        </pc:spChg>
        <pc:spChg chg="add mod">
          <ac:chgData name="Maus, Philip" userId="1c17c23e-ac59-469f-aa0b-11b7a3e39ac7" providerId="ADAL" clId="{6C02822D-ED16-4E31-AB36-44A4ACB7F406}" dt="2023-07-07T06:07:55.055" v="1004" actId="1076"/>
          <ac:spMkLst>
            <pc:docMk/>
            <pc:sldMk cId="3824398896" sldId="282"/>
            <ac:spMk id="22" creationId="{A9DDDA20-71AE-1113-ADFB-8503CDF0CF14}"/>
          </ac:spMkLst>
        </pc:spChg>
        <pc:spChg chg="add mod">
          <ac:chgData name="Maus, Philip" userId="1c17c23e-ac59-469f-aa0b-11b7a3e39ac7" providerId="ADAL" clId="{6C02822D-ED16-4E31-AB36-44A4ACB7F406}" dt="2023-07-07T07:21:51.711" v="1418" actId="1076"/>
          <ac:spMkLst>
            <pc:docMk/>
            <pc:sldMk cId="3824398896" sldId="282"/>
            <ac:spMk id="23" creationId="{2DDC3269-8967-A9C1-1574-0E960C817E73}"/>
          </ac:spMkLst>
        </pc:spChg>
        <pc:picChg chg="add del mod">
          <ac:chgData name="Maus, Philip" userId="1c17c23e-ac59-469f-aa0b-11b7a3e39ac7" providerId="ADAL" clId="{6C02822D-ED16-4E31-AB36-44A4ACB7F406}" dt="2023-07-07T06:03:44.979" v="964" actId="478"/>
          <ac:picMkLst>
            <pc:docMk/>
            <pc:sldMk cId="3824398896" sldId="282"/>
            <ac:picMk id="6" creationId="{23006CD5-6512-CD35-EFF2-485F3690BE21}"/>
          </ac:picMkLst>
        </pc:picChg>
        <pc:picChg chg="add del mod">
          <ac:chgData name="Maus, Philip" userId="1c17c23e-ac59-469f-aa0b-11b7a3e39ac7" providerId="ADAL" clId="{6C02822D-ED16-4E31-AB36-44A4ACB7F406}" dt="2023-07-07T06:02:45.840" v="960" actId="478"/>
          <ac:picMkLst>
            <pc:docMk/>
            <pc:sldMk cId="3824398896" sldId="282"/>
            <ac:picMk id="8" creationId="{9573DF57-7F92-EF9B-6595-FB54371566A4}"/>
          </ac:picMkLst>
        </pc:picChg>
        <pc:picChg chg="add mod ord">
          <ac:chgData name="Maus, Philip" userId="1c17c23e-ac59-469f-aa0b-11b7a3e39ac7" providerId="ADAL" clId="{6C02822D-ED16-4E31-AB36-44A4ACB7F406}" dt="2023-07-07T06:04:17.268" v="972" actId="1076"/>
          <ac:picMkLst>
            <pc:docMk/>
            <pc:sldMk cId="3824398896" sldId="282"/>
            <ac:picMk id="10" creationId="{C8C34E28-2844-00FB-9441-FC7D7DAFCCC5}"/>
          </ac:picMkLst>
        </pc:picChg>
        <pc:picChg chg="add del mod">
          <ac:chgData name="Maus, Philip" userId="1c17c23e-ac59-469f-aa0b-11b7a3e39ac7" providerId="ADAL" clId="{6C02822D-ED16-4E31-AB36-44A4ACB7F406}" dt="2023-07-07T06:05:55.677" v="980" actId="478"/>
          <ac:picMkLst>
            <pc:docMk/>
            <pc:sldMk cId="3824398896" sldId="282"/>
            <ac:picMk id="12" creationId="{BC37AA99-A434-25CB-1B4E-6E169A3FF7D7}"/>
          </ac:picMkLst>
        </pc:picChg>
        <pc:picChg chg="add mod">
          <ac:chgData name="Maus, Philip" userId="1c17c23e-ac59-469f-aa0b-11b7a3e39ac7" providerId="ADAL" clId="{6C02822D-ED16-4E31-AB36-44A4ACB7F406}" dt="2023-07-07T06:07:52.932" v="1003" actId="1076"/>
          <ac:picMkLst>
            <pc:docMk/>
            <pc:sldMk cId="3824398896" sldId="282"/>
            <ac:picMk id="14" creationId="{03553478-4A6F-80C4-71DD-E72FC4FAFC86}"/>
          </ac:picMkLst>
        </pc:picChg>
        <pc:picChg chg="add mod">
          <ac:chgData name="Maus, Philip" userId="1c17c23e-ac59-469f-aa0b-11b7a3e39ac7" providerId="ADAL" clId="{6C02822D-ED16-4E31-AB36-44A4ACB7F406}" dt="2023-07-07T07:21:45.145" v="1417" actId="1076"/>
          <ac:picMkLst>
            <pc:docMk/>
            <pc:sldMk cId="3824398896" sldId="282"/>
            <ac:picMk id="16" creationId="{78E022A5-6AB6-C04A-27D5-0A64F0339FC6}"/>
          </ac:picMkLst>
        </pc:picChg>
        <pc:picChg chg="add mod">
          <ac:chgData name="Maus, Philip" userId="1c17c23e-ac59-469f-aa0b-11b7a3e39ac7" providerId="ADAL" clId="{6C02822D-ED16-4E31-AB36-44A4ACB7F406}" dt="2023-07-07T06:07:21.878" v="994" actId="1076"/>
          <ac:picMkLst>
            <pc:docMk/>
            <pc:sldMk cId="3824398896" sldId="282"/>
            <ac:picMk id="18" creationId="{F77CFA8E-88C4-8E99-412B-6D280936610C}"/>
          </ac:picMkLst>
        </pc:picChg>
        <pc:cxnChg chg="add del">
          <ac:chgData name="Maus, Philip" userId="1c17c23e-ac59-469f-aa0b-11b7a3e39ac7" providerId="ADAL" clId="{6C02822D-ED16-4E31-AB36-44A4ACB7F406}" dt="2023-07-07T06:07:11.601" v="990" actId="478"/>
          <ac:cxnSpMkLst>
            <pc:docMk/>
            <pc:sldMk cId="3824398896" sldId="282"/>
            <ac:cxnSpMk id="20" creationId="{6EF91AF6-D5FB-7BDC-6FFE-4C32A5AD0C85}"/>
          </ac:cxnSpMkLst>
        </pc:cxnChg>
      </pc:sldChg>
      <pc:sldChg chg="modSp add mod ord">
        <pc:chgData name="Maus, Philip" userId="1c17c23e-ac59-469f-aa0b-11b7a3e39ac7" providerId="ADAL" clId="{6C02822D-ED16-4E31-AB36-44A4ACB7F406}" dt="2023-07-07T07:17:43.992" v="1416" actId="1076"/>
        <pc:sldMkLst>
          <pc:docMk/>
          <pc:sldMk cId="910044108" sldId="283"/>
        </pc:sldMkLst>
        <pc:picChg chg="mod">
          <ac:chgData name="Maus, Philip" userId="1c17c23e-ac59-469f-aa0b-11b7a3e39ac7" providerId="ADAL" clId="{6C02822D-ED16-4E31-AB36-44A4ACB7F406}" dt="2023-07-07T07:17:43.992" v="1416" actId="1076"/>
          <ac:picMkLst>
            <pc:docMk/>
            <pc:sldMk cId="910044108" sldId="283"/>
            <ac:picMk id="6" creationId="{23006CD5-6512-CD35-EFF2-485F3690BE21}"/>
          </ac:picMkLst>
        </pc:picChg>
      </pc:sldChg>
      <pc:sldChg chg="addSp delSp modSp add mod ord modClrScheme chgLayout">
        <pc:chgData name="Maus, Philip" userId="1c17c23e-ac59-469f-aa0b-11b7a3e39ac7" providerId="ADAL" clId="{6C02822D-ED16-4E31-AB36-44A4ACB7F406}" dt="2023-07-07T06:18:16.077" v="1341" actId="20577"/>
        <pc:sldMkLst>
          <pc:docMk/>
          <pc:sldMk cId="3107871332" sldId="284"/>
        </pc:sldMkLst>
        <pc:spChg chg="mod ord">
          <ac:chgData name="Maus, Philip" userId="1c17c23e-ac59-469f-aa0b-11b7a3e39ac7" providerId="ADAL" clId="{6C02822D-ED16-4E31-AB36-44A4ACB7F406}" dt="2023-07-07T06:09:53.337" v="1010" actId="700"/>
          <ac:spMkLst>
            <pc:docMk/>
            <pc:sldMk cId="3107871332" sldId="284"/>
            <ac:spMk id="2" creationId="{2EF1AC39-A422-583C-8262-45C049DAB892}"/>
          </ac:spMkLst>
        </pc:spChg>
        <pc:spChg chg="mod ord">
          <ac:chgData name="Maus, Philip" userId="1c17c23e-ac59-469f-aa0b-11b7a3e39ac7" providerId="ADAL" clId="{6C02822D-ED16-4E31-AB36-44A4ACB7F406}" dt="2023-07-07T06:18:16.077" v="1341" actId="20577"/>
          <ac:spMkLst>
            <pc:docMk/>
            <pc:sldMk cId="3107871332" sldId="284"/>
            <ac:spMk id="3" creationId="{7C0EEED7-8559-D2B3-78F0-EDCBC3A9C037}"/>
          </ac:spMkLst>
        </pc:spChg>
        <pc:spChg chg="mod ord">
          <ac:chgData name="Maus, Philip" userId="1c17c23e-ac59-469f-aa0b-11b7a3e39ac7" providerId="ADAL" clId="{6C02822D-ED16-4E31-AB36-44A4ACB7F406}" dt="2023-07-07T06:09:53.337" v="1010" actId="700"/>
          <ac:spMkLst>
            <pc:docMk/>
            <pc:sldMk cId="3107871332" sldId="284"/>
            <ac:spMk id="4" creationId="{7241909E-3547-06C0-4915-1F391B56DF0D}"/>
          </ac:spMkLst>
        </pc:spChg>
        <pc:spChg chg="add del mod ord">
          <ac:chgData name="Maus, Philip" userId="1c17c23e-ac59-469f-aa0b-11b7a3e39ac7" providerId="ADAL" clId="{6C02822D-ED16-4E31-AB36-44A4ACB7F406}" dt="2023-07-07T06:09:58.744" v="1015" actId="22"/>
          <ac:spMkLst>
            <pc:docMk/>
            <pc:sldMk cId="3107871332" sldId="284"/>
            <ac:spMk id="7" creationId="{58A59250-6CFA-C3E0-1EF5-74B0A55C4D71}"/>
          </ac:spMkLst>
        </pc:spChg>
        <pc:picChg chg="add del mod">
          <ac:chgData name="Maus, Philip" userId="1c17c23e-ac59-469f-aa0b-11b7a3e39ac7" providerId="ADAL" clId="{6C02822D-ED16-4E31-AB36-44A4ACB7F406}" dt="2023-07-07T06:09:57.125" v="1014" actId="478"/>
          <ac:picMkLst>
            <pc:docMk/>
            <pc:sldMk cId="3107871332" sldId="284"/>
            <ac:picMk id="6" creationId="{F9ABC230-84CE-3178-2614-4E468517A930}"/>
          </ac:picMkLst>
        </pc:picChg>
        <pc:picChg chg="add mod ord">
          <ac:chgData name="Maus, Philip" userId="1c17c23e-ac59-469f-aa0b-11b7a3e39ac7" providerId="ADAL" clId="{6C02822D-ED16-4E31-AB36-44A4ACB7F406}" dt="2023-07-07T06:10:05.511" v="1017" actId="14100"/>
          <ac:picMkLst>
            <pc:docMk/>
            <pc:sldMk cId="3107871332" sldId="284"/>
            <ac:picMk id="9" creationId="{CF929D0B-6E98-E1F7-8C41-93CC581599F4}"/>
          </ac:picMkLst>
        </pc:picChg>
      </pc:sldChg>
      <pc:sldChg chg="addSp delSp modSp add mod">
        <pc:chgData name="Maus, Philip" userId="1c17c23e-ac59-469f-aa0b-11b7a3e39ac7" providerId="ADAL" clId="{6C02822D-ED16-4E31-AB36-44A4ACB7F406}" dt="2023-07-07T06:18:30.741" v="1371" actId="20577"/>
        <pc:sldMkLst>
          <pc:docMk/>
          <pc:sldMk cId="3982371413" sldId="285"/>
        </pc:sldMkLst>
        <pc:spChg chg="mod">
          <ac:chgData name="Maus, Philip" userId="1c17c23e-ac59-469f-aa0b-11b7a3e39ac7" providerId="ADAL" clId="{6C02822D-ED16-4E31-AB36-44A4ACB7F406}" dt="2023-07-07T06:18:30.741" v="1371" actId="20577"/>
          <ac:spMkLst>
            <pc:docMk/>
            <pc:sldMk cId="3982371413" sldId="285"/>
            <ac:spMk id="3" creationId="{7C0EEED7-8559-D2B3-78F0-EDCBC3A9C037}"/>
          </ac:spMkLst>
        </pc:spChg>
        <pc:spChg chg="add del mod">
          <ac:chgData name="Maus, Philip" userId="1c17c23e-ac59-469f-aa0b-11b7a3e39ac7" providerId="ADAL" clId="{6C02822D-ED16-4E31-AB36-44A4ACB7F406}" dt="2023-07-07T06:16:41.954" v="1172" actId="22"/>
          <ac:spMkLst>
            <pc:docMk/>
            <pc:sldMk cId="3982371413" sldId="285"/>
            <ac:spMk id="6" creationId="{A5A95AF8-9F9B-CBC0-5B50-CA081D1ED5E4}"/>
          </ac:spMkLst>
        </pc:spChg>
        <pc:picChg chg="add mod ord">
          <ac:chgData name="Maus, Philip" userId="1c17c23e-ac59-469f-aa0b-11b7a3e39ac7" providerId="ADAL" clId="{6C02822D-ED16-4E31-AB36-44A4ACB7F406}" dt="2023-07-07T06:17:25.438" v="1297" actId="1076"/>
          <ac:picMkLst>
            <pc:docMk/>
            <pc:sldMk cId="3982371413" sldId="285"/>
            <ac:picMk id="8" creationId="{755A7447-3921-5240-5106-8DC014C81235}"/>
          </ac:picMkLst>
        </pc:picChg>
        <pc:picChg chg="del">
          <ac:chgData name="Maus, Philip" userId="1c17c23e-ac59-469f-aa0b-11b7a3e39ac7" providerId="ADAL" clId="{6C02822D-ED16-4E31-AB36-44A4ACB7F406}" dt="2023-07-07T06:13:52.655" v="1143" actId="478"/>
          <ac:picMkLst>
            <pc:docMk/>
            <pc:sldMk cId="3982371413" sldId="285"/>
            <ac:picMk id="9" creationId="{CF929D0B-6E98-E1F7-8C41-93CC581599F4}"/>
          </ac:picMkLst>
        </pc:picChg>
      </pc:sldChg>
      <pc:sldChg chg="modSp add del mod">
        <pc:chgData name="Maus, Philip" userId="1c17c23e-ac59-469f-aa0b-11b7a3e39ac7" providerId="ADAL" clId="{6C02822D-ED16-4E31-AB36-44A4ACB7F406}" dt="2023-07-07T07:22:33.930" v="1420" actId="47"/>
        <pc:sldMkLst>
          <pc:docMk/>
          <pc:sldMk cId="2310434281" sldId="286"/>
        </pc:sldMkLst>
        <pc:spChg chg="mod">
          <ac:chgData name="Maus, Philip" userId="1c17c23e-ac59-469f-aa0b-11b7a3e39ac7" providerId="ADAL" clId="{6C02822D-ED16-4E31-AB36-44A4ACB7F406}" dt="2023-07-07T06:17:58.910" v="1329" actId="14100"/>
          <ac:spMkLst>
            <pc:docMk/>
            <pc:sldMk cId="2310434281" sldId="286"/>
            <ac:spMk id="3" creationId="{7C0EEED7-8559-D2B3-78F0-EDCBC3A9C037}"/>
          </ac:spMkLst>
        </pc:spChg>
      </pc:sldChg>
      <pc:sldChg chg="addSp delSp modSp add mod">
        <pc:chgData name="Maus, Philip" userId="1c17c23e-ac59-469f-aa0b-11b7a3e39ac7" providerId="ADAL" clId="{6C02822D-ED16-4E31-AB36-44A4ACB7F406}" dt="2023-07-07T06:27:03.256" v="1394" actId="11529"/>
        <pc:sldMkLst>
          <pc:docMk/>
          <pc:sldMk cId="2296262615" sldId="287"/>
        </pc:sldMkLst>
        <pc:spChg chg="mod">
          <ac:chgData name="Maus, Philip" userId="1c17c23e-ac59-469f-aa0b-11b7a3e39ac7" providerId="ADAL" clId="{6C02822D-ED16-4E31-AB36-44A4ACB7F406}" dt="2023-07-07T06:25:40.164" v="1386" actId="20577"/>
          <ac:spMkLst>
            <pc:docMk/>
            <pc:sldMk cId="2296262615" sldId="287"/>
            <ac:spMk id="3" creationId="{7C0EEED7-8559-D2B3-78F0-EDCBC3A9C037}"/>
          </ac:spMkLst>
        </pc:spChg>
        <pc:spChg chg="add del mod">
          <ac:chgData name="Maus, Philip" userId="1c17c23e-ac59-469f-aa0b-11b7a3e39ac7" providerId="ADAL" clId="{6C02822D-ED16-4E31-AB36-44A4ACB7F406}" dt="2023-07-07T06:26:09.225" v="1388" actId="22"/>
          <ac:spMkLst>
            <pc:docMk/>
            <pc:sldMk cId="2296262615" sldId="287"/>
            <ac:spMk id="6" creationId="{6EC293F9-602F-162C-0FD2-53A87520D804}"/>
          </ac:spMkLst>
        </pc:spChg>
        <pc:spChg chg="add">
          <ac:chgData name="Maus, Philip" userId="1c17c23e-ac59-469f-aa0b-11b7a3e39ac7" providerId="ADAL" clId="{6C02822D-ED16-4E31-AB36-44A4ACB7F406}" dt="2023-07-07T06:27:03.256" v="1394" actId="11529"/>
          <ac:spMkLst>
            <pc:docMk/>
            <pc:sldMk cId="2296262615" sldId="287"/>
            <ac:spMk id="12" creationId="{0D7572AF-7D73-F3A7-9EE2-1A71BDCE59E1}"/>
          </ac:spMkLst>
        </pc:spChg>
        <pc:picChg chg="del">
          <ac:chgData name="Maus, Philip" userId="1c17c23e-ac59-469f-aa0b-11b7a3e39ac7" providerId="ADAL" clId="{6C02822D-ED16-4E31-AB36-44A4ACB7F406}" dt="2023-07-07T06:26:06.974" v="1387" actId="478"/>
          <ac:picMkLst>
            <pc:docMk/>
            <pc:sldMk cId="2296262615" sldId="287"/>
            <ac:picMk id="8" creationId="{755A7447-3921-5240-5106-8DC014C81235}"/>
          </ac:picMkLst>
        </pc:picChg>
        <pc:picChg chg="add mod ord">
          <ac:chgData name="Maus, Philip" userId="1c17c23e-ac59-469f-aa0b-11b7a3e39ac7" providerId="ADAL" clId="{6C02822D-ED16-4E31-AB36-44A4ACB7F406}" dt="2023-07-07T06:26:15.835" v="1390" actId="1076"/>
          <ac:picMkLst>
            <pc:docMk/>
            <pc:sldMk cId="2296262615" sldId="287"/>
            <ac:picMk id="9" creationId="{D430803D-F39E-6450-ACF8-F63C26B307EE}"/>
          </ac:picMkLst>
        </pc:picChg>
        <pc:picChg chg="add mod">
          <ac:chgData name="Maus, Philip" userId="1c17c23e-ac59-469f-aa0b-11b7a3e39ac7" providerId="ADAL" clId="{6C02822D-ED16-4E31-AB36-44A4ACB7F406}" dt="2023-07-07T06:26:54.718" v="1393" actId="1076"/>
          <ac:picMkLst>
            <pc:docMk/>
            <pc:sldMk cId="2296262615" sldId="287"/>
            <ac:picMk id="11" creationId="{EB0E5A42-3F8B-3368-041B-D244DD602C63}"/>
          </ac:picMkLst>
        </pc:picChg>
      </pc:sldChg>
      <pc:sldChg chg="addSp delSp modSp add mod">
        <pc:chgData name="Maus, Philip" userId="1c17c23e-ac59-469f-aa0b-11b7a3e39ac7" providerId="ADAL" clId="{6C02822D-ED16-4E31-AB36-44A4ACB7F406}" dt="2023-07-07T07:41:04.157" v="1502" actId="1076"/>
        <pc:sldMkLst>
          <pc:docMk/>
          <pc:sldMk cId="1582413171" sldId="288"/>
        </pc:sldMkLst>
        <pc:spChg chg="mod">
          <ac:chgData name="Maus, Philip" userId="1c17c23e-ac59-469f-aa0b-11b7a3e39ac7" providerId="ADAL" clId="{6C02822D-ED16-4E31-AB36-44A4ACB7F406}" dt="2023-07-07T07:40:57.244" v="1499" actId="20577"/>
          <ac:spMkLst>
            <pc:docMk/>
            <pc:sldMk cId="1582413171" sldId="288"/>
            <ac:spMk id="3" creationId="{7C0EEED7-8559-D2B3-78F0-EDCBC3A9C037}"/>
          </ac:spMkLst>
        </pc:spChg>
        <pc:picChg chg="del">
          <ac:chgData name="Maus, Philip" userId="1c17c23e-ac59-469f-aa0b-11b7a3e39ac7" providerId="ADAL" clId="{6C02822D-ED16-4E31-AB36-44A4ACB7F406}" dt="2023-07-07T07:40:59.596" v="1500" actId="478"/>
          <ac:picMkLst>
            <pc:docMk/>
            <pc:sldMk cId="1582413171" sldId="288"/>
            <ac:picMk id="6" creationId="{23006CD5-6512-CD35-EFF2-485F3690BE21}"/>
          </ac:picMkLst>
        </pc:picChg>
        <pc:picChg chg="add mod">
          <ac:chgData name="Maus, Philip" userId="1c17c23e-ac59-469f-aa0b-11b7a3e39ac7" providerId="ADAL" clId="{6C02822D-ED16-4E31-AB36-44A4ACB7F406}" dt="2023-07-07T07:41:04.157" v="1502" actId="1076"/>
          <ac:picMkLst>
            <pc:docMk/>
            <pc:sldMk cId="1582413171" sldId="288"/>
            <ac:picMk id="7" creationId="{51C67A8F-31E9-0201-605A-2B9A4024ECB6}"/>
          </ac:picMkLst>
        </pc:picChg>
      </pc:sldChg>
    </pc:docChg>
  </pc:docChgLst>
  <pc:docChgLst>
    <pc:chgData name="Philip Maus" userId="S::philip.maus@studmail.w-hs.de::1300a9ff-f4db-4ace-92ef-93af9dc1735b" providerId="AD" clId="Web-{168DAF1E-CAF3-4A0B-9BB2-9A4E9C5F6D53}"/>
    <pc:docChg chg="addSld modSld sldOrd">
      <pc:chgData name="Philip Maus" userId="S::philip.maus@studmail.w-hs.de::1300a9ff-f4db-4ace-92ef-93af9dc1735b" providerId="AD" clId="Web-{168DAF1E-CAF3-4A0B-9BB2-9A4E9C5F6D53}" dt="2023-07-05T20:35:47.618" v="226" actId="20577"/>
      <pc:docMkLst>
        <pc:docMk/>
      </pc:docMkLst>
      <pc:sldChg chg="modSp">
        <pc:chgData name="Philip Maus" userId="S::philip.maus@studmail.w-hs.de::1300a9ff-f4db-4ace-92ef-93af9dc1735b" providerId="AD" clId="Web-{168DAF1E-CAF3-4A0B-9BB2-9A4E9C5F6D53}" dt="2023-07-05T20:28:16.249" v="136" actId="20577"/>
        <pc:sldMkLst>
          <pc:docMk/>
          <pc:sldMk cId="1997827845" sldId="257"/>
        </pc:sldMkLst>
        <pc:spChg chg="mod">
          <ac:chgData name="Philip Maus" userId="S::philip.maus@studmail.w-hs.de::1300a9ff-f4db-4ace-92ef-93af9dc1735b" providerId="AD" clId="Web-{168DAF1E-CAF3-4A0B-9BB2-9A4E9C5F6D53}" dt="2023-07-05T20:28:16.249" v="136" actId="20577"/>
          <ac:spMkLst>
            <pc:docMk/>
            <pc:sldMk cId="1997827845" sldId="257"/>
            <ac:spMk id="3" creationId="{E33B20DD-DF5C-FDE8-B2D4-B77DCA68BFDE}"/>
          </ac:spMkLst>
        </pc:spChg>
      </pc:sldChg>
      <pc:sldChg chg="modSp">
        <pc:chgData name="Philip Maus" userId="S::philip.maus@studmail.w-hs.de::1300a9ff-f4db-4ace-92ef-93af9dc1735b" providerId="AD" clId="Web-{168DAF1E-CAF3-4A0B-9BB2-9A4E9C5F6D53}" dt="2023-07-05T20:21:25.521" v="8" actId="20577"/>
        <pc:sldMkLst>
          <pc:docMk/>
          <pc:sldMk cId="254107398" sldId="261"/>
        </pc:sldMkLst>
        <pc:spChg chg="mod">
          <ac:chgData name="Philip Maus" userId="S::philip.maus@studmail.w-hs.de::1300a9ff-f4db-4ace-92ef-93af9dc1735b" providerId="AD" clId="Web-{168DAF1E-CAF3-4A0B-9BB2-9A4E9C5F6D53}" dt="2023-07-05T20:21:25.521" v="8" actId="20577"/>
          <ac:spMkLst>
            <pc:docMk/>
            <pc:sldMk cId="254107398" sldId="261"/>
            <ac:spMk id="3" creationId="{2E30E84D-1D7D-5AEA-EA96-061EE7583F3D}"/>
          </ac:spMkLst>
        </pc:spChg>
      </pc:sldChg>
      <pc:sldChg chg="modSp">
        <pc:chgData name="Philip Maus" userId="S::philip.maus@studmail.w-hs.de::1300a9ff-f4db-4ace-92ef-93af9dc1735b" providerId="AD" clId="Web-{168DAF1E-CAF3-4A0B-9BB2-9A4E9C5F6D53}" dt="2023-07-05T20:24:50.807" v="80" actId="20577"/>
        <pc:sldMkLst>
          <pc:docMk/>
          <pc:sldMk cId="2508004164" sldId="263"/>
        </pc:sldMkLst>
        <pc:spChg chg="mod">
          <ac:chgData name="Philip Maus" userId="S::philip.maus@studmail.w-hs.de::1300a9ff-f4db-4ace-92ef-93af9dc1735b" providerId="AD" clId="Web-{168DAF1E-CAF3-4A0B-9BB2-9A4E9C5F6D53}" dt="2023-07-05T20:24:50.807" v="80" actId="20577"/>
          <ac:spMkLst>
            <pc:docMk/>
            <pc:sldMk cId="2508004164" sldId="263"/>
            <ac:spMk id="3" creationId="{7C0EEED7-8559-D2B3-78F0-EDCBC3A9C037}"/>
          </ac:spMkLst>
        </pc:spChg>
      </pc:sldChg>
      <pc:sldChg chg="add replId">
        <pc:chgData name="Philip Maus" userId="S::philip.maus@studmail.w-hs.de::1300a9ff-f4db-4ace-92ef-93af9dc1735b" providerId="AD" clId="Web-{168DAF1E-CAF3-4A0B-9BB2-9A4E9C5F6D53}" dt="2023-07-05T20:22:20.523" v="17"/>
        <pc:sldMkLst>
          <pc:docMk/>
          <pc:sldMk cId="3228807524" sldId="264"/>
        </pc:sldMkLst>
      </pc:sldChg>
      <pc:sldChg chg="modSp add replId">
        <pc:chgData name="Philip Maus" userId="S::philip.maus@studmail.w-hs.de::1300a9ff-f4db-4ace-92ef-93af9dc1735b" providerId="AD" clId="Web-{168DAF1E-CAF3-4A0B-9BB2-9A4E9C5F6D53}" dt="2023-07-05T20:23:39.665" v="68" actId="20577"/>
        <pc:sldMkLst>
          <pc:docMk/>
          <pc:sldMk cId="3466007867" sldId="265"/>
        </pc:sldMkLst>
        <pc:spChg chg="mod">
          <ac:chgData name="Philip Maus" userId="S::philip.maus@studmail.w-hs.de::1300a9ff-f4db-4ace-92ef-93af9dc1735b" providerId="AD" clId="Web-{168DAF1E-CAF3-4A0B-9BB2-9A4E9C5F6D53}" dt="2023-07-05T20:22:32.132" v="30" actId="20577"/>
          <ac:spMkLst>
            <pc:docMk/>
            <pc:sldMk cId="3466007867" sldId="265"/>
            <ac:spMk id="2" creationId="{9F03B8B5-5621-3CE9-EE2F-F41EE637A4EF}"/>
          </ac:spMkLst>
        </pc:spChg>
        <pc:spChg chg="mod">
          <ac:chgData name="Philip Maus" userId="S::philip.maus@studmail.w-hs.de::1300a9ff-f4db-4ace-92ef-93af9dc1735b" providerId="AD" clId="Web-{168DAF1E-CAF3-4A0B-9BB2-9A4E9C5F6D53}" dt="2023-07-05T20:23:39.665" v="68" actId="20577"/>
          <ac:spMkLst>
            <pc:docMk/>
            <pc:sldMk cId="3466007867" sldId="265"/>
            <ac:spMk id="3" creationId="{E33B20DD-DF5C-FDE8-B2D4-B77DCA68BFDE}"/>
          </ac:spMkLst>
        </pc:spChg>
      </pc:sldChg>
      <pc:sldChg chg="modSp add ord replId">
        <pc:chgData name="Philip Maus" userId="S::philip.maus@studmail.w-hs.de::1300a9ff-f4db-4ace-92ef-93af9dc1735b" providerId="AD" clId="Web-{168DAF1E-CAF3-4A0B-9BB2-9A4E9C5F6D53}" dt="2023-07-05T20:35:47.618" v="226" actId="20577"/>
        <pc:sldMkLst>
          <pc:docMk/>
          <pc:sldMk cId="2710912774" sldId="266"/>
        </pc:sldMkLst>
        <pc:spChg chg="mod">
          <ac:chgData name="Philip Maus" userId="S::philip.maus@studmail.w-hs.de::1300a9ff-f4db-4ace-92ef-93af9dc1735b" providerId="AD" clId="Web-{168DAF1E-CAF3-4A0B-9BB2-9A4E9C5F6D53}" dt="2023-07-05T20:33:36.444" v="139" actId="20577"/>
          <ac:spMkLst>
            <pc:docMk/>
            <pc:sldMk cId="2710912774" sldId="266"/>
            <ac:spMk id="2" creationId="{2EF1AC39-A422-583C-8262-45C049DAB892}"/>
          </ac:spMkLst>
        </pc:spChg>
        <pc:spChg chg="mod">
          <ac:chgData name="Philip Maus" userId="S::philip.maus@studmail.w-hs.de::1300a9ff-f4db-4ace-92ef-93af9dc1735b" providerId="AD" clId="Web-{168DAF1E-CAF3-4A0B-9BB2-9A4E9C5F6D53}" dt="2023-07-05T20:35:47.618" v="226" actId="20577"/>
          <ac:spMkLst>
            <pc:docMk/>
            <pc:sldMk cId="2710912774" sldId="266"/>
            <ac:spMk id="3" creationId="{7C0EEED7-8559-D2B3-78F0-EDCBC3A9C037}"/>
          </ac:spMkLst>
        </pc:spChg>
      </pc:sldChg>
    </pc:docChg>
  </pc:docChgLst>
  <pc:docChgLst>
    <pc:chgData name="Marcus Küp" userId="S::m_kuep_web.de#ext#@studmail.w-hs.de::a505dba0-1c3a-47fa-a0b8-8c2322d77c71" providerId="AD" clId="Web-{B7EA438E-564F-0FE1-584C-8FD1A010C969}"/>
    <pc:docChg chg="modSld">
      <pc:chgData name="Marcus Küp" userId="S::m_kuep_web.de#ext#@studmail.w-hs.de::a505dba0-1c3a-47fa-a0b8-8c2322d77c71" providerId="AD" clId="Web-{B7EA438E-564F-0FE1-584C-8FD1A010C969}" dt="2023-07-06T19:00:43.207" v="71" actId="20577"/>
      <pc:docMkLst>
        <pc:docMk/>
      </pc:docMkLst>
      <pc:sldChg chg="modSp">
        <pc:chgData name="Marcus Küp" userId="S::m_kuep_web.de#ext#@studmail.w-hs.de::a505dba0-1c3a-47fa-a0b8-8c2322d77c71" providerId="AD" clId="Web-{B7EA438E-564F-0FE1-584C-8FD1A010C969}" dt="2023-07-06T19:00:43.207" v="71" actId="20577"/>
        <pc:sldMkLst>
          <pc:docMk/>
          <pc:sldMk cId="342974379" sldId="267"/>
        </pc:sldMkLst>
        <pc:spChg chg="mod">
          <ac:chgData name="Marcus Küp" userId="S::m_kuep_web.de#ext#@studmail.w-hs.de::a505dba0-1c3a-47fa-a0b8-8c2322d77c71" providerId="AD" clId="Web-{B7EA438E-564F-0FE1-584C-8FD1A010C969}" dt="2023-07-06T18:56:27.339" v="11" actId="20577"/>
          <ac:spMkLst>
            <pc:docMk/>
            <pc:sldMk cId="342974379" sldId="267"/>
            <ac:spMk id="3" creationId="{F243DABA-306A-1503-0B84-5FB16520C9A5}"/>
          </ac:spMkLst>
        </pc:spChg>
        <pc:spChg chg="mod">
          <ac:chgData name="Marcus Küp" userId="S::m_kuep_web.de#ext#@studmail.w-hs.de::a505dba0-1c3a-47fa-a0b8-8c2322d77c71" providerId="AD" clId="Web-{B7EA438E-564F-0FE1-584C-8FD1A010C969}" dt="2023-07-06T19:00:43.207" v="71" actId="20577"/>
          <ac:spMkLst>
            <pc:docMk/>
            <pc:sldMk cId="342974379" sldId="267"/>
            <ac:spMk id="6" creationId="{B549C1A9-E9EA-712A-A967-8D7063A28D0D}"/>
          </ac:spMkLst>
        </pc:spChg>
      </pc:sldChg>
    </pc:docChg>
  </pc:docChgLst>
  <pc:docChgLst>
    <pc:chgData name="Marcus Küp" userId="S::m_kuep_web.de#ext#@studmail.w-hs.de::a505dba0-1c3a-47fa-a0b8-8c2322d77c71" providerId="AD" clId="Web-{00F0FC32-1848-6ED2-86A5-B876980394E2}"/>
    <pc:docChg chg="modSld">
      <pc:chgData name="Marcus Küp" userId="S::m_kuep_web.de#ext#@studmail.w-hs.de::a505dba0-1c3a-47fa-a0b8-8c2322d77c71" providerId="AD" clId="Web-{00F0FC32-1848-6ED2-86A5-B876980394E2}" dt="2023-07-06T16:54:05.110" v="1" actId="20577"/>
      <pc:docMkLst>
        <pc:docMk/>
      </pc:docMkLst>
      <pc:sldChg chg="modSp">
        <pc:chgData name="Marcus Küp" userId="S::m_kuep_web.de#ext#@studmail.w-hs.de::a505dba0-1c3a-47fa-a0b8-8c2322d77c71" providerId="AD" clId="Web-{00F0FC32-1848-6ED2-86A5-B876980394E2}" dt="2023-07-06T16:54:05.110" v="1" actId="20577"/>
        <pc:sldMkLst>
          <pc:docMk/>
          <pc:sldMk cId="966954902" sldId="274"/>
        </pc:sldMkLst>
        <pc:spChg chg="mod">
          <ac:chgData name="Marcus Küp" userId="S::m_kuep_web.de#ext#@studmail.w-hs.de::a505dba0-1c3a-47fa-a0b8-8c2322d77c71" providerId="AD" clId="Web-{00F0FC32-1848-6ED2-86A5-B876980394E2}" dt="2023-07-06T16:54:05.110" v="1" actId="20577"/>
          <ac:spMkLst>
            <pc:docMk/>
            <pc:sldMk cId="966954902" sldId="274"/>
            <ac:spMk id="3" creationId="{47D6F2F8-8CB2-5E79-D2A5-91B737716F7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0E7F54-4A2D-457F-899D-F3B4A1C33F7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de-DE"/>
        </a:p>
      </dgm:t>
    </dgm:pt>
    <dgm:pt modelId="{DEBA829D-55C7-4BE8-BF26-305D6C90B525}">
      <dgm:prSet/>
      <dgm:spPr/>
      <dgm:t>
        <a:bodyPr/>
        <a:lstStyle/>
        <a:p>
          <a:r>
            <a:rPr lang="de-DE"/>
            <a:t>Definition Pandemie </a:t>
          </a:r>
        </a:p>
      </dgm:t>
    </dgm:pt>
    <dgm:pt modelId="{A5577330-FA41-41A8-9578-0366F52D795D}" type="parTrans" cxnId="{36C093EF-3CA0-46D8-B696-135CA2DBAE85}">
      <dgm:prSet/>
      <dgm:spPr/>
      <dgm:t>
        <a:bodyPr/>
        <a:lstStyle/>
        <a:p>
          <a:endParaRPr lang="de-DE"/>
        </a:p>
      </dgm:t>
    </dgm:pt>
    <dgm:pt modelId="{2008FDA5-0B94-421C-8682-AF508B3366CE}" type="sibTrans" cxnId="{36C093EF-3CA0-46D8-B696-135CA2DBAE85}">
      <dgm:prSet/>
      <dgm:spPr/>
      <dgm:t>
        <a:bodyPr/>
        <a:lstStyle/>
        <a:p>
          <a:endParaRPr lang="de-DE"/>
        </a:p>
      </dgm:t>
    </dgm:pt>
    <dgm:pt modelId="{10835FDD-D6F6-43E6-B319-4473D389D986}">
      <dgm:prSet/>
      <dgm:spPr/>
      <dgm:t>
        <a:bodyPr/>
        <a:lstStyle/>
        <a:p>
          <a:r>
            <a:rPr lang="de-DE"/>
            <a:t>Motivation </a:t>
          </a:r>
        </a:p>
      </dgm:t>
    </dgm:pt>
    <dgm:pt modelId="{6C61C696-684B-4DED-BFC2-414CAAF8493C}" type="parTrans" cxnId="{9B77A34B-FCE1-4CE7-A011-EC621BD4AEAC}">
      <dgm:prSet/>
      <dgm:spPr/>
      <dgm:t>
        <a:bodyPr/>
        <a:lstStyle/>
        <a:p>
          <a:endParaRPr lang="de-DE"/>
        </a:p>
      </dgm:t>
    </dgm:pt>
    <dgm:pt modelId="{4C77BAB1-5101-4FBF-BDAE-BC0A6FE9A1FC}" type="sibTrans" cxnId="{9B77A34B-FCE1-4CE7-A011-EC621BD4AEAC}">
      <dgm:prSet/>
      <dgm:spPr/>
      <dgm:t>
        <a:bodyPr/>
        <a:lstStyle/>
        <a:p>
          <a:endParaRPr lang="de-DE"/>
        </a:p>
      </dgm:t>
    </dgm:pt>
    <dgm:pt modelId="{560B074F-38F7-43F3-A753-461EEE6531AA}">
      <dgm:prSet/>
      <dgm:spPr/>
      <dgm:t>
        <a:bodyPr/>
        <a:lstStyle/>
        <a:p>
          <a:r>
            <a:rPr lang="de-DE"/>
            <a:t>Zielsetzung</a:t>
          </a:r>
        </a:p>
      </dgm:t>
    </dgm:pt>
    <dgm:pt modelId="{2F81A048-4488-4DDE-97F8-A85CD3325DA1}" type="parTrans" cxnId="{4541D004-4823-4DC4-86DC-F38168722D60}">
      <dgm:prSet/>
      <dgm:spPr/>
      <dgm:t>
        <a:bodyPr/>
        <a:lstStyle/>
        <a:p>
          <a:endParaRPr lang="de-DE"/>
        </a:p>
      </dgm:t>
    </dgm:pt>
    <dgm:pt modelId="{C7DDBA34-138F-4EBE-AA9F-F335613F1B0E}" type="sibTrans" cxnId="{4541D004-4823-4DC4-86DC-F38168722D60}">
      <dgm:prSet/>
      <dgm:spPr/>
      <dgm:t>
        <a:bodyPr/>
        <a:lstStyle/>
        <a:p>
          <a:endParaRPr lang="de-DE"/>
        </a:p>
      </dgm:t>
    </dgm:pt>
    <dgm:pt modelId="{E79B8E8F-248F-41D7-BD17-638F15DE2B6D}">
      <dgm:prSet/>
      <dgm:spPr/>
      <dgm:t>
        <a:bodyPr/>
        <a:lstStyle/>
        <a:p>
          <a:r>
            <a:rPr lang="de-DE"/>
            <a:t>Werkzeuge</a:t>
          </a:r>
        </a:p>
      </dgm:t>
    </dgm:pt>
    <dgm:pt modelId="{EED4F233-5D50-4B69-AAD8-18C4AED09C71}" type="parTrans" cxnId="{6470E89C-022C-4B66-A3B0-0941F28A3F05}">
      <dgm:prSet/>
      <dgm:spPr/>
      <dgm:t>
        <a:bodyPr/>
        <a:lstStyle/>
        <a:p>
          <a:endParaRPr lang="de-DE"/>
        </a:p>
      </dgm:t>
    </dgm:pt>
    <dgm:pt modelId="{D2C5ABE1-88F2-4CDA-85FC-DBEEC179ECA5}" type="sibTrans" cxnId="{6470E89C-022C-4B66-A3B0-0941F28A3F05}">
      <dgm:prSet/>
      <dgm:spPr/>
      <dgm:t>
        <a:bodyPr/>
        <a:lstStyle/>
        <a:p>
          <a:endParaRPr lang="de-DE"/>
        </a:p>
      </dgm:t>
    </dgm:pt>
    <dgm:pt modelId="{26FD30F7-88FC-4339-B675-80E942169AFF}">
      <dgm:prSet/>
      <dgm:spPr/>
      <dgm:t>
        <a:bodyPr/>
        <a:lstStyle/>
        <a:p>
          <a:r>
            <a:rPr lang="de-DE"/>
            <a:t>Funktionale Anforderungen </a:t>
          </a:r>
        </a:p>
      </dgm:t>
    </dgm:pt>
    <dgm:pt modelId="{852BBFAE-D334-4146-B9D4-B7595877879C}" type="parTrans" cxnId="{158075D8-EAF0-449F-924D-BD8B76528A1F}">
      <dgm:prSet/>
      <dgm:spPr/>
      <dgm:t>
        <a:bodyPr/>
        <a:lstStyle/>
        <a:p>
          <a:endParaRPr lang="de-DE"/>
        </a:p>
      </dgm:t>
    </dgm:pt>
    <dgm:pt modelId="{C4DA226B-C9DC-4F9C-AB3D-87DF68BBE657}" type="sibTrans" cxnId="{158075D8-EAF0-449F-924D-BD8B76528A1F}">
      <dgm:prSet/>
      <dgm:spPr/>
      <dgm:t>
        <a:bodyPr/>
        <a:lstStyle/>
        <a:p>
          <a:endParaRPr lang="de-DE"/>
        </a:p>
      </dgm:t>
    </dgm:pt>
    <dgm:pt modelId="{01845971-7A31-45AC-BA2A-07C531E9480B}">
      <dgm:prSet/>
      <dgm:spPr/>
      <dgm:t>
        <a:bodyPr/>
        <a:lstStyle/>
        <a:p>
          <a:r>
            <a:rPr lang="de-DE"/>
            <a:t>Durchführungen</a:t>
          </a:r>
        </a:p>
      </dgm:t>
    </dgm:pt>
    <dgm:pt modelId="{02932700-2658-4DFB-BC02-66D418E44143}" type="parTrans" cxnId="{7D89603F-F509-4002-A755-7139760D4755}">
      <dgm:prSet/>
      <dgm:spPr/>
      <dgm:t>
        <a:bodyPr/>
        <a:lstStyle/>
        <a:p>
          <a:endParaRPr lang="de-DE"/>
        </a:p>
      </dgm:t>
    </dgm:pt>
    <dgm:pt modelId="{4FECD4CC-DC05-4358-95FA-A67D35ECAB13}" type="sibTrans" cxnId="{7D89603F-F509-4002-A755-7139760D4755}">
      <dgm:prSet/>
      <dgm:spPr/>
      <dgm:t>
        <a:bodyPr/>
        <a:lstStyle/>
        <a:p>
          <a:endParaRPr lang="de-DE"/>
        </a:p>
      </dgm:t>
    </dgm:pt>
    <dgm:pt modelId="{9914CF68-9D97-4A31-AEE4-206D619802F0}">
      <dgm:prSet/>
      <dgm:spPr/>
      <dgm:t>
        <a:bodyPr/>
        <a:lstStyle/>
        <a:p>
          <a:r>
            <a:rPr lang="de-DE"/>
            <a:t>Datenquellen</a:t>
          </a:r>
        </a:p>
      </dgm:t>
    </dgm:pt>
    <dgm:pt modelId="{7591774B-F305-4982-B9B5-E1809D174312}" type="parTrans" cxnId="{4F706F92-18D2-48D4-B30A-9954CEE17818}">
      <dgm:prSet/>
      <dgm:spPr/>
      <dgm:t>
        <a:bodyPr/>
        <a:lstStyle/>
        <a:p>
          <a:endParaRPr lang="de-DE"/>
        </a:p>
      </dgm:t>
    </dgm:pt>
    <dgm:pt modelId="{8D14A491-914A-4DC7-B47D-F7CB5252F482}" type="sibTrans" cxnId="{4F706F92-18D2-48D4-B30A-9954CEE17818}">
      <dgm:prSet/>
      <dgm:spPr/>
      <dgm:t>
        <a:bodyPr/>
        <a:lstStyle/>
        <a:p>
          <a:endParaRPr lang="de-DE"/>
        </a:p>
      </dgm:t>
    </dgm:pt>
    <dgm:pt modelId="{E98A6B80-6696-4E96-903A-44E58ABB7A86}">
      <dgm:prSet/>
      <dgm:spPr/>
      <dgm:t>
        <a:bodyPr/>
        <a:lstStyle/>
        <a:p>
          <a:r>
            <a:rPr lang="de-DE"/>
            <a:t>Fazit </a:t>
          </a:r>
        </a:p>
      </dgm:t>
    </dgm:pt>
    <dgm:pt modelId="{42C8615B-D10B-4722-A90B-76E6672EDF39}" type="parTrans" cxnId="{787B72E7-E8C9-4ABE-A33A-0C2AF64DD1FF}">
      <dgm:prSet/>
      <dgm:spPr/>
      <dgm:t>
        <a:bodyPr/>
        <a:lstStyle/>
        <a:p>
          <a:endParaRPr lang="de-DE"/>
        </a:p>
      </dgm:t>
    </dgm:pt>
    <dgm:pt modelId="{E49DC41D-9629-4EB6-85BA-D0805E388D01}" type="sibTrans" cxnId="{787B72E7-E8C9-4ABE-A33A-0C2AF64DD1FF}">
      <dgm:prSet/>
      <dgm:spPr/>
      <dgm:t>
        <a:bodyPr/>
        <a:lstStyle/>
        <a:p>
          <a:endParaRPr lang="de-DE"/>
        </a:p>
      </dgm:t>
    </dgm:pt>
    <dgm:pt modelId="{F80AE95C-3028-4D94-84B5-D93484340B12}" type="pres">
      <dgm:prSet presAssocID="{670E7F54-4A2D-457F-899D-F3B4A1C33F7F}" presName="linear" presStyleCnt="0">
        <dgm:presLayoutVars>
          <dgm:animLvl val="lvl"/>
          <dgm:resizeHandles val="exact"/>
        </dgm:presLayoutVars>
      </dgm:prSet>
      <dgm:spPr/>
    </dgm:pt>
    <dgm:pt modelId="{0425CECE-F696-4DF6-B791-A3EBD662BFD2}" type="pres">
      <dgm:prSet presAssocID="{DEBA829D-55C7-4BE8-BF26-305D6C90B525}" presName="parentText" presStyleLbl="node1" presStyleIdx="0" presStyleCnt="8">
        <dgm:presLayoutVars>
          <dgm:chMax val="0"/>
          <dgm:bulletEnabled val="1"/>
        </dgm:presLayoutVars>
      </dgm:prSet>
      <dgm:spPr/>
    </dgm:pt>
    <dgm:pt modelId="{702A4500-1156-438D-9023-A7AD506E37A2}" type="pres">
      <dgm:prSet presAssocID="{2008FDA5-0B94-421C-8682-AF508B3366CE}" presName="spacer" presStyleCnt="0"/>
      <dgm:spPr/>
    </dgm:pt>
    <dgm:pt modelId="{5C315D7D-E831-4262-8636-C272232AE904}" type="pres">
      <dgm:prSet presAssocID="{10835FDD-D6F6-43E6-B319-4473D389D986}" presName="parentText" presStyleLbl="node1" presStyleIdx="1" presStyleCnt="8">
        <dgm:presLayoutVars>
          <dgm:chMax val="0"/>
          <dgm:bulletEnabled val="1"/>
        </dgm:presLayoutVars>
      </dgm:prSet>
      <dgm:spPr/>
    </dgm:pt>
    <dgm:pt modelId="{4AB9D280-9A4B-4053-82E6-280490A0B758}" type="pres">
      <dgm:prSet presAssocID="{4C77BAB1-5101-4FBF-BDAE-BC0A6FE9A1FC}" presName="spacer" presStyleCnt="0"/>
      <dgm:spPr/>
    </dgm:pt>
    <dgm:pt modelId="{B1D73BE3-0E20-4F06-84F0-12D5F992124B}" type="pres">
      <dgm:prSet presAssocID="{560B074F-38F7-43F3-A753-461EEE6531AA}" presName="parentText" presStyleLbl="node1" presStyleIdx="2" presStyleCnt="8">
        <dgm:presLayoutVars>
          <dgm:chMax val="0"/>
          <dgm:bulletEnabled val="1"/>
        </dgm:presLayoutVars>
      </dgm:prSet>
      <dgm:spPr/>
    </dgm:pt>
    <dgm:pt modelId="{CDF78003-B185-47FC-A2A8-B23FB608C008}" type="pres">
      <dgm:prSet presAssocID="{C7DDBA34-138F-4EBE-AA9F-F335613F1B0E}" presName="spacer" presStyleCnt="0"/>
      <dgm:spPr/>
    </dgm:pt>
    <dgm:pt modelId="{7A61222A-7AE6-4A9C-8310-2D5241B8E925}" type="pres">
      <dgm:prSet presAssocID="{E79B8E8F-248F-41D7-BD17-638F15DE2B6D}" presName="parentText" presStyleLbl="node1" presStyleIdx="3" presStyleCnt="8">
        <dgm:presLayoutVars>
          <dgm:chMax val="0"/>
          <dgm:bulletEnabled val="1"/>
        </dgm:presLayoutVars>
      </dgm:prSet>
      <dgm:spPr/>
    </dgm:pt>
    <dgm:pt modelId="{BC6167C3-6367-460D-B6B0-26450968FBD2}" type="pres">
      <dgm:prSet presAssocID="{D2C5ABE1-88F2-4CDA-85FC-DBEEC179ECA5}" presName="spacer" presStyleCnt="0"/>
      <dgm:spPr/>
    </dgm:pt>
    <dgm:pt modelId="{561E02EA-C59A-4516-8A41-F41A2FF97F26}" type="pres">
      <dgm:prSet presAssocID="{26FD30F7-88FC-4339-B675-80E942169AFF}" presName="parentText" presStyleLbl="node1" presStyleIdx="4" presStyleCnt="8">
        <dgm:presLayoutVars>
          <dgm:chMax val="0"/>
          <dgm:bulletEnabled val="1"/>
        </dgm:presLayoutVars>
      </dgm:prSet>
      <dgm:spPr/>
    </dgm:pt>
    <dgm:pt modelId="{CDA25B8D-4743-4F97-A5A4-9AED3E714CC7}" type="pres">
      <dgm:prSet presAssocID="{C4DA226B-C9DC-4F9C-AB3D-87DF68BBE657}" presName="spacer" presStyleCnt="0"/>
      <dgm:spPr/>
    </dgm:pt>
    <dgm:pt modelId="{1EB649C4-93B2-441C-9B63-0FA82578C8EE}" type="pres">
      <dgm:prSet presAssocID="{01845971-7A31-45AC-BA2A-07C531E9480B}" presName="parentText" presStyleLbl="node1" presStyleIdx="5" presStyleCnt="8">
        <dgm:presLayoutVars>
          <dgm:chMax val="0"/>
          <dgm:bulletEnabled val="1"/>
        </dgm:presLayoutVars>
      </dgm:prSet>
      <dgm:spPr/>
    </dgm:pt>
    <dgm:pt modelId="{6920BF6B-BC2F-4751-AC8F-4FFBD00CF996}" type="pres">
      <dgm:prSet presAssocID="{4FECD4CC-DC05-4358-95FA-A67D35ECAB13}" presName="spacer" presStyleCnt="0"/>
      <dgm:spPr/>
    </dgm:pt>
    <dgm:pt modelId="{8C132D0F-FCA4-4B3D-AD21-2B486A6C8BF1}" type="pres">
      <dgm:prSet presAssocID="{9914CF68-9D97-4A31-AEE4-206D619802F0}" presName="parentText" presStyleLbl="node1" presStyleIdx="6" presStyleCnt="8">
        <dgm:presLayoutVars>
          <dgm:chMax val="0"/>
          <dgm:bulletEnabled val="1"/>
        </dgm:presLayoutVars>
      </dgm:prSet>
      <dgm:spPr/>
    </dgm:pt>
    <dgm:pt modelId="{AFEA3C3D-5138-4B95-BBA3-3FA13ACBC71B}" type="pres">
      <dgm:prSet presAssocID="{8D14A491-914A-4DC7-B47D-F7CB5252F482}" presName="spacer" presStyleCnt="0"/>
      <dgm:spPr/>
    </dgm:pt>
    <dgm:pt modelId="{C4FA81BB-98D1-4010-87ED-87015F18A50C}" type="pres">
      <dgm:prSet presAssocID="{E98A6B80-6696-4E96-903A-44E58ABB7A86}" presName="parentText" presStyleLbl="node1" presStyleIdx="7" presStyleCnt="8">
        <dgm:presLayoutVars>
          <dgm:chMax val="0"/>
          <dgm:bulletEnabled val="1"/>
        </dgm:presLayoutVars>
      </dgm:prSet>
      <dgm:spPr/>
    </dgm:pt>
  </dgm:ptLst>
  <dgm:cxnLst>
    <dgm:cxn modelId="{4541D004-4823-4DC4-86DC-F38168722D60}" srcId="{670E7F54-4A2D-457F-899D-F3B4A1C33F7F}" destId="{560B074F-38F7-43F3-A753-461EEE6531AA}" srcOrd="2" destOrd="0" parTransId="{2F81A048-4488-4DDE-97F8-A85CD3325DA1}" sibTransId="{C7DDBA34-138F-4EBE-AA9F-F335613F1B0E}"/>
    <dgm:cxn modelId="{8DBA6A32-7EB1-4252-BBE4-2A700E8855EF}" type="presOf" srcId="{9914CF68-9D97-4A31-AEE4-206D619802F0}" destId="{8C132D0F-FCA4-4B3D-AD21-2B486A6C8BF1}" srcOrd="0" destOrd="0" presId="urn:microsoft.com/office/officeart/2005/8/layout/vList2"/>
    <dgm:cxn modelId="{41987E3E-D3D9-4F2E-85EA-49A448C303C4}" type="presOf" srcId="{E79B8E8F-248F-41D7-BD17-638F15DE2B6D}" destId="{7A61222A-7AE6-4A9C-8310-2D5241B8E925}" srcOrd="0" destOrd="0" presId="urn:microsoft.com/office/officeart/2005/8/layout/vList2"/>
    <dgm:cxn modelId="{7D89603F-F509-4002-A755-7139760D4755}" srcId="{670E7F54-4A2D-457F-899D-F3B4A1C33F7F}" destId="{01845971-7A31-45AC-BA2A-07C531E9480B}" srcOrd="5" destOrd="0" parTransId="{02932700-2658-4DFB-BC02-66D418E44143}" sibTransId="{4FECD4CC-DC05-4358-95FA-A67D35ECAB13}"/>
    <dgm:cxn modelId="{B4EDD362-A977-4944-A412-8354B53E4D12}" type="presOf" srcId="{26FD30F7-88FC-4339-B675-80E942169AFF}" destId="{561E02EA-C59A-4516-8A41-F41A2FF97F26}" srcOrd="0" destOrd="0" presId="urn:microsoft.com/office/officeart/2005/8/layout/vList2"/>
    <dgm:cxn modelId="{D1715E67-368F-460D-9CEC-CC48E1F29DBD}" type="presOf" srcId="{01845971-7A31-45AC-BA2A-07C531E9480B}" destId="{1EB649C4-93B2-441C-9B63-0FA82578C8EE}" srcOrd="0" destOrd="0" presId="urn:microsoft.com/office/officeart/2005/8/layout/vList2"/>
    <dgm:cxn modelId="{9B77A34B-FCE1-4CE7-A011-EC621BD4AEAC}" srcId="{670E7F54-4A2D-457F-899D-F3B4A1C33F7F}" destId="{10835FDD-D6F6-43E6-B319-4473D389D986}" srcOrd="1" destOrd="0" parTransId="{6C61C696-684B-4DED-BFC2-414CAAF8493C}" sibTransId="{4C77BAB1-5101-4FBF-BDAE-BC0A6FE9A1FC}"/>
    <dgm:cxn modelId="{4F706F92-18D2-48D4-B30A-9954CEE17818}" srcId="{670E7F54-4A2D-457F-899D-F3B4A1C33F7F}" destId="{9914CF68-9D97-4A31-AEE4-206D619802F0}" srcOrd="6" destOrd="0" parTransId="{7591774B-F305-4982-B9B5-E1809D174312}" sibTransId="{8D14A491-914A-4DC7-B47D-F7CB5252F482}"/>
    <dgm:cxn modelId="{6470E89C-022C-4B66-A3B0-0941F28A3F05}" srcId="{670E7F54-4A2D-457F-899D-F3B4A1C33F7F}" destId="{E79B8E8F-248F-41D7-BD17-638F15DE2B6D}" srcOrd="3" destOrd="0" parTransId="{EED4F233-5D50-4B69-AAD8-18C4AED09C71}" sibTransId="{D2C5ABE1-88F2-4CDA-85FC-DBEEC179ECA5}"/>
    <dgm:cxn modelId="{D549579D-0BDC-4063-85AB-AFF12D04940F}" type="presOf" srcId="{DEBA829D-55C7-4BE8-BF26-305D6C90B525}" destId="{0425CECE-F696-4DF6-B791-A3EBD662BFD2}" srcOrd="0" destOrd="0" presId="urn:microsoft.com/office/officeart/2005/8/layout/vList2"/>
    <dgm:cxn modelId="{80C7F4B8-2C7E-4608-9D85-B9584E495D01}" type="presOf" srcId="{560B074F-38F7-43F3-A753-461EEE6531AA}" destId="{B1D73BE3-0E20-4F06-84F0-12D5F992124B}" srcOrd="0" destOrd="0" presId="urn:microsoft.com/office/officeart/2005/8/layout/vList2"/>
    <dgm:cxn modelId="{158075D8-EAF0-449F-924D-BD8B76528A1F}" srcId="{670E7F54-4A2D-457F-899D-F3B4A1C33F7F}" destId="{26FD30F7-88FC-4339-B675-80E942169AFF}" srcOrd="4" destOrd="0" parTransId="{852BBFAE-D334-4146-B9D4-B7595877879C}" sibTransId="{C4DA226B-C9DC-4F9C-AB3D-87DF68BBE657}"/>
    <dgm:cxn modelId="{66BBECDC-1680-4FC4-B51D-FCA7B27A5730}" type="presOf" srcId="{E98A6B80-6696-4E96-903A-44E58ABB7A86}" destId="{C4FA81BB-98D1-4010-87ED-87015F18A50C}" srcOrd="0" destOrd="0" presId="urn:microsoft.com/office/officeart/2005/8/layout/vList2"/>
    <dgm:cxn modelId="{787B72E7-E8C9-4ABE-A33A-0C2AF64DD1FF}" srcId="{670E7F54-4A2D-457F-899D-F3B4A1C33F7F}" destId="{E98A6B80-6696-4E96-903A-44E58ABB7A86}" srcOrd="7" destOrd="0" parTransId="{42C8615B-D10B-4722-A90B-76E6672EDF39}" sibTransId="{E49DC41D-9629-4EB6-85BA-D0805E388D01}"/>
    <dgm:cxn modelId="{7CCE39E8-DA84-445E-BE64-78BAA7DD9AA1}" type="presOf" srcId="{670E7F54-4A2D-457F-899D-F3B4A1C33F7F}" destId="{F80AE95C-3028-4D94-84B5-D93484340B12}" srcOrd="0" destOrd="0" presId="urn:microsoft.com/office/officeart/2005/8/layout/vList2"/>
    <dgm:cxn modelId="{36C093EF-3CA0-46D8-B696-135CA2DBAE85}" srcId="{670E7F54-4A2D-457F-899D-F3B4A1C33F7F}" destId="{DEBA829D-55C7-4BE8-BF26-305D6C90B525}" srcOrd="0" destOrd="0" parTransId="{A5577330-FA41-41A8-9578-0366F52D795D}" sibTransId="{2008FDA5-0B94-421C-8682-AF508B3366CE}"/>
    <dgm:cxn modelId="{D26531FD-E8D5-455F-8F6B-5DF7BCC5E410}" type="presOf" srcId="{10835FDD-D6F6-43E6-B319-4473D389D986}" destId="{5C315D7D-E831-4262-8636-C272232AE904}" srcOrd="0" destOrd="0" presId="urn:microsoft.com/office/officeart/2005/8/layout/vList2"/>
    <dgm:cxn modelId="{DD4C0813-4621-4FED-9EEA-E3DC92259501}" type="presParOf" srcId="{F80AE95C-3028-4D94-84B5-D93484340B12}" destId="{0425CECE-F696-4DF6-B791-A3EBD662BFD2}" srcOrd="0" destOrd="0" presId="urn:microsoft.com/office/officeart/2005/8/layout/vList2"/>
    <dgm:cxn modelId="{8DD4BD04-A649-4857-AD29-9FA817A814B0}" type="presParOf" srcId="{F80AE95C-3028-4D94-84B5-D93484340B12}" destId="{702A4500-1156-438D-9023-A7AD506E37A2}" srcOrd="1" destOrd="0" presId="urn:microsoft.com/office/officeart/2005/8/layout/vList2"/>
    <dgm:cxn modelId="{7157DA2B-D63E-40CF-BDA8-428E61AAEE17}" type="presParOf" srcId="{F80AE95C-3028-4D94-84B5-D93484340B12}" destId="{5C315D7D-E831-4262-8636-C272232AE904}" srcOrd="2" destOrd="0" presId="urn:microsoft.com/office/officeart/2005/8/layout/vList2"/>
    <dgm:cxn modelId="{39B8B3B3-BB7C-45AC-9F77-D76F47E1AC1F}" type="presParOf" srcId="{F80AE95C-3028-4D94-84B5-D93484340B12}" destId="{4AB9D280-9A4B-4053-82E6-280490A0B758}" srcOrd="3" destOrd="0" presId="urn:microsoft.com/office/officeart/2005/8/layout/vList2"/>
    <dgm:cxn modelId="{40FF0A18-16D4-42DA-88D5-38E6E41F6F30}" type="presParOf" srcId="{F80AE95C-3028-4D94-84B5-D93484340B12}" destId="{B1D73BE3-0E20-4F06-84F0-12D5F992124B}" srcOrd="4" destOrd="0" presId="urn:microsoft.com/office/officeart/2005/8/layout/vList2"/>
    <dgm:cxn modelId="{EDC5B3E8-6E8F-4F77-9DE4-09DD7D8145A8}" type="presParOf" srcId="{F80AE95C-3028-4D94-84B5-D93484340B12}" destId="{CDF78003-B185-47FC-A2A8-B23FB608C008}" srcOrd="5" destOrd="0" presId="urn:microsoft.com/office/officeart/2005/8/layout/vList2"/>
    <dgm:cxn modelId="{7783BB10-098F-430C-B116-B59F6169145E}" type="presParOf" srcId="{F80AE95C-3028-4D94-84B5-D93484340B12}" destId="{7A61222A-7AE6-4A9C-8310-2D5241B8E925}" srcOrd="6" destOrd="0" presId="urn:microsoft.com/office/officeart/2005/8/layout/vList2"/>
    <dgm:cxn modelId="{1ADB5C49-A15F-464B-B85A-6126294EC3A1}" type="presParOf" srcId="{F80AE95C-3028-4D94-84B5-D93484340B12}" destId="{BC6167C3-6367-460D-B6B0-26450968FBD2}" srcOrd="7" destOrd="0" presId="urn:microsoft.com/office/officeart/2005/8/layout/vList2"/>
    <dgm:cxn modelId="{F40323BA-4438-4742-8F33-A5F03B626BC8}" type="presParOf" srcId="{F80AE95C-3028-4D94-84B5-D93484340B12}" destId="{561E02EA-C59A-4516-8A41-F41A2FF97F26}" srcOrd="8" destOrd="0" presId="urn:microsoft.com/office/officeart/2005/8/layout/vList2"/>
    <dgm:cxn modelId="{F7495567-E415-4E10-9540-ED84174234A3}" type="presParOf" srcId="{F80AE95C-3028-4D94-84B5-D93484340B12}" destId="{CDA25B8D-4743-4F97-A5A4-9AED3E714CC7}" srcOrd="9" destOrd="0" presId="urn:microsoft.com/office/officeart/2005/8/layout/vList2"/>
    <dgm:cxn modelId="{E13E7FA2-8112-46F0-BA6F-489388A47068}" type="presParOf" srcId="{F80AE95C-3028-4D94-84B5-D93484340B12}" destId="{1EB649C4-93B2-441C-9B63-0FA82578C8EE}" srcOrd="10" destOrd="0" presId="urn:microsoft.com/office/officeart/2005/8/layout/vList2"/>
    <dgm:cxn modelId="{6B810794-5AC8-409A-BE22-5CAD489F6756}" type="presParOf" srcId="{F80AE95C-3028-4D94-84B5-D93484340B12}" destId="{6920BF6B-BC2F-4751-AC8F-4FFBD00CF996}" srcOrd="11" destOrd="0" presId="urn:microsoft.com/office/officeart/2005/8/layout/vList2"/>
    <dgm:cxn modelId="{2A5358B4-040C-4954-9C91-56CBC9B68C37}" type="presParOf" srcId="{F80AE95C-3028-4D94-84B5-D93484340B12}" destId="{8C132D0F-FCA4-4B3D-AD21-2B486A6C8BF1}" srcOrd="12" destOrd="0" presId="urn:microsoft.com/office/officeart/2005/8/layout/vList2"/>
    <dgm:cxn modelId="{71C65C99-6671-4D8E-86F7-29F92A199707}" type="presParOf" srcId="{F80AE95C-3028-4D94-84B5-D93484340B12}" destId="{AFEA3C3D-5138-4B95-BBA3-3FA13ACBC71B}" srcOrd="13" destOrd="0" presId="urn:microsoft.com/office/officeart/2005/8/layout/vList2"/>
    <dgm:cxn modelId="{0F0D5C4B-91F3-42AF-A452-A01E59906CAE}" type="presParOf" srcId="{F80AE95C-3028-4D94-84B5-D93484340B12}" destId="{C4FA81BB-98D1-4010-87ED-87015F18A50C}"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5CECE-F696-4DF6-B791-A3EBD662BFD2}">
      <dsp:nvSpPr>
        <dsp:cNvPr id="0" name=""/>
        <dsp:cNvSpPr/>
      </dsp:nvSpPr>
      <dsp:spPr>
        <a:xfrm>
          <a:off x="0" y="78105"/>
          <a:ext cx="10058399" cy="407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de-DE" sz="1700" kern="1200"/>
            <a:t>Definition Pandemie </a:t>
          </a:r>
        </a:p>
      </dsp:txBody>
      <dsp:txXfrm>
        <a:off x="19904" y="98009"/>
        <a:ext cx="10018591" cy="367937"/>
      </dsp:txXfrm>
    </dsp:sp>
    <dsp:sp modelId="{5C315D7D-E831-4262-8636-C272232AE904}">
      <dsp:nvSpPr>
        <dsp:cNvPr id="0" name=""/>
        <dsp:cNvSpPr/>
      </dsp:nvSpPr>
      <dsp:spPr>
        <a:xfrm>
          <a:off x="0" y="534810"/>
          <a:ext cx="10058399" cy="407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de-DE" sz="1700" kern="1200"/>
            <a:t>Motivation </a:t>
          </a:r>
        </a:p>
      </dsp:txBody>
      <dsp:txXfrm>
        <a:off x="19904" y="554714"/>
        <a:ext cx="10018591" cy="367937"/>
      </dsp:txXfrm>
    </dsp:sp>
    <dsp:sp modelId="{B1D73BE3-0E20-4F06-84F0-12D5F992124B}">
      <dsp:nvSpPr>
        <dsp:cNvPr id="0" name=""/>
        <dsp:cNvSpPr/>
      </dsp:nvSpPr>
      <dsp:spPr>
        <a:xfrm>
          <a:off x="0" y="991515"/>
          <a:ext cx="10058399" cy="407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de-DE" sz="1700" kern="1200"/>
            <a:t>Zielsetzung</a:t>
          </a:r>
        </a:p>
      </dsp:txBody>
      <dsp:txXfrm>
        <a:off x="19904" y="1011419"/>
        <a:ext cx="10018591" cy="367937"/>
      </dsp:txXfrm>
    </dsp:sp>
    <dsp:sp modelId="{7A61222A-7AE6-4A9C-8310-2D5241B8E925}">
      <dsp:nvSpPr>
        <dsp:cNvPr id="0" name=""/>
        <dsp:cNvSpPr/>
      </dsp:nvSpPr>
      <dsp:spPr>
        <a:xfrm>
          <a:off x="0" y="1448220"/>
          <a:ext cx="10058399" cy="407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de-DE" sz="1700" kern="1200"/>
            <a:t>Werkzeuge</a:t>
          </a:r>
        </a:p>
      </dsp:txBody>
      <dsp:txXfrm>
        <a:off x="19904" y="1468124"/>
        <a:ext cx="10018591" cy="367937"/>
      </dsp:txXfrm>
    </dsp:sp>
    <dsp:sp modelId="{561E02EA-C59A-4516-8A41-F41A2FF97F26}">
      <dsp:nvSpPr>
        <dsp:cNvPr id="0" name=""/>
        <dsp:cNvSpPr/>
      </dsp:nvSpPr>
      <dsp:spPr>
        <a:xfrm>
          <a:off x="0" y="1904925"/>
          <a:ext cx="10058399" cy="407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de-DE" sz="1700" kern="1200"/>
            <a:t>Funktionale Anforderungen </a:t>
          </a:r>
        </a:p>
      </dsp:txBody>
      <dsp:txXfrm>
        <a:off x="19904" y="1924829"/>
        <a:ext cx="10018591" cy="367937"/>
      </dsp:txXfrm>
    </dsp:sp>
    <dsp:sp modelId="{1EB649C4-93B2-441C-9B63-0FA82578C8EE}">
      <dsp:nvSpPr>
        <dsp:cNvPr id="0" name=""/>
        <dsp:cNvSpPr/>
      </dsp:nvSpPr>
      <dsp:spPr>
        <a:xfrm>
          <a:off x="0" y="2361630"/>
          <a:ext cx="10058399" cy="407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de-DE" sz="1700" kern="1200"/>
            <a:t>Durchführungen</a:t>
          </a:r>
        </a:p>
      </dsp:txBody>
      <dsp:txXfrm>
        <a:off x="19904" y="2381534"/>
        <a:ext cx="10018591" cy="367937"/>
      </dsp:txXfrm>
    </dsp:sp>
    <dsp:sp modelId="{8C132D0F-FCA4-4B3D-AD21-2B486A6C8BF1}">
      <dsp:nvSpPr>
        <dsp:cNvPr id="0" name=""/>
        <dsp:cNvSpPr/>
      </dsp:nvSpPr>
      <dsp:spPr>
        <a:xfrm>
          <a:off x="0" y="2818335"/>
          <a:ext cx="10058399" cy="407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de-DE" sz="1700" kern="1200"/>
            <a:t>Datenquellen</a:t>
          </a:r>
        </a:p>
      </dsp:txBody>
      <dsp:txXfrm>
        <a:off x="19904" y="2838239"/>
        <a:ext cx="10018591" cy="367937"/>
      </dsp:txXfrm>
    </dsp:sp>
    <dsp:sp modelId="{C4FA81BB-98D1-4010-87ED-87015F18A50C}">
      <dsp:nvSpPr>
        <dsp:cNvPr id="0" name=""/>
        <dsp:cNvSpPr/>
      </dsp:nvSpPr>
      <dsp:spPr>
        <a:xfrm>
          <a:off x="0" y="3275040"/>
          <a:ext cx="10058399" cy="407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de-DE" sz="1700" kern="1200"/>
            <a:t>Fazit </a:t>
          </a:r>
        </a:p>
      </dsp:txBody>
      <dsp:txXfrm>
        <a:off x="19904" y="3294944"/>
        <a:ext cx="10018591" cy="3679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FF8A6B-A757-43C4-9444-213E8F26F99A}" type="datetimeFigureOut">
              <a:rPr lang="de-DE" smtClean="0"/>
              <a:t>07.07.2023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C39E1-D0DE-41FA-842C-327757E5A7CD}" type="slidenum">
              <a:rPr lang="de-DE" smtClean="0"/>
              <a:t>‹#›</a:t>
            </a:fld>
            <a:endParaRPr lang="de-DE"/>
          </a:p>
        </p:txBody>
      </p:sp>
    </p:spTree>
    <p:extLst>
      <p:ext uri="{BB962C8B-B14F-4D97-AF65-F5344CB8AC3E}">
        <p14:creationId xmlns:p14="http://schemas.microsoft.com/office/powerpoint/2010/main" val="2588213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AB0C39E1-D0DE-41FA-842C-327757E5A7CD}" type="slidenum">
              <a:rPr lang="de-DE" smtClean="0"/>
              <a:t>9</a:t>
            </a:fld>
            <a:endParaRPr lang="de-DE"/>
          </a:p>
        </p:txBody>
      </p:sp>
    </p:spTree>
    <p:extLst>
      <p:ext uri="{BB962C8B-B14F-4D97-AF65-F5344CB8AC3E}">
        <p14:creationId xmlns:p14="http://schemas.microsoft.com/office/powerpoint/2010/main" val="211467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AB0C39E1-D0DE-41FA-842C-327757E5A7CD}" type="slidenum">
              <a:rPr lang="de-DE" smtClean="0"/>
              <a:t>10</a:t>
            </a:fld>
            <a:endParaRPr lang="de-DE"/>
          </a:p>
        </p:txBody>
      </p:sp>
    </p:spTree>
    <p:extLst>
      <p:ext uri="{BB962C8B-B14F-4D97-AF65-F5344CB8AC3E}">
        <p14:creationId xmlns:p14="http://schemas.microsoft.com/office/powerpoint/2010/main" val="2428823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a:t>
            </a:r>
            <a:r>
              <a:rPr lang="de-DE" err="1"/>
              <a:t>Grafana</a:t>
            </a:r>
            <a:r>
              <a:rPr lang="de-DE"/>
              <a:t> mit Influx DB auf eigenem Server</a:t>
            </a:r>
          </a:p>
          <a:p>
            <a:r>
              <a:rPr lang="de-DE"/>
              <a:t> Umstieg auf </a:t>
            </a:r>
            <a:r>
              <a:rPr lang="de-DE" err="1"/>
              <a:t>PowerBI</a:t>
            </a:r>
            <a:r>
              <a:rPr lang="de-DE"/>
              <a:t> Desktop</a:t>
            </a:r>
          </a:p>
          <a:p>
            <a:r>
              <a:rPr lang="de-DE"/>
              <a:t> Zusammenführung einzelner Dashboards mit </a:t>
            </a:r>
            <a:r>
              <a:rPr lang="de-DE" err="1"/>
              <a:t>PowerBI</a:t>
            </a:r>
            <a:r>
              <a:rPr lang="de-DE"/>
              <a:t> Pro</a:t>
            </a:r>
          </a:p>
          <a:p>
            <a:r>
              <a:rPr lang="de-DE"/>
              <a:t> GitHub </a:t>
            </a:r>
          </a:p>
          <a:p>
            <a:endParaRPr lang="de-DE"/>
          </a:p>
        </p:txBody>
      </p:sp>
      <p:sp>
        <p:nvSpPr>
          <p:cNvPr id="4" name="Foliennummernplatzhalter 3"/>
          <p:cNvSpPr>
            <a:spLocks noGrp="1"/>
          </p:cNvSpPr>
          <p:nvPr>
            <p:ph type="sldNum" sz="quarter" idx="5"/>
          </p:nvPr>
        </p:nvSpPr>
        <p:spPr/>
        <p:txBody>
          <a:bodyPr/>
          <a:lstStyle/>
          <a:p>
            <a:fld id="{AB0C39E1-D0DE-41FA-842C-327757E5A7CD}" type="slidenum">
              <a:rPr lang="de-DE" smtClean="0"/>
              <a:t>12</a:t>
            </a:fld>
            <a:endParaRPr lang="de-DE"/>
          </a:p>
        </p:txBody>
      </p:sp>
    </p:spTree>
    <p:extLst>
      <p:ext uri="{BB962C8B-B14F-4D97-AF65-F5344CB8AC3E}">
        <p14:creationId xmlns:p14="http://schemas.microsoft.com/office/powerpoint/2010/main" val="1706758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07.07.2023</a:t>
            </a:fld>
            <a:endParaRPr lang="en-US"/>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07.07.2023</a:t>
            </a:fld>
            <a:endParaRPr lang="en-US"/>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07.07.2023</a:t>
            </a:fld>
            <a:endParaRPr lang="en-US"/>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07.07.2023</a:t>
            </a:fld>
            <a:endParaRPr lang="en-US"/>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07.07.2023</a:t>
            </a:fld>
            <a:endParaRPr lang="en-US"/>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07.07.2023</a:t>
            </a:fld>
            <a:endParaRPr lang="en-US"/>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07.07.2023</a:t>
            </a:fld>
            <a:endParaRPr lang="en-US"/>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07.07.2023</a:t>
            </a:fld>
            <a:endParaRPr lang="en-US"/>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07.07.2023</a:t>
            </a:fld>
            <a:endParaRPr lang="en-US"/>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07.07.2023</a:t>
            </a:fld>
            <a:endParaRPr lang="en-US"/>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07.07.2023</a:t>
            </a:fld>
            <a:endParaRPr lang="en-US"/>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07.07.2023</a:t>
            </a:fld>
            <a:endParaRPr lang="en-US"/>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hyperlink" Target="https://www.destatis.de/DE/Home/_inhalt.html" TargetMode="External"/><Relationship Id="rId3" Type="http://schemas.openxmlformats.org/officeDocument/2006/relationships/hyperlink" Target="https://api.corona-zahlen.org/docs/" TargetMode="External"/><Relationship Id="rId7" Type="http://schemas.openxmlformats.org/officeDocument/2006/relationships/hyperlink" Target="https://de.statista.com/?kw=statista&amp;crmtag=adwords&amp;gclid=CjwKCAjwzJmlBhBBEiwAEJyLu-YNXkDPfcbQXctpDGarqjLIO2cGgNEtubpJU-9PYx9NeteKaLsJzRoCqeoQAvD_BwE" TargetMode="External"/><Relationship Id="rId2" Type="http://schemas.openxmlformats.org/officeDocument/2006/relationships/hyperlink" Target="https://github.com/robert-koch-institut/SARS-CoV-2-Infektionen_in_Deutschland_Archiv" TargetMode="External"/><Relationship Id="rId1" Type="http://schemas.openxmlformats.org/officeDocument/2006/relationships/slideLayout" Target="../slideLayouts/slideLayout2.xml"/><Relationship Id="rId6" Type="http://schemas.openxmlformats.org/officeDocument/2006/relationships/hyperlink" Target="https://frontdoor-l4uikgap6gz3m.azurefd.net/FLUMART/VIW_FNT?$format=csv" TargetMode="External"/><Relationship Id="rId5" Type="http://schemas.openxmlformats.org/officeDocument/2006/relationships/hyperlink" Target="https://covid19.who.int/WHO-COVID-19-global-data.csv&#8203;" TargetMode="External"/><Relationship Id="rId4" Type="http://schemas.openxmlformats.org/officeDocument/2006/relationships/hyperlink" Target="https://finance.yahoo.com/" TargetMode="External"/><Relationship Id="rId9" Type="http://schemas.openxmlformats.org/officeDocument/2006/relationships/hyperlink" Target="https://www.bundeswahlleiterin.d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fontScale="90000"/>
          </a:bodyPr>
          <a:lstStyle/>
          <a:p>
            <a:pPr rtl="0"/>
            <a:r>
              <a:rPr lang="de" sz="8000"/>
              <a:t>Corona – Wie schlimm war es wirklich?</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vert="horz" lIns="91440" tIns="45720" rIns="91440" bIns="45720" rtlCol="0" anchor="t">
            <a:normAutofit/>
          </a:bodyPr>
          <a:lstStyle/>
          <a:p>
            <a:pPr rtl="0"/>
            <a:r>
              <a:rPr lang="de-DE" sz="2400">
                <a:solidFill>
                  <a:schemeClr val="tx1">
                    <a:lumMod val="85000"/>
                    <a:lumOff val="15000"/>
                  </a:schemeClr>
                </a:solidFill>
              </a:rPr>
              <a:t>von</a:t>
            </a:r>
            <a:r>
              <a:rPr lang="de" sz="2400">
                <a:solidFill>
                  <a:schemeClr val="tx1">
                    <a:lumMod val="85000"/>
                    <a:lumOff val="15000"/>
                  </a:schemeClr>
                </a:solidFill>
              </a:rPr>
              <a:t> Jannik Kneer, </a:t>
            </a:r>
            <a:r>
              <a:rPr lang="de" err="1">
                <a:solidFill>
                  <a:schemeClr val="tx1">
                    <a:lumMod val="85000"/>
                    <a:lumOff val="15000"/>
                  </a:schemeClr>
                </a:solidFill>
              </a:rPr>
              <a:t>MaRcus</a:t>
            </a:r>
            <a:r>
              <a:rPr lang="de" sz="2400">
                <a:solidFill>
                  <a:schemeClr val="tx1">
                    <a:lumMod val="85000"/>
                    <a:lumOff val="15000"/>
                  </a:schemeClr>
                </a:solidFill>
              </a:rPr>
              <a:t> </a:t>
            </a:r>
            <a:r>
              <a:rPr lang="de" sz="2400" err="1">
                <a:solidFill>
                  <a:schemeClr val="tx1">
                    <a:lumMod val="85000"/>
                    <a:lumOff val="15000"/>
                  </a:schemeClr>
                </a:solidFill>
              </a:rPr>
              <a:t>Küp</a:t>
            </a:r>
            <a:r>
              <a:rPr lang="de" sz="2400">
                <a:solidFill>
                  <a:schemeClr val="tx1">
                    <a:lumMod val="85000"/>
                    <a:lumOff val="15000"/>
                  </a:schemeClr>
                </a:solidFill>
              </a:rPr>
              <a:t>, Philip Maus und Veselin Kolev</a:t>
            </a: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212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0630C4-BEBB-C5A2-78E4-6FB56EB20BED}"/>
              </a:ext>
            </a:extLst>
          </p:cNvPr>
          <p:cNvSpPr>
            <a:spLocks noGrp="1"/>
          </p:cNvSpPr>
          <p:nvPr>
            <p:ph type="title"/>
          </p:nvPr>
        </p:nvSpPr>
        <p:spPr/>
        <p:txBody>
          <a:bodyPr/>
          <a:lstStyle/>
          <a:p>
            <a:r>
              <a:rPr lang="de-DE"/>
              <a:t>Ökonomische Fragen?</a:t>
            </a:r>
          </a:p>
        </p:txBody>
      </p:sp>
      <p:sp>
        <p:nvSpPr>
          <p:cNvPr id="3" name="Inhaltsplatzhalter 2">
            <a:extLst>
              <a:ext uri="{FF2B5EF4-FFF2-40B4-BE49-F238E27FC236}">
                <a16:creationId xmlns:a16="http://schemas.microsoft.com/office/drawing/2014/main" id="{1C9CFF92-EE59-6E40-7E57-9BE6C78C4198}"/>
              </a:ext>
            </a:extLst>
          </p:cNvPr>
          <p:cNvSpPr>
            <a:spLocks noGrp="1"/>
          </p:cNvSpPr>
          <p:nvPr>
            <p:ph idx="1"/>
          </p:nvPr>
        </p:nvSpPr>
        <p:spPr/>
        <p:txBody>
          <a:bodyPr/>
          <a:lstStyle/>
          <a:p>
            <a:pPr>
              <a:buClr>
                <a:schemeClr val="tx2"/>
              </a:buClr>
              <a:buFont typeface="Arial" panose="020B0604020202020204" pitchFamily="34" charset="0"/>
              <a:buChar char="•"/>
            </a:pPr>
            <a:r>
              <a:rPr lang="de-DE">
                <a:solidFill>
                  <a:srgbClr val="404040"/>
                </a:solidFill>
              </a:rPr>
              <a:t> Wie viele Impfdosen wurden von der Bundesregierung bestellt? </a:t>
            </a:r>
          </a:p>
          <a:p>
            <a:pPr>
              <a:buClr>
                <a:schemeClr val="tx2"/>
              </a:buClr>
              <a:buFont typeface="Arial" panose="020B0604020202020204" pitchFamily="34" charset="0"/>
              <a:buChar char="•"/>
            </a:pPr>
            <a:r>
              <a:rPr lang="de-DE">
                <a:solidFill>
                  <a:srgbClr val="404040"/>
                </a:solidFill>
              </a:rPr>
              <a:t> Wie viele aus der BRD hätte man damit impfen können? </a:t>
            </a:r>
          </a:p>
          <a:p>
            <a:pPr>
              <a:buClr>
                <a:schemeClr val="tx2"/>
              </a:buClr>
              <a:buFont typeface="Arial" panose="020B0604020202020204" pitchFamily="34" charset="0"/>
              <a:buChar char="•"/>
            </a:pPr>
            <a:r>
              <a:rPr lang="de-DE">
                <a:solidFill>
                  <a:srgbClr val="404040"/>
                </a:solidFill>
              </a:rPr>
              <a:t> Wie viele wurden geimpft? </a:t>
            </a:r>
          </a:p>
          <a:p>
            <a:pPr>
              <a:buClr>
                <a:schemeClr val="tx2"/>
              </a:buClr>
              <a:buFont typeface="Arial" panose="020B0604020202020204" pitchFamily="34" charset="0"/>
              <a:buChar char="•"/>
            </a:pPr>
            <a:r>
              <a:rPr lang="de-DE">
                <a:solidFill>
                  <a:srgbClr val="404040"/>
                </a:solidFill>
              </a:rPr>
              <a:t> Wie viele blieben über und mussten vernichtet werden? </a:t>
            </a:r>
          </a:p>
          <a:p>
            <a:pPr>
              <a:buClr>
                <a:schemeClr val="tx2"/>
              </a:buClr>
              <a:buFont typeface="Arial" panose="020B0604020202020204" pitchFamily="34" charset="0"/>
              <a:buChar char="•"/>
            </a:pPr>
            <a:r>
              <a:rPr lang="de-DE">
                <a:solidFill>
                  <a:srgbClr val="404040"/>
                </a:solidFill>
              </a:rPr>
              <a:t> Wie viel hat das gekostet und wo kam das Geld her und an wen ging es? </a:t>
            </a:r>
          </a:p>
          <a:p>
            <a:pPr>
              <a:buClr>
                <a:schemeClr val="tx2"/>
              </a:buClr>
              <a:buFont typeface="Arial" panose="020B0604020202020204" pitchFamily="34" charset="0"/>
              <a:buChar char="•"/>
            </a:pPr>
            <a:endParaRPr lang="de-DE"/>
          </a:p>
        </p:txBody>
      </p:sp>
      <p:sp>
        <p:nvSpPr>
          <p:cNvPr id="4" name="Datumsplatzhalter 3">
            <a:extLst>
              <a:ext uri="{FF2B5EF4-FFF2-40B4-BE49-F238E27FC236}">
                <a16:creationId xmlns:a16="http://schemas.microsoft.com/office/drawing/2014/main" id="{AD378395-4DAD-E28D-C7AC-720FDF7C2CBB}"/>
              </a:ext>
            </a:extLst>
          </p:cNvPr>
          <p:cNvSpPr>
            <a:spLocks noGrp="1"/>
          </p:cNvSpPr>
          <p:nvPr>
            <p:ph type="dt" sz="half" idx="10"/>
          </p:nvPr>
        </p:nvSpPr>
        <p:spPr/>
        <p:txBody>
          <a:bodyPr/>
          <a:lstStyle/>
          <a:p>
            <a:pPr rtl="0"/>
            <a:fld id="{CA5E3BD6-493E-4773-AC13-EE70A9E3F498}" type="datetime1">
              <a:rPr lang="de-DE" smtClean="0"/>
              <a:t>07.07.2023</a:t>
            </a:fld>
            <a:endParaRPr lang="en-US"/>
          </a:p>
        </p:txBody>
      </p:sp>
    </p:spTree>
    <p:extLst>
      <p:ext uri="{BB962C8B-B14F-4D97-AF65-F5344CB8AC3E}">
        <p14:creationId xmlns:p14="http://schemas.microsoft.com/office/powerpoint/2010/main" val="5658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69F329-2B5F-494D-4E03-509B9E4B84EB}"/>
              </a:ext>
            </a:extLst>
          </p:cNvPr>
          <p:cNvSpPr>
            <a:spLocks noGrp="1"/>
          </p:cNvSpPr>
          <p:nvPr>
            <p:ph type="title"/>
          </p:nvPr>
        </p:nvSpPr>
        <p:spPr/>
        <p:txBody>
          <a:bodyPr/>
          <a:lstStyle/>
          <a:p>
            <a:r>
              <a:rPr lang="de-DE"/>
              <a:t>Werkzeuge für die Projektplanung</a:t>
            </a:r>
          </a:p>
        </p:txBody>
      </p:sp>
      <p:pic>
        <p:nvPicPr>
          <p:cNvPr id="6" name="Inhaltsplatzhalter 5" descr="Ein Bild, das Grafiken, Logo, Symbol, Clipart enthält.&#10;&#10;Automatisch generierte Beschreibung">
            <a:extLst>
              <a:ext uri="{FF2B5EF4-FFF2-40B4-BE49-F238E27FC236}">
                <a16:creationId xmlns:a16="http://schemas.microsoft.com/office/drawing/2014/main" id="{E4C73633-8A55-5048-7E66-72353E124E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361017"/>
            <a:ext cx="1539211" cy="1539211"/>
          </a:xfrm>
        </p:spPr>
      </p:pic>
      <p:sp>
        <p:nvSpPr>
          <p:cNvPr id="4" name="Datumsplatzhalter 3">
            <a:extLst>
              <a:ext uri="{FF2B5EF4-FFF2-40B4-BE49-F238E27FC236}">
                <a16:creationId xmlns:a16="http://schemas.microsoft.com/office/drawing/2014/main" id="{13BA2CDA-A3BF-8E9D-CFA5-A1E972C0B8AB}"/>
              </a:ext>
            </a:extLst>
          </p:cNvPr>
          <p:cNvSpPr>
            <a:spLocks noGrp="1"/>
          </p:cNvSpPr>
          <p:nvPr>
            <p:ph type="dt" sz="half" idx="10"/>
          </p:nvPr>
        </p:nvSpPr>
        <p:spPr/>
        <p:txBody>
          <a:bodyPr/>
          <a:lstStyle/>
          <a:p>
            <a:pPr rtl="0"/>
            <a:fld id="{CA5E3BD6-493E-4773-AC13-EE70A9E3F498}" type="datetime1">
              <a:rPr lang="de-DE" smtClean="0"/>
              <a:t>07.07.2023</a:t>
            </a:fld>
            <a:endParaRPr lang="en-US"/>
          </a:p>
        </p:txBody>
      </p:sp>
      <p:pic>
        <p:nvPicPr>
          <p:cNvPr id="10" name="Grafik 9" descr="Ein Bild, das Cartoon, Clipart enthält.&#10;&#10;Automatisch generierte Beschreibung">
            <a:extLst>
              <a:ext uri="{FF2B5EF4-FFF2-40B4-BE49-F238E27FC236}">
                <a16:creationId xmlns:a16="http://schemas.microsoft.com/office/drawing/2014/main" id="{68C25345-12AB-88B7-571A-C5D08B53EC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2042" y="2361017"/>
            <a:ext cx="2101864" cy="1539211"/>
          </a:xfrm>
          <a:prstGeom prst="rect">
            <a:avLst/>
          </a:prstGeom>
        </p:spPr>
      </p:pic>
      <p:pic>
        <p:nvPicPr>
          <p:cNvPr id="12" name="Grafik 11" descr="Ein Bild, das Logo, Grafiken, Schrift, Clipart enthält.&#10;&#10;Automatisch generierte Beschreibung">
            <a:extLst>
              <a:ext uri="{FF2B5EF4-FFF2-40B4-BE49-F238E27FC236}">
                <a16:creationId xmlns:a16="http://schemas.microsoft.com/office/drawing/2014/main" id="{E2E11183-FACB-1D2D-C624-9835915F3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344" y="4330518"/>
            <a:ext cx="2744398" cy="1372199"/>
          </a:xfrm>
          <a:prstGeom prst="rect">
            <a:avLst/>
          </a:prstGeom>
        </p:spPr>
      </p:pic>
      <p:pic>
        <p:nvPicPr>
          <p:cNvPr id="14" name="Grafik 13" descr="Ein Bild, das Schrift, Grafiken, Logo, Design enthält.&#10;&#10;Automatisch generierte Beschreibung">
            <a:extLst>
              <a:ext uri="{FF2B5EF4-FFF2-40B4-BE49-F238E27FC236}">
                <a16:creationId xmlns:a16="http://schemas.microsoft.com/office/drawing/2014/main" id="{5D3B15D8-B1AB-02EF-E94F-B240F05E1B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0512" y="3214128"/>
            <a:ext cx="3643823" cy="1372199"/>
          </a:xfrm>
          <a:prstGeom prst="rect">
            <a:avLst/>
          </a:prstGeom>
        </p:spPr>
      </p:pic>
      <p:pic>
        <p:nvPicPr>
          <p:cNvPr id="16" name="Grafik 15" descr="Ein Bild, das Schwarz, Dunkelheit enthält.&#10;&#10;Automatisch generierte Beschreibung">
            <a:extLst>
              <a:ext uri="{FF2B5EF4-FFF2-40B4-BE49-F238E27FC236}">
                <a16:creationId xmlns:a16="http://schemas.microsoft.com/office/drawing/2014/main" id="{F59E59FA-BA62-0A44-6D01-2785AA9105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75635" y="4251960"/>
            <a:ext cx="2584850" cy="1453978"/>
          </a:xfrm>
          <a:prstGeom prst="rect">
            <a:avLst/>
          </a:prstGeom>
        </p:spPr>
      </p:pic>
    </p:spTree>
    <p:extLst>
      <p:ext uri="{BB962C8B-B14F-4D97-AF65-F5344CB8AC3E}">
        <p14:creationId xmlns:p14="http://schemas.microsoft.com/office/powerpoint/2010/main" val="1790528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35FBCC-0CB1-661B-232F-7448F604013C}"/>
              </a:ext>
            </a:extLst>
          </p:cNvPr>
          <p:cNvSpPr>
            <a:spLocks noGrp="1"/>
          </p:cNvSpPr>
          <p:nvPr>
            <p:ph type="title"/>
          </p:nvPr>
        </p:nvSpPr>
        <p:spPr/>
        <p:txBody>
          <a:bodyPr/>
          <a:lstStyle/>
          <a:p>
            <a:r>
              <a:rPr lang="de-DE" err="1"/>
              <a:t>Grafana</a:t>
            </a:r>
            <a:endParaRPr lang="de-DE"/>
          </a:p>
        </p:txBody>
      </p:sp>
      <p:sp>
        <p:nvSpPr>
          <p:cNvPr id="3" name="Inhaltsplatzhalter 2">
            <a:extLst>
              <a:ext uri="{FF2B5EF4-FFF2-40B4-BE49-F238E27FC236}">
                <a16:creationId xmlns:a16="http://schemas.microsoft.com/office/drawing/2014/main" id="{075FACE7-6BD9-675B-149D-83C59BA9B6EA}"/>
              </a:ext>
            </a:extLst>
          </p:cNvPr>
          <p:cNvSpPr>
            <a:spLocks noGrp="1"/>
          </p:cNvSpPr>
          <p:nvPr>
            <p:ph idx="1"/>
          </p:nvPr>
        </p:nvSpPr>
        <p:spPr/>
        <p:txBody>
          <a:bodyPr>
            <a:normAutofit lnSpcReduction="10000"/>
          </a:bodyPr>
          <a:lstStyle/>
          <a:p>
            <a:pPr>
              <a:buClr>
                <a:schemeClr val="tx2"/>
              </a:buClr>
              <a:buFont typeface="Arial" panose="020B0604020202020204" pitchFamily="34" charset="0"/>
              <a:buChar char="•"/>
            </a:pPr>
            <a:r>
              <a:rPr lang="de-DE"/>
              <a:t> Vorteile:</a:t>
            </a:r>
          </a:p>
          <a:p>
            <a:pPr lvl="1">
              <a:buClr>
                <a:schemeClr val="tx2"/>
              </a:buClr>
              <a:buFont typeface="Arial" panose="020B0604020202020204" pitchFamily="34" charset="0"/>
              <a:buChar char="•"/>
            </a:pPr>
            <a:r>
              <a:rPr lang="de-DE"/>
              <a:t>Einfache Datenvisualisierung</a:t>
            </a:r>
          </a:p>
          <a:p>
            <a:pPr lvl="1">
              <a:buClr>
                <a:schemeClr val="tx2"/>
              </a:buClr>
              <a:buFont typeface="Arial" panose="020B0604020202020204" pitchFamily="34" charset="0"/>
              <a:buChar char="•"/>
            </a:pPr>
            <a:r>
              <a:rPr lang="de-DE"/>
              <a:t>Flexibilität und Anpassbarkeit</a:t>
            </a:r>
          </a:p>
          <a:p>
            <a:pPr lvl="1">
              <a:buClr>
                <a:schemeClr val="tx2"/>
              </a:buClr>
              <a:buFont typeface="Arial" panose="020B0604020202020204" pitchFamily="34" charset="0"/>
              <a:buChar char="•"/>
            </a:pPr>
            <a:r>
              <a:rPr lang="de-DE"/>
              <a:t>Unterstützung für verschiedene Datenquellen</a:t>
            </a:r>
          </a:p>
          <a:p>
            <a:pPr lvl="1">
              <a:buClr>
                <a:schemeClr val="tx2"/>
              </a:buClr>
              <a:buFont typeface="Arial" panose="020B0604020202020204" pitchFamily="34" charset="0"/>
              <a:buChar char="•"/>
            </a:pPr>
            <a:r>
              <a:rPr lang="de-DE"/>
              <a:t>Skalierbarkeit</a:t>
            </a:r>
          </a:p>
          <a:p>
            <a:pPr lvl="1">
              <a:buClr>
                <a:schemeClr val="tx2"/>
              </a:buClr>
              <a:buFont typeface="Arial" panose="020B0604020202020204" pitchFamily="34" charset="0"/>
              <a:buChar char="•"/>
            </a:pPr>
            <a:r>
              <a:rPr lang="de-DE"/>
              <a:t>Mehrbenutzerunterstützung</a:t>
            </a:r>
          </a:p>
          <a:p>
            <a:pPr>
              <a:buClr>
                <a:schemeClr val="tx2"/>
              </a:buClr>
              <a:buFont typeface="Arial" panose="020B0604020202020204" pitchFamily="34" charset="0"/>
              <a:buChar char="•"/>
            </a:pPr>
            <a:r>
              <a:rPr lang="de-DE"/>
              <a:t> Nachteile: </a:t>
            </a:r>
          </a:p>
          <a:p>
            <a:pPr lvl="1">
              <a:buClr>
                <a:schemeClr val="tx2"/>
              </a:buClr>
              <a:buFont typeface="Arial" panose="020B0604020202020204" pitchFamily="34" charset="0"/>
              <a:buChar char="•"/>
            </a:pPr>
            <a:r>
              <a:rPr lang="de-DE"/>
              <a:t>Lernkurve</a:t>
            </a:r>
          </a:p>
          <a:p>
            <a:pPr lvl="1">
              <a:buClr>
                <a:schemeClr val="tx2"/>
              </a:buClr>
              <a:buFont typeface="Arial" panose="020B0604020202020204" pitchFamily="34" charset="0"/>
              <a:buChar char="•"/>
            </a:pPr>
            <a:r>
              <a:rPr lang="de-DE"/>
              <a:t>Datenkomplexität</a:t>
            </a:r>
          </a:p>
          <a:p>
            <a:pPr lvl="1">
              <a:buClr>
                <a:schemeClr val="tx2"/>
              </a:buClr>
              <a:buFont typeface="Arial" panose="020B0604020202020204" pitchFamily="34" charset="0"/>
              <a:buChar char="•"/>
            </a:pPr>
            <a:r>
              <a:rPr lang="de-DE"/>
              <a:t>Begrenzte Analysefunktionen</a:t>
            </a:r>
          </a:p>
          <a:p>
            <a:pPr lvl="1">
              <a:buClr>
                <a:schemeClr val="tx2"/>
              </a:buClr>
              <a:buFont typeface="Arial" panose="020B0604020202020204" pitchFamily="34" charset="0"/>
              <a:buChar char="•"/>
            </a:pPr>
            <a:r>
              <a:rPr lang="de-DE"/>
              <a:t>Datenimport schwierig </a:t>
            </a:r>
          </a:p>
        </p:txBody>
      </p:sp>
      <p:sp>
        <p:nvSpPr>
          <p:cNvPr id="4" name="Datumsplatzhalter 3">
            <a:extLst>
              <a:ext uri="{FF2B5EF4-FFF2-40B4-BE49-F238E27FC236}">
                <a16:creationId xmlns:a16="http://schemas.microsoft.com/office/drawing/2014/main" id="{7EE1DF98-0CF6-C24D-4167-B353FA742F1D}"/>
              </a:ext>
            </a:extLst>
          </p:cNvPr>
          <p:cNvSpPr>
            <a:spLocks noGrp="1"/>
          </p:cNvSpPr>
          <p:nvPr>
            <p:ph type="dt" sz="half" idx="10"/>
          </p:nvPr>
        </p:nvSpPr>
        <p:spPr/>
        <p:txBody>
          <a:bodyPr/>
          <a:lstStyle/>
          <a:p>
            <a:pPr rtl="0"/>
            <a:fld id="{CA5E3BD6-493E-4773-AC13-EE70A9E3F498}" type="datetime1">
              <a:rPr lang="de-DE" smtClean="0"/>
              <a:t>07.07.2023</a:t>
            </a:fld>
            <a:endParaRPr lang="en-US"/>
          </a:p>
        </p:txBody>
      </p:sp>
      <p:pic>
        <p:nvPicPr>
          <p:cNvPr id="5" name="Grafik 4" descr="Ein Bild, das Grafiken, Schrift, Grafikdesign, Clipart enthält.&#10;&#10;Automatisch generierte Beschreibung">
            <a:extLst>
              <a:ext uri="{FF2B5EF4-FFF2-40B4-BE49-F238E27FC236}">
                <a16:creationId xmlns:a16="http://schemas.microsoft.com/office/drawing/2014/main" id="{06EFD24D-ED29-4466-F7B9-E000F9D3C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8407" y="2533944"/>
            <a:ext cx="3535620" cy="1767810"/>
          </a:xfrm>
          <a:prstGeom prst="rect">
            <a:avLst/>
          </a:prstGeom>
        </p:spPr>
      </p:pic>
    </p:spTree>
    <p:extLst>
      <p:ext uri="{BB962C8B-B14F-4D97-AF65-F5344CB8AC3E}">
        <p14:creationId xmlns:p14="http://schemas.microsoft.com/office/powerpoint/2010/main" val="3741368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35FBCC-0CB1-661B-232F-7448F604013C}"/>
              </a:ext>
            </a:extLst>
          </p:cNvPr>
          <p:cNvSpPr>
            <a:spLocks noGrp="1"/>
          </p:cNvSpPr>
          <p:nvPr>
            <p:ph type="title"/>
          </p:nvPr>
        </p:nvSpPr>
        <p:spPr/>
        <p:txBody>
          <a:bodyPr/>
          <a:lstStyle/>
          <a:p>
            <a:r>
              <a:rPr lang="de-DE"/>
              <a:t>Power BI	Desktop </a:t>
            </a:r>
          </a:p>
        </p:txBody>
      </p:sp>
      <p:sp>
        <p:nvSpPr>
          <p:cNvPr id="3" name="Inhaltsplatzhalter 2">
            <a:extLst>
              <a:ext uri="{FF2B5EF4-FFF2-40B4-BE49-F238E27FC236}">
                <a16:creationId xmlns:a16="http://schemas.microsoft.com/office/drawing/2014/main" id="{075FACE7-6BD9-675B-149D-83C59BA9B6EA}"/>
              </a:ext>
            </a:extLst>
          </p:cNvPr>
          <p:cNvSpPr>
            <a:spLocks noGrp="1"/>
          </p:cNvSpPr>
          <p:nvPr>
            <p:ph idx="1"/>
          </p:nvPr>
        </p:nvSpPr>
        <p:spPr/>
        <p:txBody>
          <a:bodyPr>
            <a:normAutofit lnSpcReduction="10000"/>
          </a:bodyPr>
          <a:lstStyle/>
          <a:p>
            <a:pPr>
              <a:buClr>
                <a:schemeClr val="tx2"/>
              </a:buClr>
              <a:buFont typeface="Arial" panose="020B0604020202020204" pitchFamily="34" charset="0"/>
              <a:buChar char="•"/>
            </a:pPr>
            <a:r>
              <a:rPr lang="de-DE"/>
              <a:t> Vorteile: </a:t>
            </a:r>
          </a:p>
          <a:p>
            <a:pPr lvl="1">
              <a:buClr>
                <a:schemeClr val="tx2"/>
              </a:buClr>
              <a:buFont typeface="Arial" panose="020B0604020202020204" pitchFamily="34" charset="0"/>
              <a:buChar char="•"/>
            </a:pPr>
            <a:r>
              <a:rPr lang="de-DE"/>
              <a:t>Einfache Datenvisualisierung</a:t>
            </a:r>
          </a:p>
          <a:p>
            <a:pPr lvl="1">
              <a:buClr>
                <a:schemeClr val="tx2"/>
              </a:buClr>
              <a:buFont typeface="Arial" panose="020B0604020202020204" pitchFamily="34" charset="0"/>
              <a:buChar char="•"/>
            </a:pPr>
            <a:r>
              <a:rPr lang="de-DE"/>
              <a:t>Breite Datenquellenunterstützung</a:t>
            </a:r>
          </a:p>
          <a:p>
            <a:pPr lvl="1">
              <a:buClr>
                <a:schemeClr val="tx2"/>
              </a:buClr>
              <a:buFont typeface="Arial" panose="020B0604020202020204" pitchFamily="34" charset="0"/>
              <a:buChar char="•"/>
            </a:pPr>
            <a:r>
              <a:rPr lang="de-DE"/>
              <a:t>Interaktive Analyse</a:t>
            </a:r>
          </a:p>
          <a:p>
            <a:pPr lvl="1">
              <a:buClr>
                <a:schemeClr val="tx2"/>
              </a:buClr>
              <a:buFont typeface="Arial" panose="020B0604020202020204" pitchFamily="34" charset="0"/>
              <a:buChar char="•"/>
            </a:pPr>
            <a:r>
              <a:rPr lang="de-DE"/>
              <a:t>Echtzeitdatenaktualisierung</a:t>
            </a:r>
          </a:p>
          <a:p>
            <a:pPr lvl="1">
              <a:buClr>
                <a:schemeClr val="tx2"/>
              </a:buClr>
              <a:buFont typeface="Arial" panose="020B0604020202020204" pitchFamily="34" charset="0"/>
              <a:buChar char="•"/>
            </a:pPr>
            <a:r>
              <a:rPr lang="de-DE"/>
              <a:t>Integration mit Microsoft-Ökosystem</a:t>
            </a:r>
          </a:p>
          <a:p>
            <a:pPr>
              <a:buClr>
                <a:schemeClr val="tx2"/>
              </a:buClr>
              <a:buFont typeface="Arial" panose="020B0604020202020204" pitchFamily="34" charset="0"/>
              <a:buChar char="•"/>
            </a:pPr>
            <a:r>
              <a:rPr lang="de-DE"/>
              <a:t> Nachteile: </a:t>
            </a:r>
          </a:p>
          <a:p>
            <a:pPr lvl="1">
              <a:buClr>
                <a:schemeClr val="tx2"/>
              </a:buClr>
              <a:buFont typeface="Arial" panose="020B0604020202020204" pitchFamily="34" charset="0"/>
              <a:buChar char="•"/>
            </a:pPr>
            <a:r>
              <a:rPr lang="de-DE"/>
              <a:t>Es ist Microsoft </a:t>
            </a:r>
          </a:p>
          <a:p>
            <a:pPr lvl="1">
              <a:buClr>
                <a:schemeClr val="tx2"/>
              </a:buClr>
              <a:buFont typeface="Arial" panose="020B0604020202020204" pitchFamily="34" charset="0"/>
              <a:buChar char="•"/>
            </a:pPr>
            <a:r>
              <a:rPr lang="de-DE"/>
              <a:t>Komplexität </a:t>
            </a:r>
            <a:r>
              <a:rPr lang="de-DE">
                <a:sym typeface="Wingdings" panose="05000000000000000000" pitchFamily="2" charset="2"/>
              </a:rPr>
              <a:t> Lange Ladezeiten</a:t>
            </a:r>
            <a:endParaRPr lang="de-DE"/>
          </a:p>
          <a:p>
            <a:pPr lvl="1">
              <a:buClr>
                <a:schemeClr val="tx2"/>
              </a:buClr>
              <a:buFont typeface="Arial" panose="020B0604020202020204" pitchFamily="34" charset="0"/>
              <a:buChar char="•"/>
            </a:pPr>
            <a:r>
              <a:rPr lang="de-DE"/>
              <a:t>Datenbeschränkungen</a:t>
            </a:r>
          </a:p>
          <a:p>
            <a:pPr lvl="1">
              <a:buClr>
                <a:schemeClr val="tx2"/>
              </a:buClr>
              <a:buFont typeface="Arial" panose="020B0604020202020204" pitchFamily="34" charset="0"/>
              <a:buChar char="•"/>
            </a:pPr>
            <a:r>
              <a:rPr lang="de-DE"/>
              <a:t>Multi-User Lizenz ist Kostenpflichtig </a:t>
            </a:r>
          </a:p>
        </p:txBody>
      </p:sp>
      <p:sp>
        <p:nvSpPr>
          <p:cNvPr id="4" name="Datumsplatzhalter 3">
            <a:extLst>
              <a:ext uri="{FF2B5EF4-FFF2-40B4-BE49-F238E27FC236}">
                <a16:creationId xmlns:a16="http://schemas.microsoft.com/office/drawing/2014/main" id="{7EE1DF98-0CF6-C24D-4167-B353FA742F1D}"/>
              </a:ext>
            </a:extLst>
          </p:cNvPr>
          <p:cNvSpPr>
            <a:spLocks noGrp="1"/>
          </p:cNvSpPr>
          <p:nvPr>
            <p:ph type="dt" sz="half" idx="10"/>
          </p:nvPr>
        </p:nvSpPr>
        <p:spPr/>
        <p:txBody>
          <a:bodyPr/>
          <a:lstStyle/>
          <a:p>
            <a:pPr rtl="0"/>
            <a:fld id="{CA5E3BD6-493E-4773-AC13-EE70A9E3F498}" type="datetime1">
              <a:rPr lang="de-DE" smtClean="0"/>
              <a:t>07.07.2023</a:t>
            </a:fld>
            <a:endParaRPr lang="en-US"/>
          </a:p>
        </p:txBody>
      </p:sp>
      <p:pic>
        <p:nvPicPr>
          <p:cNvPr id="2050" name="Picture 2" descr="Bildergebnis für power bi logo">
            <a:extLst>
              <a:ext uri="{FF2B5EF4-FFF2-40B4-BE49-F238E27FC236}">
                <a16:creationId xmlns:a16="http://schemas.microsoft.com/office/drawing/2014/main" id="{145D961B-4309-ECF3-DC31-17FF7C4D9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920" y="2697202"/>
            <a:ext cx="44958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841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03B8B5-5621-3CE9-EE2F-F41EE637A4EF}"/>
              </a:ext>
            </a:extLst>
          </p:cNvPr>
          <p:cNvSpPr>
            <a:spLocks noGrp="1"/>
          </p:cNvSpPr>
          <p:nvPr>
            <p:ph type="title"/>
          </p:nvPr>
        </p:nvSpPr>
        <p:spPr/>
        <p:txBody>
          <a:bodyPr/>
          <a:lstStyle/>
          <a:p>
            <a:r>
              <a:rPr lang="de-DE"/>
              <a:t>Funktionale Anforderungen</a:t>
            </a:r>
          </a:p>
        </p:txBody>
      </p:sp>
      <p:sp>
        <p:nvSpPr>
          <p:cNvPr id="3" name="Inhaltsplatzhalter 2">
            <a:extLst>
              <a:ext uri="{FF2B5EF4-FFF2-40B4-BE49-F238E27FC236}">
                <a16:creationId xmlns:a16="http://schemas.microsoft.com/office/drawing/2014/main" id="{E33B20DD-DF5C-FDE8-B2D4-B77DCA68BFDE}"/>
              </a:ext>
            </a:extLst>
          </p:cNvPr>
          <p:cNvSpPr>
            <a:spLocks noGrp="1"/>
          </p:cNvSpPr>
          <p:nvPr>
            <p:ph idx="1"/>
          </p:nvPr>
        </p:nvSpPr>
        <p:spPr/>
        <p:txBody>
          <a:bodyPr vert="horz" lIns="0" tIns="45720" rIns="0" bIns="45720" rtlCol="0" anchor="t">
            <a:normAutofit/>
          </a:bodyPr>
          <a:lstStyle/>
          <a:p>
            <a:pPr>
              <a:buClr>
                <a:schemeClr val="tx2"/>
              </a:buClr>
              <a:buFont typeface="Arial,Sans-Serif" panose="020F0502020204030204" pitchFamily="34" charset="0"/>
              <a:buChar char="•"/>
            </a:pPr>
            <a:r>
              <a:rPr lang="de-DE"/>
              <a:t> Dynamisches Dashboard</a:t>
            </a:r>
          </a:p>
          <a:p>
            <a:pPr>
              <a:buClr>
                <a:schemeClr val="tx2"/>
              </a:buClr>
              <a:buFont typeface="Arial,Sans-Serif" panose="020F0502020204030204" pitchFamily="34" charset="0"/>
              <a:buChar char="•"/>
            </a:pPr>
            <a:r>
              <a:rPr lang="de-DE"/>
              <a:t> Kompatible Datenquellen</a:t>
            </a:r>
          </a:p>
          <a:p>
            <a:pPr>
              <a:buClr>
                <a:schemeClr val="tx2"/>
              </a:buClr>
              <a:buFont typeface="Arial,Sans-Serif" panose="020F0502020204030204" pitchFamily="34" charset="0"/>
              <a:buChar char="•"/>
            </a:pPr>
            <a:r>
              <a:rPr lang="de-DE"/>
              <a:t> Kompetenzaufbau Power BI</a:t>
            </a:r>
          </a:p>
          <a:p>
            <a:pPr>
              <a:buClr>
                <a:schemeClr val="tx2"/>
              </a:buClr>
              <a:buFont typeface="Arial,Sans-Serif" panose="020F0502020204030204" pitchFamily="34" charset="0"/>
              <a:buChar char="•"/>
            </a:pPr>
            <a:r>
              <a:rPr lang="de-DE">
                <a:solidFill>
                  <a:srgbClr val="404040"/>
                </a:solidFill>
                <a:ea typeface="+mn-lt"/>
                <a:cs typeface="+mn-lt"/>
              </a:rPr>
              <a:t> Logische Kennzahlen</a:t>
            </a:r>
            <a:endParaRPr lang="de-DE">
              <a:solidFill>
                <a:srgbClr val="404040"/>
              </a:solidFill>
            </a:endParaRPr>
          </a:p>
          <a:p>
            <a:pPr>
              <a:buClr>
                <a:schemeClr val="tx2"/>
              </a:buClr>
              <a:buFont typeface="Arial,Sans-Serif" panose="020F0502020204030204" pitchFamily="34" charset="0"/>
              <a:buChar char="•"/>
            </a:pPr>
            <a:endParaRPr lang="de-DE"/>
          </a:p>
        </p:txBody>
      </p:sp>
      <p:sp>
        <p:nvSpPr>
          <p:cNvPr id="4" name="Datumsplatzhalter 3">
            <a:extLst>
              <a:ext uri="{FF2B5EF4-FFF2-40B4-BE49-F238E27FC236}">
                <a16:creationId xmlns:a16="http://schemas.microsoft.com/office/drawing/2014/main" id="{60677681-0A22-69CA-A32C-EAF665F8EE45}"/>
              </a:ext>
            </a:extLst>
          </p:cNvPr>
          <p:cNvSpPr>
            <a:spLocks noGrp="1"/>
          </p:cNvSpPr>
          <p:nvPr>
            <p:ph type="dt" sz="half" idx="10"/>
          </p:nvPr>
        </p:nvSpPr>
        <p:spPr/>
        <p:txBody>
          <a:bodyPr/>
          <a:lstStyle/>
          <a:p>
            <a:pPr rtl="0"/>
            <a:fld id="{CA5E3BD6-493E-4773-AC13-EE70A9E3F498}" type="datetime1">
              <a:rPr lang="de-DE" smtClean="0"/>
              <a:t>07.07.2023</a:t>
            </a:fld>
            <a:endParaRPr lang="en-US"/>
          </a:p>
        </p:txBody>
      </p:sp>
    </p:spTree>
    <p:extLst>
      <p:ext uri="{BB962C8B-B14F-4D97-AF65-F5344CB8AC3E}">
        <p14:creationId xmlns:p14="http://schemas.microsoft.com/office/powerpoint/2010/main" val="3466007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1AC39-A422-583C-8262-45C049DAB892}"/>
              </a:ext>
            </a:extLst>
          </p:cNvPr>
          <p:cNvSpPr>
            <a:spLocks noGrp="1"/>
          </p:cNvSpPr>
          <p:nvPr>
            <p:ph type="title"/>
          </p:nvPr>
        </p:nvSpPr>
        <p:spPr/>
        <p:txBody>
          <a:bodyPr/>
          <a:lstStyle/>
          <a:p>
            <a:r>
              <a:rPr lang="de-DE"/>
              <a:t>Durchführung</a:t>
            </a:r>
          </a:p>
        </p:txBody>
      </p:sp>
      <p:pic>
        <p:nvPicPr>
          <p:cNvPr id="6" name="Inhaltsplatzhalter 5">
            <a:extLst>
              <a:ext uri="{FF2B5EF4-FFF2-40B4-BE49-F238E27FC236}">
                <a16:creationId xmlns:a16="http://schemas.microsoft.com/office/drawing/2014/main" id="{D950B72F-31B2-CC67-3FB9-A363A19F292B}"/>
              </a:ext>
            </a:extLst>
          </p:cNvPr>
          <p:cNvPicPr>
            <a:picLocks noGrp="1" noChangeAspect="1"/>
          </p:cNvPicPr>
          <p:nvPr>
            <p:ph idx="1"/>
          </p:nvPr>
        </p:nvPicPr>
        <p:blipFill>
          <a:blip r:embed="rId2"/>
          <a:stretch>
            <a:fillRect/>
          </a:stretch>
        </p:blipFill>
        <p:spPr>
          <a:xfrm>
            <a:off x="2407950" y="2108200"/>
            <a:ext cx="7436426" cy="3760788"/>
          </a:xfrm>
        </p:spPr>
      </p:pic>
      <p:sp>
        <p:nvSpPr>
          <p:cNvPr id="4" name="Datumsplatzhalter 3">
            <a:extLst>
              <a:ext uri="{FF2B5EF4-FFF2-40B4-BE49-F238E27FC236}">
                <a16:creationId xmlns:a16="http://schemas.microsoft.com/office/drawing/2014/main" id="{7241909E-3547-06C0-4915-1F391B56DF0D}"/>
              </a:ext>
            </a:extLst>
          </p:cNvPr>
          <p:cNvSpPr>
            <a:spLocks noGrp="1"/>
          </p:cNvSpPr>
          <p:nvPr>
            <p:ph type="dt" sz="half" idx="10"/>
          </p:nvPr>
        </p:nvSpPr>
        <p:spPr/>
        <p:txBody>
          <a:bodyPr/>
          <a:lstStyle/>
          <a:p>
            <a:pPr rtl="0"/>
            <a:fld id="{CA5E3BD6-493E-4773-AC13-EE70A9E3F498}" type="datetime1">
              <a:rPr lang="de-DE" smtClean="0"/>
              <a:t>07.07.2023</a:t>
            </a:fld>
            <a:endParaRPr lang="en-US"/>
          </a:p>
        </p:txBody>
      </p:sp>
    </p:spTree>
    <p:extLst>
      <p:ext uri="{BB962C8B-B14F-4D97-AF65-F5344CB8AC3E}">
        <p14:creationId xmlns:p14="http://schemas.microsoft.com/office/powerpoint/2010/main" val="4097454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1AC39-A422-583C-8262-45C049DAB892}"/>
              </a:ext>
            </a:extLst>
          </p:cNvPr>
          <p:cNvSpPr>
            <a:spLocks noGrp="1"/>
          </p:cNvSpPr>
          <p:nvPr>
            <p:ph type="title"/>
          </p:nvPr>
        </p:nvSpPr>
        <p:spPr/>
        <p:txBody>
          <a:bodyPr/>
          <a:lstStyle/>
          <a:p>
            <a:r>
              <a:rPr lang="de-DE"/>
              <a:t>Durchführung</a:t>
            </a:r>
          </a:p>
        </p:txBody>
      </p:sp>
      <p:sp>
        <p:nvSpPr>
          <p:cNvPr id="3" name="Inhaltsplatzhalter 2">
            <a:extLst>
              <a:ext uri="{FF2B5EF4-FFF2-40B4-BE49-F238E27FC236}">
                <a16:creationId xmlns:a16="http://schemas.microsoft.com/office/drawing/2014/main" id="{7C0EEED7-8559-D2B3-78F0-EDCBC3A9C037}"/>
              </a:ext>
            </a:extLst>
          </p:cNvPr>
          <p:cNvSpPr>
            <a:spLocks noGrp="1"/>
          </p:cNvSpPr>
          <p:nvPr>
            <p:ph idx="1"/>
          </p:nvPr>
        </p:nvSpPr>
        <p:spPr/>
        <p:txBody>
          <a:bodyPr vert="horz" lIns="0" tIns="45720" rIns="0" bIns="45720" rtlCol="0" anchor="t">
            <a:normAutofit/>
          </a:bodyPr>
          <a:lstStyle/>
          <a:p>
            <a:pPr>
              <a:buClr>
                <a:schemeClr val="tx2"/>
              </a:buClr>
              <a:buFont typeface="Arial,Sans-Serif" panose="020F0502020204030204" pitchFamily="34" charset="0"/>
              <a:buChar char="•"/>
            </a:pPr>
            <a:r>
              <a:rPr lang="de-DE"/>
              <a:t> Datentransformation</a:t>
            </a:r>
          </a:p>
          <a:p>
            <a:pPr>
              <a:buClr>
                <a:schemeClr val="tx2"/>
              </a:buClr>
              <a:buFont typeface="Arial,Sans-Serif" panose="020F0502020204030204" pitchFamily="34" charset="0"/>
              <a:buChar char="•"/>
            </a:pPr>
            <a:r>
              <a:rPr lang="de-DE"/>
              <a:t> .CSV/.XLSX/API </a:t>
            </a:r>
            <a:r>
              <a:rPr lang="de-DE">
                <a:sym typeface="Wingdings" panose="05000000000000000000" pitchFamily="2" charset="2"/>
              </a:rPr>
              <a:t> Power Query-Editor  Power BI Desktop</a:t>
            </a:r>
          </a:p>
          <a:p>
            <a:pPr>
              <a:buClr>
                <a:schemeClr val="tx2"/>
              </a:buClr>
              <a:buFont typeface="Arial,Sans-Serif" panose="020F0502020204030204" pitchFamily="34" charset="0"/>
              <a:buChar char="•"/>
            </a:pPr>
            <a:r>
              <a:rPr lang="de-DE">
                <a:sym typeface="Wingdings" panose="05000000000000000000" pitchFamily="2" charset="2"/>
              </a:rPr>
              <a:t> Aufbereitung/Manipulation der Datenstruktur</a:t>
            </a:r>
            <a:endParaRPr lang="de-DE"/>
          </a:p>
          <a:p>
            <a:pPr marL="0" indent="0">
              <a:buClr>
                <a:schemeClr val="tx2"/>
              </a:buClr>
              <a:buNone/>
            </a:pPr>
            <a:endParaRPr lang="de-DE"/>
          </a:p>
        </p:txBody>
      </p:sp>
      <p:sp>
        <p:nvSpPr>
          <p:cNvPr id="4" name="Datumsplatzhalter 3">
            <a:extLst>
              <a:ext uri="{FF2B5EF4-FFF2-40B4-BE49-F238E27FC236}">
                <a16:creationId xmlns:a16="http://schemas.microsoft.com/office/drawing/2014/main" id="{7241909E-3547-06C0-4915-1F391B56DF0D}"/>
              </a:ext>
            </a:extLst>
          </p:cNvPr>
          <p:cNvSpPr>
            <a:spLocks noGrp="1"/>
          </p:cNvSpPr>
          <p:nvPr>
            <p:ph type="dt" sz="half" idx="10"/>
          </p:nvPr>
        </p:nvSpPr>
        <p:spPr/>
        <p:txBody>
          <a:bodyPr/>
          <a:lstStyle/>
          <a:p>
            <a:pPr rtl="0"/>
            <a:fld id="{CA5E3BD6-493E-4773-AC13-EE70A9E3F498}" type="datetime1">
              <a:rPr lang="de-DE" smtClean="0"/>
              <a:t>07.07.2023</a:t>
            </a:fld>
            <a:endParaRPr lang="en-US"/>
          </a:p>
        </p:txBody>
      </p:sp>
      <p:pic>
        <p:nvPicPr>
          <p:cNvPr id="6" name="Grafik 5">
            <a:extLst>
              <a:ext uri="{FF2B5EF4-FFF2-40B4-BE49-F238E27FC236}">
                <a16:creationId xmlns:a16="http://schemas.microsoft.com/office/drawing/2014/main" id="{23006CD5-6512-CD35-EFF2-485F3690BE21}"/>
              </a:ext>
            </a:extLst>
          </p:cNvPr>
          <p:cNvPicPr>
            <a:picLocks noChangeAspect="1"/>
          </p:cNvPicPr>
          <p:nvPr/>
        </p:nvPicPr>
        <p:blipFill>
          <a:blip r:embed="rId2"/>
          <a:stretch>
            <a:fillRect/>
          </a:stretch>
        </p:blipFill>
        <p:spPr>
          <a:xfrm>
            <a:off x="8107599" y="192063"/>
            <a:ext cx="2068289" cy="5965902"/>
          </a:xfrm>
          <a:prstGeom prst="rect">
            <a:avLst/>
          </a:prstGeom>
        </p:spPr>
      </p:pic>
    </p:spTree>
    <p:extLst>
      <p:ext uri="{BB962C8B-B14F-4D97-AF65-F5344CB8AC3E}">
        <p14:creationId xmlns:p14="http://schemas.microsoft.com/office/powerpoint/2010/main" val="910044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1AC39-A422-583C-8262-45C049DAB892}"/>
              </a:ext>
            </a:extLst>
          </p:cNvPr>
          <p:cNvSpPr>
            <a:spLocks noGrp="1"/>
          </p:cNvSpPr>
          <p:nvPr>
            <p:ph type="title"/>
          </p:nvPr>
        </p:nvSpPr>
        <p:spPr/>
        <p:txBody>
          <a:bodyPr/>
          <a:lstStyle/>
          <a:p>
            <a:r>
              <a:rPr lang="de-DE"/>
              <a:t>Durchführung</a:t>
            </a:r>
          </a:p>
        </p:txBody>
      </p:sp>
      <p:sp>
        <p:nvSpPr>
          <p:cNvPr id="3" name="Inhaltsplatzhalter 2">
            <a:extLst>
              <a:ext uri="{FF2B5EF4-FFF2-40B4-BE49-F238E27FC236}">
                <a16:creationId xmlns:a16="http://schemas.microsoft.com/office/drawing/2014/main" id="{7C0EEED7-8559-D2B3-78F0-EDCBC3A9C037}"/>
              </a:ext>
            </a:extLst>
          </p:cNvPr>
          <p:cNvSpPr>
            <a:spLocks noGrp="1"/>
          </p:cNvSpPr>
          <p:nvPr>
            <p:ph idx="1"/>
          </p:nvPr>
        </p:nvSpPr>
        <p:spPr/>
        <p:txBody>
          <a:bodyPr vert="horz" lIns="0" tIns="45720" rIns="0" bIns="45720" rtlCol="0" anchor="t">
            <a:normAutofit/>
          </a:bodyPr>
          <a:lstStyle/>
          <a:p>
            <a:pPr>
              <a:buClr>
                <a:schemeClr val="tx2"/>
              </a:buClr>
              <a:buFont typeface="Arial,Sans-Serif" panose="020F0502020204030204" pitchFamily="34" charset="0"/>
              <a:buChar char="•"/>
            </a:pPr>
            <a:r>
              <a:rPr lang="de-DE"/>
              <a:t> </a:t>
            </a:r>
            <a:r>
              <a:rPr lang="de-DE" err="1"/>
              <a:t>Entpivotieren</a:t>
            </a:r>
            <a:r>
              <a:rPr lang="de-DE"/>
              <a:t> von Spalten</a:t>
            </a:r>
          </a:p>
        </p:txBody>
      </p:sp>
      <p:sp>
        <p:nvSpPr>
          <p:cNvPr id="4" name="Datumsplatzhalter 3">
            <a:extLst>
              <a:ext uri="{FF2B5EF4-FFF2-40B4-BE49-F238E27FC236}">
                <a16:creationId xmlns:a16="http://schemas.microsoft.com/office/drawing/2014/main" id="{7241909E-3547-06C0-4915-1F391B56DF0D}"/>
              </a:ext>
            </a:extLst>
          </p:cNvPr>
          <p:cNvSpPr>
            <a:spLocks noGrp="1"/>
          </p:cNvSpPr>
          <p:nvPr>
            <p:ph type="dt" sz="half" idx="10"/>
          </p:nvPr>
        </p:nvSpPr>
        <p:spPr/>
        <p:txBody>
          <a:bodyPr/>
          <a:lstStyle/>
          <a:p>
            <a:pPr rtl="0"/>
            <a:fld id="{CA5E3BD6-493E-4773-AC13-EE70A9E3F498}" type="datetime1">
              <a:rPr lang="de-DE" smtClean="0"/>
              <a:t>07.07.2023</a:t>
            </a:fld>
            <a:endParaRPr lang="en-US"/>
          </a:p>
        </p:txBody>
      </p:sp>
      <p:pic>
        <p:nvPicPr>
          <p:cNvPr id="7" name="Grafik 6">
            <a:extLst>
              <a:ext uri="{FF2B5EF4-FFF2-40B4-BE49-F238E27FC236}">
                <a16:creationId xmlns:a16="http://schemas.microsoft.com/office/drawing/2014/main" id="{51C67A8F-31E9-0201-605A-2B9A4024ECB6}"/>
              </a:ext>
            </a:extLst>
          </p:cNvPr>
          <p:cNvPicPr>
            <a:picLocks noChangeAspect="1"/>
          </p:cNvPicPr>
          <p:nvPr/>
        </p:nvPicPr>
        <p:blipFill>
          <a:blip r:embed="rId2"/>
          <a:stretch>
            <a:fillRect/>
          </a:stretch>
        </p:blipFill>
        <p:spPr>
          <a:xfrm>
            <a:off x="1758658" y="2763509"/>
            <a:ext cx="8735644" cy="3105583"/>
          </a:xfrm>
          <a:prstGeom prst="rect">
            <a:avLst/>
          </a:prstGeom>
        </p:spPr>
      </p:pic>
    </p:spTree>
    <p:extLst>
      <p:ext uri="{BB962C8B-B14F-4D97-AF65-F5344CB8AC3E}">
        <p14:creationId xmlns:p14="http://schemas.microsoft.com/office/powerpoint/2010/main" val="1582413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1AC39-A422-583C-8262-45C049DAB892}"/>
              </a:ext>
            </a:extLst>
          </p:cNvPr>
          <p:cNvSpPr>
            <a:spLocks noGrp="1"/>
          </p:cNvSpPr>
          <p:nvPr>
            <p:ph type="title"/>
          </p:nvPr>
        </p:nvSpPr>
        <p:spPr/>
        <p:txBody>
          <a:bodyPr/>
          <a:lstStyle/>
          <a:p>
            <a:r>
              <a:rPr lang="de-DE"/>
              <a:t>Durchführung</a:t>
            </a:r>
          </a:p>
        </p:txBody>
      </p:sp>
      <p:pic>
        <p:nvPicPr>
          <p:cNvPr id="10" name="Inhaltsplatzhalter 9">
            <a:extLst>
              <a:ext uri="{FF2B5EF4-FFF2-40B4-BE49-F238E27FC236}">
                <a16:creationId xmlns:a16="http://schemas.microsoft.com/office/drawing/2014/main" id="{C8C34E28-2844-00FB-9441-FC7D7DAFCCC5}"/>
              </a:ext>
            </a:extLst>
          </p:cNvPr>
          <p:cNvPicPr>
            <a:picLocks noGrp="1" noChangeAspect="1"/>
          </p:cNvPicPr>
          <p:nvPr>
            <p:ph idx="1"/>
          </p:nvPr>
        </p:nvPicPr>
        <p:blipFill>
          <a:blip r:embed="rId2"/>
          <a:stretch>
            <a:fillRect/>
          </a:stretch>
        </p:blipFill>
        <p:spPr>
          <a:xfrm>
            <a:off x="99153" y="2119997"/>
            <a:ext cx="11993694" cy="300504"/>
          </a:xfrm>
        </p:spPr>
      </p:pic>
      <p:sp>
        <p:nvSpPr>
          <p:cNvPr id="4" name="Datumsplatzhalter 3">
            <a:extLst>
              <a:ext uri="{FF2B5EF4-FFF2-40B4-BE49-F238E27FC236}">
                <a16:creationId xmlns:a16="http://schemas.microsoft.com/office/drawing/2014/main" id="{7241909E-3547-06C0-4915-1F391B56DF0D}"/>
              </a:ext>
            </a:extLst>
          </p:cNvPr>
          <p:cNvSpPr>
            <a:spLocks noGrp="1"/>
          </p:cNvSpPr>
          <p:nvPr>
            <p:ph type="dt" sz="half" idx="10"/>
          </p:nvPr>
        </p:nvSpPr>
        <p:spPr/>
        <p:txBody>
          <a:bodyPr/>
          <a:lstStyle/>
          <a:p>
            <a:pPr rtl="0"/>
            <a:fld id="{CA5E3BD6-493E-4773-AC13-EE70A9E3F498}" type="datetime1">
              <a:rPr lang="de-DE" smtClean="0"/>
              <a:t>07.07.2023</a:t>
            </a:fld>
            <a:endParaRPr lang="en-US"/>
          </a:p>
        </p:txBody>
      </p:sp>
      <p:pic>
        <p:nvPicPr>
          <p:cNvPr id="14" name="Grafik 13">
            <a:extLst>
              <a:ext uri="{FF2B5EF4-FFF2-40B4-BE49-F238E27FC236}">
                <a16:creationId xmlns:a16="http://schemas.microsoft.com/office/drawing/2014/main" id="{03553478-4A6F-80C4-71DD-E72FC4FAFC86}"/>
              </a:ext>
            </a:extLst>
          </p:cNvPr>
          <p:cNvPicPr>
            <a:picLocks noChangeAspect="1"/>
          </p:cNvPicPr>
          <p:nvPr/>
        </p:nvPicPr>
        <p:blipFill>
          <a:blip r:embed="rId3"/>
          <a:stretch>
            <a:fillRect/>
          </a:stretch>
        </p:blipFill>
        <p:spPr>
          <a:xfrm>
            <a:off x="99153" y="4058954"/>
            <a:ext cx="11993694" cy="971507"/>
          </a:xfrm>
          <a:prstGeom prst="rect">
            <a:avLst/>
          </a:prstGeom>
        </p:spPr>
      </p:pic>
      <p:pic>
        <p:nvPicPr>
          <p:cNvPr id="16" name="Grafik 15">
            <a:extLst>
              <a:ext uri="{FF2B5EF4-FFF2-40B4-BE49-F238E27FC236}">
                <a16:creationId xmlns:a16="http://schemas.microsoft.com/office/drawing/2014/main" id="{78E022A5-6AB6-C04A-27D5-0A64F0339FC6}"/>
              </a:ext>
            </a:extLst>
          </p:cNvPr>
          <p:cNvPicPr>
            <a:picLocks noChangeAspect="1"/>
          </p:cNvPicPr>
          <p:nvPr/>
        </p:nvPicPr>
        <p:blipFill>
          <a:blip r:embed="rId4"/>
          <a:stretch>
            <a:fillRect/>
          </a:stretch>
        </p:blipFill>
        <p:spPr>
          <a:xfrm>
            <a:off x="90328" y="2934784"/>
            <a:ext cx="12002519" cy="300505"/>
          </a:xfrm>
          <a:prstGeom prst="rect">
            <a:avLst/>
          </a:prstGeom>
        </p:spPr>
      </p:pic>
      <p:pic>
        <p:nvPicPr>
          <p:cNvPr id="18" name="Grafik 17">
            <a:extLst>
              <a:ext uri="{FF2B5EF4-FFF2-40B4-BE49-F238E27FC236}">
                <a16:creationId xmlns:a16="http://schemas.microsoft.com/office/drawing/2014/main" id="{F77CFA8E-88C4-8E99-412B-6D280936610C}"/>
              </a:ext>
            </a:extLst>
          </p:cNvPr>
          <p:cNvPicPr>
            <a:picLocks noChangeAspect="1"/>
          </p:cNvPicPr>
          <p:nvPr/>
        </p:nvPicPr>
        <p:blipFill>
          <a:blip r:embed="rId5"/>
          <a:stretch>
            <a:fillRect/>
          </a:stretch>
        </p:blipFill>
        <p:spPr>
          <a:xfrm>
            <a:off x="99153" y="5804821"/>
            <a:ext cx="11993694" cy="256314"/>
          </a:xfrm>
          <a:prstGeom prst="rect">
            <a:avLst/>
          </a:prstGeom>
        </p:spPr>
      </p:pic>
      <p:sp>
        <p:nvSpPr>
          <p:cNvPr id="21" name="Pfeil: nach unten 20">
            <a:extLst>
              <a:ext uri="{FF2B5EF4-FFF2-40B4-BE49-F238E27FC236}">
                <a16:creationId xmlns:a16="http://schemas.microsoft.com/office/drawing/2014/main" id="{DBEC8496-C7F6-A560-9E4A-DE44B29162CD}"/>
              </a:ext>
            </a:extLst>
          </p:cNvPr>
          <p:cNvSpPr/>
          <p:nvPr/>
        </p:nvSpPr>
        <p:spPr>
          <a:xfrm>
            <a:off x="5874138" y="5219370"/>
            <a:ext cx="434898" cy="3734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Pfeil: nach unten 21">
            <a:extLst>
              <a:ext uri="{FF2B5EF4-FFF2-40B4-BE49-F238E27FC236}">
                <a16:creationId xmlns:a16="http://schemas.microsoft.com/office/drawing/2014/main" id="{A9DDDA20-71AE-1113-ADFB-8503CDF0CF14}"/>
              </a:ext>
            </a:extLst>
          </p:cNvPr>
          <p:cNvSpPr/>
          <p:nvPr/>
        </p:nvSpPr>
        <p:spPr>
          <a:xfrm>
            <a:off x="5878551" y="3549165"/>
            <a:ext cx="434898" cy="3734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Pfeil: nach unten 22">
            <a:extLst>
              <a:ext uri="{FF2B5EF4-FFF2-40B4-BE49-F238E27FC236}">
                <a16:creationId xmlns:a16="http://schemas.microsoft.com/office/drawing/2014/main" id="{2DDC3269-8967-A9C1-1574-0E960C817E73}"/>
              </a:ext>
            </a:extLst>
          </p:cNvPr>
          <p:cNvSpPr/>
          <p:nvPr/>
        </p:nvSpPr>
        <p:spPr>
          <a:xfrm>
            <a:off x="5874138" y="2450940"/>
            <a:ext cx="434898" cy="3734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24398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1AC39-A422-583C-8262-45C049DAB892}"/>
              </a:ext>
            </a:extLst>
          </p:cNvPr>
          <p:cNvSpPr>
            <a:spLocks noGrp="1"/>
          </p:cNvSpPr>
          <p:nvPr>
            <p:ph type="title"/>
          </p:nvPr>
        </p:nvSpPr>
        <p:spPr/>
        <p:txBody>
          <a:bodyPr/>
          <a:lstStyle/>
          <a:p>
            <a:r>
              <a:rPr lang="de-DE"/>
              <a:t>Durchführung</a:t>
            </a:r>
          </a:p>
        </p:txBody>
      </p:sp>
      <p:sp>
        <p:nvSpPr>
          <p:cNvPr id="3" name="Inhaltsplatzhalter 2">
            <a:extLst>
              <a:ext uri="{FF2B5EF4-FFF2-40B4-BE49-F238E27FC236}">
                <a16:creationId xmlns:a16="http://schemas.microsoft.com/office/drawing/2014/main" id="{7C0EEED7-8559-D2B3-78F0-EDCBC3A9C037}"/>
              </a:ext>
            </a:extLst>
          </p:cNvPr>
          <p:cNvSpPr>
            <a:spLocks noGrp="1"/>
          </p:cNvSpPr>
          <p:nvPr>
            <p:ph sz="half" idx="1"/>
          </p:nvPr>
        </p:nvSpPr>
        <p:spPr/>
        <p:txBody>
          <a:bodyPr vert="horz" lIns="0" tIns="45720" rIns="0" bIns="45720" rtlCol="0" anchor="t">
            <a:normAutofit/>
          </a:bodyPr>
          <a:lstStyle/>
          <a:p>
            <a:pPr>
              <a:buClr>
                <a:schemeClr val="tx2"/>
              </a:buClr>
              <a:buFont typeface="Arial,Sans-Serif" panose="020F0502020204030204" pitchFamily="34" charset="0"/>
              <a:buChar char="•"/>
            </a:pPr>
            <a:r>
              <a:rPr lang="de-DE"/>
              <a:t> Datenbeziehungen</a:t>
            </a:r>
          </a:p>
          <a:p>
            <a:pPr>
              <a:buClr>
                <a:schemeClr val="tx2"/>
              </a:buClr>
              <a:buFont typeface="Arial,Sans-Serif" panose="020F0502020204030204" pitchFamily="34" charset="0"/>
              <a:buChar char="•"/>
            </a:pPr>
            <a:r>
              <a:rPr lang="de-DE"/>
              <a:t> Externe Datenstruktur intern abbilden</a:t>
            </a:r>
          </a:p>
          <a:p>
            <a:pPr>
              <a:buClr>
                <a:schemeClr val="tx2"/>
              </a:buClr>
              <a:buFont typeface="Arial,Sans-Serif" panose="020F0502020204030204" pitchFamily="34" charset="0"/>
              <a:buChar char="•"/>
            </a:pPr>
            <a:r>
              <a:rPr lang="de-DE"/>
              <a:t> Ermöglicht hierarchische Filterung</a:t>
            </a:r>
          </a:p>
          <a:p>
            <a:pPr>
              <a:buClr>
                <a:schemeClr val="tx2"/>
              </a:buClr>
              <a:buFont typeface="Arial,Sans-Serif" panose="020F0502020204030204" pitchFamily="34" charset="0"/>
              <a:buChar char="•"/>
            </a:pPr>
            <a:r>
              <a:rPr lang="de-DE" sz="2000"/>
              <a:t> Datumswerte per DAX-Funktion (Kalender = </a:t>
            </a:r>
            <a:r>
              <a:rPr lang="de-DE" sz="2000" err="1"/>
              <a:t>Calender</a:t>
            </a:r>
            <a:r>
              <a:rPr lang="de-DE" sz="2000"/>
              <a:t>(Date(1995,01,01), Date(2023,12,31)))</a:t>
            </a:r>
            <a:endParaRPr lang="de-DE"/>
          </a:p>
        </p:txBody>
      </p:sp>
      <p:pic>
        <p:nvPicPr>
          <p:cNvPr id="9" name="Inhaltsplatzhalter 8">
            <a:extLst>
              <a:ext uri="{FF2B5EF4-FFF2-40B4-BE49-F238E27FC236}">
                <a16:creationId xmlns:a16="http://schemas.microsoft.com/office/drawing/2014/main" id="{CF929D0B-6E98-E1F7-8C41-93CC581599F4}"/>
              </a:ext>
            </a:extLst>
          </p:cNvPr>
          <p:cNvPicPr>
            <a:picLocks noGrp="1" noChangeAspect="1"/>
          </p:cNvPicPr>
          <p:nvPr>
            <p:ph sz="half" idx="2"/>
          </p:nvPr>
        </p:nvPicPr>
        <p:blipFill>
          <a:blip r:embed="rId2"/>
          <a:stretch>
            <a:fillRect/>
          </a:stretch>
        </p:blipFill>
        <p:spPr>
          <a:xfrm>
            <a:off x="6160978" y="2120900"/>
            <a:ext cx="5711278" cy="4001120"/>
          </a:xfrm>
        </p:spPr>
      </p:pic>
      <p:sp>
        <p:nvSpPr>
          <p:cNvPr id="4" name="Datumsplatzhalter 3">
            <a:extLst>
              <a:ext uri="{FF2B5EF4-FFF2-40B4-BE49-F238E27FC236}">
                <a16:creationId xmlns:a16="http://schemas.microsoft.com/office/drawing/2014/main" id="{7241909E-3547-06C0-4915-1F391B56DF0D}"/>
              </a:ext>
            </a:extLst>
          </p:cNvPr>
          <p:cNvSpPr>
            <a:spLocks noGrp="1"/>
          </p:cNvSpPr>
          <p:nvPr>
            <p:ph type="dt" sz="half" idx="10"/>
          </p:nvPr>
        </p:nvSpPr>
        <p:spPr/>
        <p:txBody>
          <a:bodyPr/>
          <a:lstStyle/>
          <a:p>
            <a:pPr rtl="0"/>
            <a:fld id="{CA5E3BD6-493E-4773-AC13-EE70A9E3F498}" type="datetime1">
              <a:rPr lang="de-DE" smtClean="0"/>
              <a:t>07.07.2023</a:t>
            </a:fld>
            <a:endParaRPr lang="en-US"/>
          </a:p>
        </p:txBody>
      </p:sp>
    </p:spTree>
    <p:extLst>
      <p:ext uri="{BB962C8B-B14F-4D97-AF65-F5344CB8AC3E}">
        <p14:creationId xmlns:p14="http://schemas.microsoft.com/office/powerpoint/2010/main" val="310787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546301"/>
            <a:ext cx="10058400" cy="3892168"/>
          </a:xfrm>
        </p:spPr>
        <p:txBody>
          <a:bodyPr rtlCol="0" anchor="ctr">
            <a:normAutofit fontScale="90000"/>
          </a:bodyPr>
          <a:lstStyle/>
          <a:p>
            <a:pPr lvl="0" rtl="0"/>
            <a:r>
              <a:rPr lang="de-DE" sz="4800" i="1">
                <a:solidFill>
                  <a:srgbClr val="FFFFFF"/>
                </a:solidFill>
              </a:rPr>
              <a:t>Das sind nicht einfach abstrakte Zahlen in einer Statistik, sondern das ist ein Vater oder Großvater, eine Mutter oder Großmutter, eine Partnerin oder Partner, es sind Menschen. Und wir sind eine Gemeinschaft, in der jedes Leben und jeder Mensch zählt.</a:t>
            </a:r>
            <a:endParaRPr lang="de" sz="4800" i="1">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a:solidFill>
                  <a:srgbClr val="FFFFFF"/>
                </a:solidFill>
              </a:rPr>
              <a:t>– Angela Merkel</a:t>
            </a:r>
          </a:p>
        </p:txBody>
      </p:sp>
      <p:pic>
        <p:nvPicPr>
          <p:cNvPr id="1038" name="Picture 14" descr="Angela Merkel PNG Clipart | PNG Mart">
            <a:extLst>
              <a:ext uri="{FF2B5EF4-FFF2-40B4-BE49-F238E27FC236}">
                <a16:creationId xmlns:a16="http://schemas.microsoft.com/office/drawing/2014/main" id="{EDAA234F-63D8-AD13-4081-9073073ADE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5240" y="5073235"/>
            <a:ext cx="1667064" cy="166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937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1AC39-A422-583C-8262-45C049DAB892}"/>
              </a:ext>
            </a:extLst>
          </p:cNvPr>
          <p:cNvSpPr>
            <a:spLocks noGrp="1"/>
          </p:cNvSpPr>
          <p:nvPr>
            <p:ph type="title"/>
          </p:nvPr>
        </p:nvSpPr>
        <p:spPr/>
        <p:txBody>
          <a:bodyPr/>
          <a:lstStyle/>
          <a:p>
            <a:r>
              <a:rPr lang="de-DE"/>
              <a:t>Durchführung</a:t>
            </a:r>
          </a:p>
        </p:txBody>
      </p:sp>
      <p:sp>
        <p:nvSpPr>
          <p:cNvPr id="3" name="Inhaltsplatzhalter 2">
            <a:extLst>
              <a:ext uri="{FF2B5EF4-FFF2-40B4-BE49-F238E27FC236}">
                <a16:creationId xmlns:a16="http://schemas.microsoft.com/office/drawing/2014/main" id="{7C0EEED7-8559-D2B3-78F0-EDCBC3A9C037}"/>
              </a:ext>
            </a:extLst>
          </p:cNvPr>
          <p:cNvSpPr>
            <a:spLocks noGrp="1"/>
          </p:cNvSpPr>
          <p:nvPr>
            <p:ph sz="half" idx="1"/>
          </p:nvPr>
        </p:nvSpPr>
        <p:spPr>
          <a:xfrm>
            <a:off x="1097280" y="2120900"/>
            <a:ext cx="10308376" cy="3748193"/>
          </a:xfrm>
        </p:spPr>
        <p:txBody>
          <a:bodyPr vert="horz" lIns="0" tIns="45720" rIns="0" bIns="45720" rtlCol="0" anchor="t">
            <a:normAutofit/>
          </a:bodyPr>
          <a:lstStyle/>
          <a:p>
            <a:pPr>
              <a:buClr>
                <a:schemeClr val="tx2"/>
              </a:buClr>
              <a:buFont typeface="Arial,Sans-Serif" panose="020F0502020204030204" pitchFamily="34" charset="0"/>
              <a:buChar char="•"/>
            </a:pPr>
            <a:r>
              <a:rPr lang="de-DE"/>
              <a:t> </a:t>
            </a:r>
            <a:r>
              <a:rPr lang="de-DE" err="1"/>
              <a:t>Measure</a:t>
            </a:r>
            <a:endParaRPr lang="de-DE"/>
          </a:p>
          <a:p>
            <a:pPr>
              <a:buClr>
                <a:schemeClr val="tx2"/>
              </a:buClr>
              <a:buFont typeface="Arial,Sans-Serif" panose="020F0502020204030204" pitchFamily="34" charset="0"/>
              <a:buChar char="•"/>
            </a:pPr>
            <a:r>
              <a:rPr lang="de-DE"/>
              <a:t> Neue „Tabellenspalte“</a:t>
            </a:r>
          </a:p>
          <a:p>
            <a:pPr>
              <a:buClr>
                <a:schemeClr val="tx2"/>
              </a:buClr>
              <a:buFont typeface="Arial,Sans-Serif" panose="020F0502020204030204" pitchFamily="34" charset="0"/>
              <a:buChar char="•"/>
            </a:pPr>
            <a:r>
              <a:rPr lang="de-DE"/>
              <a:t> Anwendung einer Formel zum Berechnen einer neuen, logisch nachvollziehbaren Kennzahl</a:t>
            </a:r>
          </a:p>
        </p:txBody>
      </p:sp>
      <p:sp>
        <p:nvSpPr>
          <p:cNvPr id="4" name="Datumsplatzhalter 3">
            <a:extLst>
              <a:ext uri="{FF2B5EF4-FFF2-40B4-BE49-F238E27FC236}">
                <a16:creationId xmlns:a16="http://schemas.microsoft.com/office/drawing/2014/main" id="{7241909E-3547-06C0-4915-1F391B56DF0D}"/>
              </a:ext>
            </a:extLst>
          </p:cNvPr>
          <p:cNvSpPr>
            <a:spLocks noGrp="1"/>
          </p:cNvSpPr>
          <p:nvPr>
            <p:ph type="dt" sz="half" idx="10"/>
          </p:nvPr>
        </p:nvSpPr>
        <p:spPr/>
        <p:txBody>
          <a:bodyPr/>
          <a:lstStyle/>
          <a:p>
            <a:pPr rtl="0"/>
            <a:fld id="{CA5E3BD6-493E-4773-AC13-EE70A9E3F498}" type="datetime1">
              <a:rPr lang="de-DE" smtClean="0"/>
              <a:t>07.07.2023</a:t>
            </a:fld>
            <a:endParaRPr lang="en-US"/>
          </a:p>
        </p:txBody>
      </p:sp>
      <p:pic>
        <p:nvPicPr>
          <p:cNvPr id="8" name="Inhaltsplatzhalter 7">
            <a:extLst>
              <a:ext uri="{FF2B5EF4-FFF2-40B4-BE49-F238E27FC236}">
                <a16:creationId xmlns:a16="http://schemas.microsoft.com/office/drawing/2014/main" id="{755A7447-3921-5240-5106-8DC014C81235}"/>
              </a:ext>
            </a:extLst>
          </p:cNvPr>
          <p:cNvPicPr>
            <a:picLocks noGrp="1" noChangeAspect="1"/>
          </p:cNvPicPr>
          <p:nvPr>
            <p:ph sz="half" idx="2"/>
          </p:nvPr>
        </p:nvPicPr>
        <p:blipFill>
          <a:blip r:embed="rId2"/>
          <a:stretch>
            <a:fillRect/>
          </a:stretch>
        </p:blipFill>
        <p:spPr>
          <a:xfrm>
            <a:off x="941811" y="4390395"/>
            <a:ext cx="10308377" cy="730246"/>
          </a:xfrm>
        </p:spPr>
      </p:pic>
    </p:spTree>
    <p:extLst>
      <p:ext uri="{BB962C8B-B14F-4D97-AF65-F5344CB8AC3E}">
        <p14:creationId xmlns:p14="http://schemas.microsoft.com/office/powerpoint/2010/main" val="3982371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1AC39-A422-583C-8262-45C049DAB892}"/>
              </a:ext>
            </a:extLst>
          </p:cNvPr>
          <p:cNvSpPr>
            <a:spLocks noGrp="1"/>
          </p:cNvSpPr>
          <p:nvPr>
            <p:ph type="title"/>
          </p:nvPr>
        </p:nvSpPr>
        <p:spPr/>
        <p:txBody>
          <a:bodyPr/>
          <a:lstStyle/>
          <a:p>
            <a:r>
              <a:rPr lang="de-DE"/>
              <a:t>Durchführung</a:t>
            </a:r>
          </a:p>
        </p:txBody>
      </p:sp>
      <p:sp>
        <p:nvSpPr>
          <p:cNvPr id="3" name="Inhaltsplatzhalter 2">
            <a:extLst>
              <a:ext uri="{FF2B5EF4-FFF2-40B4-BE49-F238E27FC236}">
                <a16:creationId xmlns:a16="http://schemas.microsoft.com/office/drawing/2014/main" id="{7C0EEED7-8559-D2B3-78F0-EDCBC3A9C037}"/>
              </a:ext>
            </a:extLst>
          </p:cNvPr>
          <p:cNvSpPr>
            <a:spLocks noGrp="1"/>
          </p:cNvSpPr>
          <p:nvPr>
            <p:ph sz="half" idx="1"/>
          </p:nvPr>
        </p:nvSpPr>
        <p:spPr>
          <a:xfrm>
            <a:off x="1097280" y="2120900"/>
            <a:ext cx="10308376" cy="3748193"/>
          </a:xfrm>
        </p:spPr>
        <p:txBody>
          <a:bodyPr vert="horz" lIns="0" tIns="45720" rIns="0" bIns="45720" rtlCol="0" anchor="t">
            <a:normAutofit/>
          </a:bodyPr>
          <a:lstStyle/>
          <a:p>
            <a:pPr>
              <a:buClr>
                <a:schemeClr val="tx2"/>
              </a:buClr>
              <a:buFont typeface="Arial,Sans-Serif" panose="020F0502020204030204" pitchFamily="34" charset="0"/>
              <a:buChar char="•"/>
            </a:pPr>
            <a:r>
              <a:rPr lang="de-DE"/>
              <a:t> Visualisierung</a:t>
            </a:r>
          </a:p>
        </p:txBody>
      </p:sp>
      <p:sp>
        <p:nvSpPr>
          <p:cNvPr id="4" name="Datumsplatzhalter 3">
            <a:extLst>
              <a:ext uri="{FF2B5EF4-FFF2-40B4-BE49-F238E27FC236}">
                <a16:creationId xmlns:a16="http://schemas.microsoft.com/office/drawing/2014/main" id="{7241909E-3547-06C0-4915-1F391B56DF0D}"/>
              </a:ext>
            </a:extLst>
          </p:cNvPr>
          <p:cNvSpPr>
            <a:spLocks noGrp="1"/>
          </p:cNvSpPr>
          <p:nvPr>
            <p:ph type="dt" sz="half" idx="10"/>
          </p:nvPr>
        </p:nvSpPr>
        <p:spPr/>
        <p:txBody>
          <a:bodyPr/>
          <a:lstStyle/>
          <a:p>
            <a:pPr rtl="0"/>
            <a:fld id="{CA5E3BD6-493E-4773-AC13-EE70A9E3F498}" type="datetime1">
              <a:rPr lang="de-DE" smtClean="0"/>
              <a:t>07.07.2023</a:t>
            </a:fld>
            <a:endParaRPr lang="en-US"/>
          </a:p>
        </p:txBody>
      </p:sp>
      <p:pic>
        <p:nvPicPr>
          <p:cNvPr id="9" name="Inhaltsplatzhalter 8">
            <a:extLst>
              <a:ext uri="{FF2B5EF4-FFF2-40B4-BE49-F238E27FC236}">
                <a16:creationId xmlns:a16="http://schemas.microsoft.com/office/drawing/2014/main" id="{D430803D-F39E-6450-ACF8-F63C26B307EE}"/>
              </a:ext>
            </a:extLst>
          </p:cNvPr>
          <p:cNvPicPr>
            <a:picLocks noGrp="1" noChangeAspect="1"/>
          </p:cNvPicPr>
          <p:nvPr>
            <p:ph sz="half" idx="2"/>
          </p:nvPr>
        </p:nvPicPr>
        <p:blipFill>
          <a:blip r:embed="rId2"/>
          <a:stretch>
            <a:fillRect/>
          </a:stretch>
        </p:blipFill>
        <p:spPr>
          <a:xfrm>
            <a:off x="584239" y="3081122"/>
            <a:ext cx="4638675" cy="2787971"/>
          </a:xfrm>
        </p:spPr>
      </p:pic>
      <p:pic>
        <p:nvPicPr>
          <p:cNvPr id="11" name="Grafik 10">
            <a:extLst>
              <a:ext uri="{FF2B5EF4-FFF2-40B4-BE49-F238E27FC236}">
                <a16:creationId xmlns:a16="http://schemas.microsoft.com/office/drawing/2014/main" id="{EB0E5A42-3F8B-3368-041B-D244DD602C63}"/>
              </a:ext>
            </a:extLst>
          </p:cNvPr>
          <p:cNvPicPr>
            <a:picLocks noChangeAspect="1"/>
          </p:cNvPicPr>
          <p:nvPr/>
        </p:nvPicPr>
        <p:blipFill>
          <a:blip r:embed="rId3"/>
          <a:stretch>
            <a:fillRect/>
          </a:stretch>
        </p:blipFill>
        <p:spPr>
          <a:xfrm>
            <a:off x="7942478" y="2120900"/>
            <a:ext cx="2860798" cy="3922688"/>
          </a:xfrm>
          <a:prstGeom prst="rect">
            <a:avLst/>
          </a:prstGeom>
        </p:spPr>
      </p:pic>
      <p:sp>
        <p:nvSpPr>
          <p:cNvPr id="12" name="Pfeil: nach rechts 11">
            <a:extLst>
              <a:ext uri="{FF2B5EF4-FFF2-40B4-BE49-F238E27FC236}">
                <a16:creationId xmlns:a16="http://schemas.microsoft.com/office/drawing/2014/main" id="{0D7572AF-7D73-F3A7-9EE2-1A71BDCE59E1}"/>
              </a:ext>
            </a:extLst>
          </p:cNvPr>
          <p:cNvSpPr/>
          <p:nvPr/>
        </p:nvSpPr>
        <p:spPr>
          <a:xfrm>
            <a:off x="6096000" y="3624146"/>
            <a:ext cx="1152293" cy="111512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96262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1AC39-A422-583C-8262-45C049DAB892}"/>
              </a:ext>
            </a:extLst>
          </p:cNvPr>
          <p:cNvSpPr>
            <a:spLocks noGrp="1"/>
          </p:cNvSpPr>
          <p:nvPr>
            <p:ph type="title"/>
          </p:nvPr>
        </p:nvSpPr>
        <p:spPr/>
        <p:txBody>
          <a:bodyPr/>
          <a:lstStyle/>
          <a:p>
            <a:r>
              <a:rPr lang="de-DE"/>
              <a:t>Datenquellen</a:t>
            </a:r>
          </a:p>
        </p:txBody>
      </p:sp>
      <p:sp>
        <p:nvSpPr>
          <p:cNvPr id="3" name="Inhaltsplatzhalter 2">
            <a:extLst>
              <a:ext uri="{FF2B5EF4-FFF2-40B4-BE49-F238E27FC236}">
                <a16:creationId xmlns:a16="http://schemas.microsoft.com/office/drawing/2014/main" id="{7C0EEED7-8559-D2B3-78F0-EDCBC3A9C037}"/>
              </a:ext>
            </a:extLst>
          </p:cNvPr>
          <p:cNvSpPr>
            <a:spLocks noGrp="1"/>
          </p:cNvSpPr>
          <p:nvPr>
            <p:ph idx="1"/>
          </p:nvPr>
        </p:nvSpPr>
        <p:spPr/>
        <p:txBody>
          <a:bodyPr vert="horz" lIns="0" tIns="45720" rIns="0" bIns="45720" rtlCol="0" anchor="t">
            <a:normAutofit lnSpcReduction="10000"/>
          </a:bodyPr>
          <a:lstStyle/>
          <a:p>
            <a:pPr>
              <a:buFont typeface="Arial,Sans-Serif" panose="020F0502020204030204" pitchFamily="34" charset="0"/>
              <a:buChar char="•"/>
            </a:pPr>
            <a:r>
              <a:rPr lang="de-DE">
                <a:hlinkClick r:id="rId2"/>
              </a:rPr>
              <a:t>Robert-Koch-Institut</a:t>
            </a:r>
            <a:endParaRPr lang="de-DE"/>
          </a:p>
          <a:p>
            <a:pPr>
              <a:buFont typeface="Arial,Sans-Serif" panose="020F0502020204030204" pitchFamily="34" charset="0"/>
              <a:buChar char="•"/>
            </a:pPr>
            <a:r>
              <a:rPr lang="de-DE">
                <a:hlinkClick r:id="rId3"/>
              </a:rPr>
              <a:t>Corona-Zahlen - Marlon Lückert (Robert Koch Institut) </a:t>
            </a:r>
            <a:endParaRPr lang="de-DE"/>
          </a:p>
          <a:p>
            <a:pPr>
              <a:buFont typeface="Arial,Sans-Serif" panose="020F0502020204030204" pitchFamily="34" charset="0"/>
              <a:buChar char="•"/>
            </a:pPr>
            <a:r>
              <a:rPr lang="de-DE">
                <a:hlinkClick r:id="rId4"/>
              </a:rPr>
              <a:t>Yahoo Finance</a:t>
            </a:r>
            <a:endParaRPr lang="de-DE"/>
          </a:p>
          <a:p>
            <a:pPr>
              <a:buFont typeface="Arial,Sans-Serif" panose="020F0502020204030204" pitchFamily="34" charset="0"/>
              <a:buChar char="•"/>
            </a:pPr>
            <a:r>
              <a:rPr lang="de-DE">
                <a:ea typeface="+mn-lt"/>
                <a:cs typeface="+mn-lt"/>
                <a:hlinkClick r:id="rId5"/>
              </a:rPr>
              <a:t>WHO Corona</a:t>
            </a:r>
            <a:endParaRPr lang="de-DE">
              <a:ea typeface="+mn-lt"/>
              <a:cs typeface="+mn-lt"/>
            </a:endParaRPr>
          </a:p>
          <a:p>
            <a:pPr>
              <a:buFont typeface="Arial,Sans-Serif" panose="020F0502020204030204" pitchFamily="34" charset="0"/>
              <a:buChar char="•"/>
            </a:pPr>
            <a:r>
              <a:rPr lang="de-DE">
                <a:ea typeface="+mn-lt"/>
                <a:cs typeface="+mn-lt"/>
                <a:hlinkClick r:id="rId6"/>
              </a:rPr>
              <a:t>WHO – </a:t>
            </a:r>
            <a:r>
              <a:rPr lang="de-DE" err="1">
                <a:ea typeface="+mn-lt"/>
                <a:cs typeface="+mn-lt"/>
                <a:hlinkClick r:id="rId6"/>
              </a:rPr>
              <a:t>FluNet</a:t>
            </a:r>
            <a:r>
              <a:rPr lang="de-DE">
                <a:ea typeface="+mn-lt"/>
                <a:cs typeface="+mn-lt"/>
                <a:hlinkClick r:id="rId6"/>
              </a:rPr>
              <a:t> Influenza</a:t>
            </a:r>
            <a:endParaRPr lang="de-DE"/>
          </a:p>
          <a:p>
            <a:pPr>
              <a:buFont typeface="Arial,Sans-Serif" panose="020F0502020204030204" pitchFamily="34" charset="0"/>
              <a:buChar char="•"/>
            </a:pPr>
            <a:r>
              <a:rPr lang="de-DE">
                <a:hlinkClick r:id="rId7"/>
              </a:rPr>
              <a:t>Statista</a:t>
            </a:r>
            <a:endParaRPr lang="de-DE"/>
          </a:p>
          <a:p>
            <a:pPr>
              <a:buFont typeface="Arial,Sans-Serif" panose="020F0502020204030204" pitchFamily="34" charset="0"/>
              <a:buChar char="•"/>
            </a:pPr>
            <a:r>
              <a:rPr lang="de-DE">
                <a:hlinkClick r:id="rId8"/>
              </a:rPr>
              <a:t>Destatis</a:t>
            </a:r>
            <a:endParaRPr lang="de-DE"/>
          </a:p>
          <a:p>
            <a:pPr>
              <a:buFont typeface="Arial,Sans-Serif" panose="020F0502020204030204" pitchFamily="34" charset="0"/>
              <a:buChar char="•"/>
            </a:pPr>
            <a:r>
              <a:rPr lang="de-DE">
                <a:ea typeface="+mn-lt"/>
                <a:cs typeface="+mn-lt"/>
                <a:hlinkClick r:id="rId9"/>
              </a:rPr>
              <a:t>Die Bundeswahlleiterin</a:t>
            </a:r>
          </a:p>
        </p:txBody>
      </p:sp>
      <p:sp>
        <p:nvSpPr>
          <p:cNvPr id="4" name="Datumsplatzhalter 3">
            <a:extLst>
              <a:ext uri="{FF2B5EF4-FFF2-40B4-BE49-F238E27FC236}">
                <a16:creationId xmlns:a16="http://schemas.microsoft.com/office/drawing/2014/main" id="{7241909E-3547-06C0-4915-1F391B56DF0D}"/>
              </a:ext>
            </a:extLst>
          </p:cNvPr>
          <p:cNvSpPr>
            <a:spLocks noGrp="1"/>
          </p:cNvSpPr>
          <p:nvPr>
            <p:ph type="dt" sz="half" idx="10"/>
          </p:nvPr>
        </p:nvSpPr>
        <p:spPr/>
        <p:txBody>
          <a:bodyPr/>
          <a:lstStyle/>
          <a:p>
            <a:pPr rtl="0"/>
            <a:fld id="{CA5E3BD6-493E-4773-AC13-EE70A9E3F498}" type="datetime1">
              <a:rPr lang="de-DE" smtClean="0"/>
              <a:t>07.07.2023</a:t>
            </a:fld>
            <a:endParaRPr lang="en-US"/>
          </a:p>
        </p:txBody>
      </p:sp>
    </p:spTree>
    <p:extLst>
      <p:ext uri="{BB962C8B-B14F-4D97-AF65-F5344CB8AC3E}">
        <p14:creationId xmlns:p14="http://schemas.microsoft.com/office/powerpoint/2010/main" val="2508004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8207A2-208A-CE55-3EB0-619E3BF8A465}"/>
              </a:ext>
            </a:extLst>
          </p:cNvPr>
          <p:cNvSpPr>
            <a:spLocks noGrp="1"/>
          </p:cNvSpPr>
          <p:nvPr>
            <p:ph type="title"/>
          </p:nvPr>
        </p:nvSpPr>
        <p:spPr/>
        <p:txBody>
          <a:bodyPr/>
          <a:lstStyle/>
          <a:p>
            <a:r>
              <a:rPr lang="de-DE"/>
              <a:t>Fazit</a:t>
            </a:r>
          </a:p>
        </p:txBody>
      </p:sp>
      <p:sp>
        <p:nvSpPr>
          <p:cNvPr id="4" name="Datumsplatzhalter 3">
            <a:extLst>
              <a:ext uri="{FF2B5EF4-FFF2-40B4-BE49-F238E27FC236}">
                <a16:creationId xmlns:a16="http://schemas.microsoft.com/office/drawing/2014/main" id="{86585EE7-F176-B614-DB1D-D472010B9EA5}"/>
              </a:ext>
            </a:extLst>
          </p:cNvPr>
          <p:cNvSpPr>
            <a:spLocks noGrp="1"/>
          </p:cNvSpPr>
          <p:nvPr>
            <p:ph type="dt" sz="half" idx="10"/>
          </p:nvPr>
        </p:nvSpPr>
        <p:spPr/>
        <p:txBody>
          <a:bodyPr/>
          <a:lstStyle/>
          <a:p>
            <a:pPr rtl="0"/>
            <a:fld id="{CA5E3BD6-493E-4773-AC13-EE70A9E3F498}" type="datetime1">
              <a:rPr lang="de-DE" smtClean="0"/>
              <a:t>07.07.2023</a:t>
            </a:fld>
            <a:endParaRPr lang="en-US"/>
          </a:p>
        </p:txBody>
      </p:sp>
      <p:sp>
        <p:nvSpPr>
          <p:cNvPr id="5" name="Textfeld 4">
            <a:extLst>
              <a:ext uri="{FF2B5EF4-FFF2-40B4-BE49-F238E27FC236}">
                <a16:creationId xmlns:a16="http://schemas.microsoft.com/office/drawing/2014/main" id="{45D2991F-6AFE-6772-4564-B6B45382B612}"/>
              </a:ext>
            </a:extLst>
          </p:cNvPr>
          <p:cNvSpPr txBox="1"/>
          <p:nvPr/>
        </p:nvSpPr>
        <p:spPr>
          <a:xfrm>
            <a:off x="1936946" y="3244334"/>
            <a:ext cx="2336116" cy="646331"/>
          </a:xfrm>
          <a:prstGeom prst="rect">
            <a:avLst/>
          </a:prstGeom>
          <a:noFill/>
        </p:spPr>
        <p:txBody>
          <a:bodyPr wrap="square" rtlCol="0">
            <a:spAutoFit/>
          </a:bodyPr>
          <a:lstStyle/>
          <a:p>
            <a:pPr algn="ctr"/>
            <a:r>
              <a:rPr lang="de-DE"/>
              <a:t>Was wollten wir umsetzen?</a:t>
            </a:r>
          </a:p>
        </p:txBody>
      </p:sp>
      <p:sp>
        <p:nvSpPr>
          <p:cNvPr id="6" name="Textfeld 5">
            <a:extLst>
              <a:ext uri="{FF2B5EF4-FFF2-40B4-BE49-F238E27FC236}">
                <a16:creationId xmlns:a16="http://schemas.microsoft.com/office/drawing/2014/main" id="{CFBD4114-65D4-CAE5-DE3C-64D79D5B50A6}"/>
              </a:ext>
            </a:extLst>
          </p:cNvPr>
          <p:cNvSpPr txBox="1"/>
          <p:nvPr/>
        </p:nvSpPr>
        <p:spPr>
          <a:xfrm>
            <a:off x="6977099" y="3244334"/>
            <a:ext cx="2482654" cy="646331"/>
          </a:xfrm>
          <a:prstGeom prst="rect">
            <a:avLst/>
          </a:prstGeom>
          <a:noFill/>
        </p:spPr>
        <p:txBody>
          <a:bodyPr wrap="square" rtlCol="0">
            <a:spAutoFit/>
          </a:bodyPr>
          <a:lstStyle/>
          <a:p>
            <a:pPr algn="ctr"/>
            <a:r>
              <a:rPr lang="de-DE"/>
              <a:t>Was haben wir dabei gelernt?</a:t>
            </a:r>
          </a:p>
        </p:txBody>
      </p:sp>
    </p:spTree>
    <p:extLst>
      <p:ext uri="{BB962C8B-B14F-4D97-AF65-F5344CB8AC3E}">
        <p14:creationId xmlns:p14="http://schemas.microsoft.com/office/powerpoint/2010/main" val="1143893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03B8B5-5621-3CE9-EE2F-F41EE637A4EF}"/>
              </a:ext>
            </a:extLst>
          </p:cNvPr>
          <p:cNvSpPr>
            <a:spLocks noGrp="1"/>
          </p:cNvSpPr>
          <p:nvPr>
            <p:ph type="title"/>
          </p:nvPr>
        </p:nvSpPr>
        <p:spPr/>
        <p:txBody>
          <a:bodyPr/>
          <a:lstStyle/>
          <a:p>
            <a:r>
              <a:rPr lang="de-DE"/>
              <a:t>Inhaltsverzeichnis </a:t>
            </a:r>
          </a:p>
        </p:txBody>
      </p:sp>
      <p:graphicFrame>
        <p:nvGraphicFramePr>
          <p:cNvPr id="7" name="Inhaltsplatzhalter 6">
            <a:extLst>
              <a:ext uri="{FF2B5EF4-FFF2-40B4-BE49-F238E27FC236}">
                <a16:creationId xmlns:a16="http://schemas.microsoft.com/office/drawing/2014/main" id="{F70A000E-060D-405E-3AF5-E10B08428608}"/>
              </a:ext>
            </a:extLst>
          </p:cNvPr>
          <p:cNvGraphicFramePr>
            <a:graphicFrameLocks noGrp="1"/>
          </p:cNvGraphicFramePr>
          <p:nvPr>
            <p:ph idx="1"/>
            <p:extLst>
              <p:ext uri="{D42A27DB-BD31-4B8C-83A1-F6EECF244321}">
                <p14:modId xmlns:p14="http://schemas.microsoft.com/office/powerpoint/2010/main" val="90018967"/>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umsplatzhalter 3">
            <a:extLst>
              <a:ext uri="{FF2B5EF4-FFF2-40B4-BE49-F238E27FC236}">
                <a16:creationId xmlns:a16="http://schemas.microsoft.com/office/drawing/2014/main" id="{60677681-0A22-69CA-A32C-EAF665F8EE45}"/>
              </a:ext>
            </a:extLst>
          </p:cNvPr>
          <p:cNvSpPr>
            <a:spLocks noGrp="1"/>
          </p:cNvSpPr>
          <p:nvPr>
            <p:ph type="dt" sz="half" idx="10"/>
          </p:nvPr>
        </p:nvSpPr>
        <p:spPr/>
        <p:txBody>
          <a:bodyPr/>
          <a:lstStyle/>
          <a:p>
            <a:pPr rtl="0"/>
            <a:fld id="{CA5E3BD6-493E-4773-AC13-EE70A9E3F498}" type="datetime1">
              <a:rPr lang="de-DE" smtClean="0"/>
              <a:t>07.07.2023</a:t>
            </a:fld>
            <a:endParaRPr lang="en-US"/>
          </a:p>
        </p:txBody>
      </p:sp>
    </p:spTree>
    <p:extLst>
      <p:ext uri="{BB962C8B-B14F-4D97-AF65-F5344CB8AC3E}">
        <p14:creationId xmlns:p14="http://schemas.microsoft.com/office/powerpoint/2010/main" val="1997827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EFF7-B5B1-7B47-5550-1D67339F99B5}"/>
              </a:ext>
            </a:extLst>
          </p:cNvPr>
          <p:cNvSpPr>
            <a:spLocks noGrp="1"/>
          </p:cNvSpPr>
          <p:nvPr>
            <p:ph type="title"/>
          </p:nvPr>
        </p:nvSpPr>
        <p:spPr/>
        <p:txBody>
          <a:bodyPr/>
          <a:lstStyle/>
          <a:p>
            <a:r>
              <a:rPr lang="en-US"/>
              <a:t>Was </a:t>
            </a:r>
            <a:r>
              <a:rPr lang="en-US" err="1"/>
              <a:t>ist</a:t>
            </a:r>
            <a:r>
              <a:rPr lang="en-US"/>
              <a:t> </a:t>
            </a:r>
            <a:r>
              <a:rPr lang="en-US" err="1"/>
              <a:t>eine</a:t>
            </a:r>
            <a:r>
              <a:rPr lang="en-US"/>
              <a:t> </a:t>
            </a:r>
            <a:r>
              <a:rPr lang="en-US" err="1"/>
              <a:t>Pandemie</a:t>
            </a:r>
            <a:r>
              <a:rPr lang="en-US"/>
              <a:t>?</a:t>
            </a:r>
          </a:p>
        </p:txBody>
      </p:sp>
      <p:sp>
        <p:nvSpPr>
          <p:cNvPr id="3" name="Content Placeholder 2">
            <a:extLst>
              <a:ext uri="{FF2B5EF4-FFF2-40B4-BE49-F238E27FC236}">
                <a16:creationId xmlns:a16="http://schemas.microsoft.com/office/drawing/2014/main" id="{47D6F2F8-8CB2-5E79-D2A5-91B737716F72}"/>
              </a:ext>
            </a:extLst>
          </p:cNvPr>
          <p:cNvSpPr>
            <a:spLocks noGrp="1"/>
          </p:cNvSpPr>
          <p:nvPr>
            <p:ph idx="1"/>
          </p:nvPr>
        </p:nvSpPr>
        <p:spPr/>
        <p:txBody>
          <a:bodyPr vert="horz" lIns="0" tIns="45720" rIns="0" bIns="45720" rtlCol="0" anchor="t">
            <a:normAutofit/>
          </a:bodyPr>
          <a:lstStyle/>
          <a:p>
            <a:pPr>
              <a:buClr>
                <a:schemeClr val="tx2"/>
              </a:buClr>
              <a:buFont typeface="Arial" panose="020B0604020202020204" pitchFamily="34" charset="0"/>
              <a:buChar char="•"/>
            </a:pPr>
            <a:r>
              <a:rPr lang="en-US"/>
              <a:t> </a:t>
            </a:r>
            <a:r>
              <a:rPr lang="en-US" err="1"/>
              <a:t>weltweite</a:t>
            </a:r>
            <a:r>
              <a:rPr lang="en-US"/>
              <a:t> </a:t>
            </a:r>
            <a:r>
              <a:rPr lang="en-US" err="1"/>
              <a:t>Ausbreitung</a:t>
            </a:r>
            <a:r>
              <a:rPr lang="en-US"/>
              <a:t> </a:t>
            </a:r>
            <a:r>
              <a:rPr lang="en-US" err="1"/>
              <a:t>eines</a:t>
            </a:r>
            <a:r>
              <a:rPr lang="en-US"/>
              <a:t> </a:t>
            </a:r>
            <a:r>
              <a:rPr lang="en-US" err="1"/>
              <a:t>neuartigen</a:t>
            </a:r>
            <a:r>
              <a:rPr lang="en-US"/>
              <a:t> Virus (</a:t>
            </a:r>
            <a:r>
              <a:rPr lang="en-US" err="1"/>
              <a:t>auch</a:t>
            </a:r>
            <a:r>
              <a:rPr lang="en-US"/>
              <a:t> </a:t>
            </a:r>
            <a:r>
              <a:rPr lang="en-US" err="1"/>
              <a:t>Variante</a:t>
            </a:r>
            <a:r>
              <a:rPr lang="en-US"/>
              <a:t>)</a:t>
            </a:r>
          </a:p>
          <a:p>
            <a:pPr lvl="1">
              <a:buClr>
                <a:schemeClr val="tx2"/>
              </a:buClr>
              <a:buFont typeface="Arial" panose="020B0604020202020204" pitchFamily="34" charset="0"/>
              <a:buChar char="•"/>
            </a:pPr>
            <a:r>
              <a:rPr lang="en-US" sz="1900"/>
              <a:t>Influenza </a:t>
            </a:r>
            <a:r>
              <a:rPr lang="en-US" sz="1900" err="1"/>
              <a:t>oder</a:t>
            </a:r>
            <a:r>
              <a:rPr lang="en-US" sz="1900"/>
              <a:t> Corona</a:t>
            </a:r>
          </a:p>
          <a:p>
            <a:pPr>
              <a:buClr>
                <a:schemeClr val="tx2"/>
              </a:buClr>
              <a:buFont typeface="Arial" panose="020B0604020202020204" pitchFamily="34" charset="0"/>
              <a:buChar char="•"/>
            </a:pPr>
            <a:r>
              <a:rPr lang="en-US"/>
              <a:t> </a:t>
            </a:r>
            <a:r>
              <a:rPr lang="en-US" err="1"/>
              <a:t>mit</a:t>
            </a:r>
            <a:r>
              <a:rPr lang="en-US"/>
              <a:t> </a:t>
            </a:r>
            <a:r>
              <a:rPr lang="en-US" err="1"/>
              <a:t>signifikanter</a:t>
            </a:r>
            <a:r>
              <a:rPr lang="en-US"/>
              <a:t> </a:t>
            </a:r>
            <a:r>
              <a:rPr lang="en-US" err="1"/>
              <a:t>Anzahl</a:t>
            </a:r>
            <a:r>
              <a:rPr lang="en-US"/>
              <a:t> an </a:t>
            </a:r>
            <a:r>
              <a:rPr lang="en-US" err="1"/>
              <a:t>Infektionen</a:t>
            </a:r>
            <a:r>
              <a:rPr lang="en-US"/>
              <a:t> und </a:t>
            </a:r>
            <a:r>
              <a:rPr lang="en-US" err="1"/>
              <a:t>Krankheitsfällen</a:t>
            </a:r>
            <a:endParaRPr lang="en-US"/>
          </a:p>
          <a:p>
            <a:pPr lvl="1">
              <a:buClr>
                <a:schemeClr val="tx2"/>
              </a:buClr>
              <a:buFont typeface="Arial" panose="020B0604020202020204" pitchFamily="34" charset="0"/>
              <a:buChar char="•"/>
            </a:pPr>
            <a:r>
              <a:rPr lang="en-US" sz="1900" err="1"/>
              <a:t>Auswirkungen</a:t>
            </a:r>
            <a:r>
              <a:rPr lang="en-US" sz="1900"/>
              <a:t> </a:t>
            </a:r>
            <a:r>
              <a:rPr lang="en-US" sz="1900" err="1"/>
              <a:t>können</a:t>
            </a:r>
            <a:r>
              <a:rPr lang="en-US" sz="1900"/>
              <a:t> </a:t>
            </a:r>
            <a:r>
              <a:rPr lang="en-US" sz="1900" err="1"/>
              <a:t>trotzdem</a:t>
            </a:r>
            <a:r>
              <a:rPr lang="en-US" sz="1900"/>
              <a:t> </a:t>
            </a:r>
            <a:r>
              <a:rPr lang="en-US" sz="1900" err="1"/>
              <a:t>unterschiedlich</a:t>
            </a:r>
            <a:r>
              <a:rPr lang="en-US" sz="1900"/>
              <a:t> sein</a:t>
            </a:r>
          </a:p>
          <a:p>
            <a:pPr>
              <a:buClr>
                <a:schemeClr val="tx2"/>
              </a:buClr>
              <a:buFont typeface="Arial" panose="020B0604020202020204" pitchFamily="34" charset="0"/>
              <a:buChar char="•"/>
            </a:pPr>
            <a:endParaRPr lang="en-US"/>
          </a:p>
          <a:p>
            <a:pPr>
              <a:buClr>
                <a:schemeClr val="tx2"/>
              </a:buClr>
              <a:buFont typeface="Arial" panose="020B0604020202020204" pitchFamily="34" charset="0"/>
              <a:buChar char="•"/>
            </a:pPr>
            <a:endParaRPr lang="en-US"/>
          </a:p>
          <a:p>
            <a:pPr marL="0" indent="0">
              <a:buNone/>
            </a:pPr>
            <a:endParaRPr lang="en-US"/>
          </a:p>
        </p:txBody>
      </p:sp>
      <p:sp>
        <p:nvSpPr>
          <p:cNvPr id="4" name="Date Placeholder 3">
            <a:extLst>
              <a:ext uri="{FF2B5EF4-FFF2-40B4-BE49-F238E27FC236}">
                <a16:creationId xmlns:a16="http://schemas.microsoft.com/office/drawing/2014/main" id="{7F17F55C-9DD3-3BC5-ADC6-08374E8BE38F}"/>
              </a:ext>
            </a:extLst>
          </p:cNvPr>
          <p:cNvSpPr>
            <a:spLocks noGrp="1"/>
          </p:cNvSpPr>
          <p:nvPr>
            <p:ph type="dt" sz="half" idx="10"/>
          </p:nvPr>
        </p:nvSpPr>
        <p:spPr/>
        <p:txBody>
          <a:bodyPr/>
          <a:lstStyle/>
          <a:p>
            <a:pPr rtl="0"/>
            <a:fld id="{CA5E3BD6-493E-4773-AC13-EE70A9E3F498}" type="datetime1">
              <a:rPr lang="de-DE" smtClean="0"/>
              <a:t>07.07.2023</a:t>
            </a:fld>
            <a:endParaRPr lang="en-US"/>
          </a:p>
        </p:txBody>
      </p:sp>
    </p:spTree>
    <p:extLst>
      <p:ext uri="{BB962C8B-B14F-4D97-AF65-F5344CB8AC3E}">
        <p14:creationId xmlns:p14="http://schemas.microsoft.com/office/powerpoint/2010/main" val="96695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8127F-7BEE-24CB-5273-E8F005E91111}"/>
              </a:ext>
            </a:extLst>
          </p:cNvPr>
          <p:cNvSpPr>
            <a:spLocks noGrp="1"/>
          </p:cNvSpPr>
          <p:nvPr>
            <p:ph type="title"/>
          </p:nvPr>
        </p:nvSpPr>
        <p:spPr/>
        <p:txBody>
          <a:bodyPr/>
          <a:lstStyle/>
          <a:p>
            <a:r>
              <a:rPr lang="de-DE"/>
              <a:t>Wer ruft die Pandemie wann aus?</a:t>
            </a:r>
          </a:p>
        </p:txBody>
      </p:sp>
      <p:sp>
        <p:nvSpPr>
          <p:cNvPr id="3" name="Inhaltsplatzhalter 2">
            <a:extLst>
              <a:ext uri="{FF2B5EF4-FFF2-40B4-BE49-F238E27FC236}">
                <a16:creationId xmlns:a16="http://schemas.microsoft.com/office/drawing/2014/main" id="{6AFC981B-AD56-DBDD-2BC1-1A733464DE03}"/>
              </a:ext>
            </a:extLst>
          </p:cNvPr>
          <p:cNvSpPr>
            <a:spLocks noGrp="1"/>
          </p:cNvSpPr>
          <p:nvPr>
            <p:ph idx="1"/>
          </p:nvPr>
        </p:nvSpPr>
        <p:spPr/>
        <p:txBody>
          <a:bodyPr/>
          <a:lstStyle/>
          <a:p>
            <a:pPr>
              <a:buClr>
                <a:schemeClr val="tx2"/>
              </a:buClr>
              <a:buFont typeface="Arial" panose="020B0604020202020204" pitchFamily="34" charset="0"/>
              <a:buChar char="•"/>
            </a:pPr>
            <a:r>
              <a:rPr lang="de-DE"/>
              <a:t> Ausruf durch eine maßgebende internationale Gesundheitsorganisation -&gt; WHO</a:t>
            </a:r>
          </a:p>
          <a:p>
            <a:pPr marL="0" indent="0">
              <a:buClr>
                <a:schemeClr val="tx2"/>
              </a:buClr>
              <a:buNone/>
            </a:pPr>
            <a:r>
              <a:rPr lang="de-DE"/>
              <a:t>Merkmale:</a:t>
            </a:r>
          </a:p>
          <a:p>
            <a:pPr lvl="1">
              <a:buClr>
                <a:schemeClr val="tx2"/>
              </a:buClr>
              <a:buFont typeface="Arial" panose="020B0604020202020204" pitchFamily="34" charset="0"/>
              <a:buChar char="•"/>
            </a:pPr>
            <a:r>
              <a:rPr lang="de-DE"/>
              <a:t> </a:t>
            </a:r>
            <a:r>
              <a:rPr lang="de-DE" sz="1900"/>
              <a:t>Ausbreitung – über mehrere Länder oder auch Kontinente</a:t>
            </a:r>
          </a:p>
          <a:p>
            <a:pPr lvl="1">
              <a:buClr>
                <a:schemeClr val="tx2"/>
              </a:buClr>
              <a:buFont typeface="Arial" panose="020B0604020202020204" pitchFamily="34" charset="0"/>
              <a:buChar char="•"/>
            </a:pPr>
            <a:r>
              <a:rPr lang="de-DE" sz="1900"/>
              <a:t> Schweregrad – Krankheitssymptome, Komplikationen, Mortalitätsrate</a:t>
            </a:r>
          </a:p>
          <a:p>
            <a:pPr lvl="1">
              <a:buClr>
                <a:schemeClr val="tx2"/>
              </a:buClr>
              <a:buFont typeface="Arial" panose="020B0604020202020204" pitchFamily="34" charset="0"/>
              <a:buChar char="•"/>
            </a:pPr>
            <a:r>
              <a:rPr lang="de-DE" sz="1900"/>
              <a:t> Überwachung – Qualität und Zuverlässigkeit der Datenüberwachung / Meldesysteme</a:t>
            </a:r>
          </a:p>
          <a:p>
            <a:pPr>
              <a:buClr>
                <a:schemeClr val="tx2"/>
              </a:buClr>
              <a:buFont typeface="Arial" panose="020B0604020202020204" pitchFamily="34" charset="0"/>
              <a:buChar char="•"/>
            </a:pPr>
            <a:endParaRPr lang="de-DE"/>
          </a:p>
          <a:p>
            <a:pPr>
              <a:buClr>
                <a:schemeClr val="tx2"/>
              </a:buClr>
              <a:buFont typeface="Arial" panose="020B0604020202020204" pitchFamily="34" charset="0"/>
              <a:buChar char="•"/>
            </a:pPr>
            <a:r>
              <a:rPr lang="de-DE"/>
              <a:t> Im </a:t>
            </a:r>
            <a:r>
              <a:rPr lang="de-DE" err="1"/>
              <a:t>Exikutivrat</a:t>
            </a:r>
            <a:r>
              <a:rPr lang="de-DE"/>
              <a:t> – 34 Mitglieder</a:t>
            </a:r>
          </a:p>
          <a:p>
            <a:pPr lvl="1">
              <a:buClr>
                <a:schemeClr val="tx2"/>
              </a:buClr>
              <a:buFont typeface="Arial" panose="020B0604020202020204" pitchFamily="34" charset="0"/>
              <a:buChar char="•"/>
            </a:pPr>
            <a:r>
              <a:rPr lang="de-DE"/>
              <a:t>Darunter – aus Kamerun, Togo, Nord-Korea, USA, Peru, Ukraine, Belarus, </a:t>
            </a:r>
            <a:r>
              <a:rPr lang="de-DE" err="1"/>
              <a:t>Quatar</a:t>
            </a:r>
            <a:r>
              <a:rPr lang="de-DE"/>
              <a:t>, </a:t>
            </a:r>
            <a:r>
              <a:rPr lang="de-DE" err="1"/>
              <a:t>Yemen</a:t>
            </a:r>
            <a:endParaRPr lang="de-DE"/>
          </a:p>
        </p:txBody>
      </p:sp>
      <p:sp>
        <p:nvSpPr>
          <p:cNvPr id="4" name="Datumsplatzhalter 3">
            <a:extLst>
              <a:ext uri="{FF2B5EF4-FFF2-40B4-BE49-F238E27FC236}">
                <a16:creationId xmlns:a16="http://schemas.microsoft.com/office/drawing/2014/main" id="{68003018-9267-FA54-315B-4EE49055D0AD}"/>
              </a:ext>
            </a:extLst>
          </p:cNvPr>
          <p:cNvSpPr>
            <a:spLocks noGrp="1"/>
          </p:cNvSpPr>
          <p:nvPr>
            <p:ph type="dt" sz="half" idx="10"/>
          </p:nvPr>
        </p:nvSpPr>
        <p:spPr/>
        <p:txBody>
          <a:bodyPr/>
          <a:lstStyle/>
          <a:p>
            <a:pPr rtl="0"/>
            <a:fld id="{CA5E3BD6-493E-4773-AC13-EE70A9E3F498}" type="datetime1">
              <a:rPr lang="de-DE" smtClean="0"/>
              <a:t>07.07.2023</a:t>
            </a:fld>
            <a:endParaRPr lang="en-US"/>
          </a:p>
        </p:txBody>
      </p:sp>
    </p:spTree>
    <p:extLst>
      <p:ext uri="{BB962C8B-B14F-4D97-AF65-F5344CB8AC3E}">
        <p14:creationId xmlns:p14="http://schemas.microsoft.com/office/powerpoint/2010/main" val="231770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574EC-CDDE-02AC-F780-2CCF0F36A460}"/>
              </a:ext>
            </a:extLst>
          </p:cNvPr>
          <p:cNvSpPr>
            <a:spLocks noGrp="1"/>
          </p:cNvSpPr>
          <p:nvPr>
            <p:ph type="title"/>
          </p:nvPr>
        </p:nvSpPr>
        <p:spPr/>
        <p:txBody>
          <a:bodyPr/>
          <a:lstStyle/>
          <a:p>
            <a:r>
              <a:rPr lang="de-DE"/>
              <a:t>Motivation 	</a:t>
            </a:r>
          </a:p>
        </p:txBody>
      </p:sp>
      <p:sp>
        <p:nvSpPr>
          <p:cNvPr id="3" name="Inhaltsplatzhalter 2">
            <a:extLst>
              <a:ext uri="{FF2B5EF4-FFF2-40B4-BE49-F238E27FC236}">
                <a16:creationId xmlns:a16="http://schemas.microsoft.com/office/drawing/2014/main" id="{2E30E84D-1D7D-5AEA-EA96-061EE7583F3D}"/>
              </a:ext>
            </a:extLst>
          </p:cNvPr>
          <p:cNvSpPr>
            <a:spLocks noGrp="1"/>
          </p:cNvSpPr>
          <p:nvPr>
            <p:ph idx="1"/>
          </p:nvPr>
        </p:nvSpPr>
        <p:spPr/>
        <p:txBody>
          <a:bodyPr vert="horz" lIns="0" tIns="45720" rIns="0" bIns="45720" rtlCol="0" anchor="t">
            <a:normAutofit/>
          </a:bodyPr>
          <a:lstStyle/>
          <a:p>
            <a:pPr>
              <a:buClr>
                <a:schemeClr val="tx2"/>
              </a:buClr>
              <a:buFont typeface="Arial" panose="020B0604020202020204" pitchFamily="34" charset="0"/>
              <a:buChar char="•"/>
            </a:pPr>
            <a:r>
              <a:rPr lang="de-DE"/>
              <a:t> Relevantes Thema, was alle betrifft </a:t>
            </a:r>
          </a:p>
          <a:p>
            <a:pPr>
              <a:buClr>
                <a:schemeClr val="tx2"/>
              </a:buClr>
              <a:buFont typeface="Arial" panose="020B0604020202020204" pitchFamily="34" charset="0"/>
              <a:buChar char="•"/>
            </a:pPr>
            <a:r>
              <a:rPr lang="de-DE"/>
              <a:t> Vereinfachung der Informationen durch Visualisierungen </a:t>
            </a:r>
          </a:p>
          <a:p>
            <a:pPr>
              <a:buClr>
                <a:schemeClr val="tx2"/>
              </a:buClr>
              <a:buFont typeface="Arial" panose="020B0604020202020204" pitchFamily="34" charset="0"/>
              <a:buChar char="•"/>
            </a:pPr>
            <a:r>
              <a:rPr lang="de-DE"/>
              <a:t> Vermutung eines großen Datenbestands </a:t>
            </a:r>
          </a:p>
          <a:p>
            <a:pPr>
              <a:buClr>
                <a:schemeClr val="tx2"/>
              </a:buClr>
              <a:buFont typeface="Arial" panose="020B0604020202020204" pitchFamily="34" charset="0"/>
              <a:buChar char="•"/>
            </a:pPr>
            <a:r>
              <a:rPr lang="de-DE"/>
              <a:t> Viele unterschiedliche Informationen über den Verlauf der Pandemie</a:t>
            </a:r>
          </a:p>
          <a:p>
            <a:pPr>
              <a:buFont typeface="Arial" panose="020B0604020202020204" pitchFamily="34" charset="0"/>
              <a:buChar char="•"/>
            </a:pPr>
            <a:endParaRPr lang="de-DE"/>
          </a:p>
          <a:p>
            <a:pPr>
              <a:buFont typeface="Arial" panose="020B0604020202020204" pitchFamily="34" charset="0"/>
              <a:buChar char="•"/>
            </a:pPr>
            <a:endParaRPr lang="de-DE"/>
          </a:p>
        </p:txBody>
      </p:sp>
      <p:sp>
        <p:nvSpPr>
          <p:cNvPr id="4" name="Datumsplatzhalter 3">
            <a:extLst>
              <a:ext uri="{FF2B5EF4-FFF2-40B4-BE49-F238E27FC236}">
                <a16:creationId xmlns:a16="http://schemas.microsoft.com/office/drawing/2014/main" id="{2CFF4112-6517-7B92-6F01-9E347477A6CD}"/>
              </a:ext>
            </a:extLst>
          </p:cNvPr>
          <p:cNvSpPr>
            <a:spLocks noGrp="1"/>
          </p:cNvSpPr>
          <p:nvPr>
            <p:ph type="dt" sz="half" idx="10"/>
          </p:nvPr>
        </p:nvSpPr>
        <p:spPr/>
        <p:txBody>
          <a:bodyPr/>
          <a:lstStyle/>
          <a:p>
            <a:pPr rtl="0"/>
            <a:fld id="{CA5E3BD6-493E-4773-AC13-EE70A9E3F498}" type="datetime1">
              <a:rPr lang="de-DE" smtClean="0"/>
              <a:t>07.07.2023</a:t>
            </a:fld>
            <a:endParaRPr lang="en-US"/>
          </a:p>
        </p:txBody>
      </p:sp>
    </p:spTree>
    <p:extLst>
      <p:ext uri="{BB962C8B-B14F-4D97-AF65-F5344CB8AC3E}">
        <p14:creationId xmlns:p14="http://schemas.microsoft.com/office/powerpoint/2010/main" val="1094873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574EC-CDDE-02AC-F780-2CCF0F36A460}"/>
              </a:ext>
            </a:extLst>
          </p:cNvPr>
          <p:cNvSpPr>
            <a:spLocks noGrp="1"/>
          </p:cNvSpPr>
          <p:nvPr>
            <p:ph type="title"/>
          </p:nvPr>
        </p:nvSpPr>
        <p:spPr/>
        <p:txBody>
          <a:bodyPr/>
          <a:lstStyle/>
          <a:p>
            <a:r>
              <a:rPr lang="de-DE"/>
              <a:t>Zielsetzung</a:t>
            </a:r>
          </a:p>
        </p:txBody>
      </p:sp>
      <p:sp>
        <p:nvSpPr>
          <p:cNvPr id="3" name="Inhaltsplatzhalter 2">
            <a:extLst>
              <a:ext uri="{FF2B5EF4-FFF2-40B4-BE49-F238E27FC236}">
                <a16:creationId xmlns:a16="http://schemas.microsoft.com/office/drawing/2014/main" id="{2E30E84D-1D7D-5AEA-EA96-061EE7583F3D}"/>
              </a:ext>
            </a:extLst>
          </p:cNvPr>
          <p:cNvSpPr>
            <a:spLocks noGrp="1"/>
          </p:cNvSpPr>
          <p:nvPr>
            <p:ph idx="1"/>
          </p:nvPr>
        </p:nvSpPr>
        <p:spPr/>
        <p:txBody>
          <a:bodyPr vert="horz" lIns="0" tIns="45720" rIns="0" bIns="45720" rtlCol="0" anchor="t">
            <a:normAutofit lnSpcReduction="10000"/>
          </a:bodyPr>
          <a:lstStyle/>
          <a:p>
            <a:pPr>
              <a:buClr>
                <a:schemeClr val="tx2"/>
              </a:buClr>
              <a:buFont typeface="Arial" panose="020B0604020202020204" pitchFamily="34" charset="0"/>
              <a:buChar char="•"/>
            </a:pPr>
            <a:r>
              <a:rPr lang="de-DE"/>
              <a:t> Eigenes Bild über den Verlauf der Pandemie</a:t>
            </a:r>
          </a:p>
          <a:p>
            <a:pPr>
              <a:buClr>
                <a:schemeClr val="tx2"/>
              </a:buClr>
              <a:buFont typeface="Arial" panose="020B0604020202020204" pitchFamily="34" charset="0"/>
              <a:buChar char="•"/>
            </a:pPr>
            <a:r>
              <a:rPr lang="de-DE"/>
              <a:t> Beantwortung der Frage: Wie schlimm war es wirklich?</a:t>
            </a:r>
          </a:p>
          <a:p>
            <a:pPr>
              <a:buClr>
                <a:schemeClr val="tx2"/>
              </a:buClr>
              <a:buFont typeface="Arial" panose="020B0604020202020204" pitchFamily="34" charset="0"/>
              <a:buChar char="•"/>
            </a:pPr>
            <a:r>
              <a:rPr lang="de-DE"/>
              <a:t> Rückschlüsse aus denen man lernen kann</a:t>
            </a:r>
          </a:p>
          <a:p>
            <a:pPr>
              <a:buClr>
                <a:schemeClr val="tx2"/>
              </a:buClr>
              <a:buFont typeface="Arial" panose="020B0604020202020204" pitchFamily="34" charset="0"/>
              <a:buChar char="•"/>
            </a:pPr>
            <a:r>
              <a:rPr lang="de-DE"/>
              <a:t> Beantwortung verschiedener Thesen:</a:t>
            </a:r>
          </a:p>
          <a:p>
            <a:pPr marL="383540" lvl="1">
              <a:buClr>
                <a:schemeClr val="tx2"/>
              </a:buClr>
              <a:buFont typeface="Arial" panose="020B0604020202020204" pitchFamily="34" charset="0"/>
              <a:buChar char="•"/>
            </a:pPr>
            <a:r>
              <a:rPr lang="de-DE">
                <a:solidFill>
                  <a:srgbClr val="404040"/>
                </a:solidFill>
                <a:ea typeface="+mn-lt"/>
                <a:cs typeface="+mn-lt"/>
              </a:rPr>
              <a:t>Wie viel stärker sind die Corona Fallzahlen und Todesfälle ausgeprägt im Vergleich zu der Grippe?</a:t>
            </a:r>
          </a:p>
          <a:p>
            <a:pPr marL="383540" lvl="1">
              <a:buClr>
                <a:schemeClr val="tx2"/>
              </a:buClr>
              <a:buFont typeface="Arial" panose="020B0604020202020204" pitchFamily="34" charset="0"/>
              <a:buChar char="•"/>
            </a:pPr>
            <a:r>
              <a:rPr lang="de-DE">
                <a:solidFill>
                  <a:srgbClr val="404040"/>
                </a:solidFill>
                <a:ea typeface="+mn-lt"/>
                <a:cs typeface="+mn-lt"/>
              </a:rPr>
              <a:t>Wie hat sich die Wirkung der Corona Impfung auf das Pandemiegeschehen ausgewirkt? </a:t>
            </a:r>
          </a:p>
          <a:p>
            <a:pPr marL="383540" lvl="1">
              <a:buClr>
                <a:schemeClr val="tx2"/>
              </a:buClr>
              <a:buFont typeface="Arial" panose="020B0604020202020204" pitchFamily="34" charset="0"/>
              <a:buChar char="•"/>
            </a:pPr>
            <a:r>
              <a:rPr lang="de-DE">
                <a:solidFill>
                  <a:srgbClr val="404040"/>
                </a:solidFill>
                <a:ea typeface="+mn-lt"/>
                <a:cs typeface="+mn-lt"/>
              </a:rPr>
              <a:t>Wie haben sich die Hospitalisierungen vor und nach der Corona Impfung Verhalten? Gab es einen deutlichen Rückgang / eine Zunahme?</a:t>
            </a:r>
          </a:p>
          <a:p>
            <a:pPr marL="383540" lvl="1">
              <a:buClr>
                <a:schemeClr val="tx2"/>
              </a:buClr>
              <a:buFont typeface="Arial" panose="020B0604020202020204" pitchFamily="34" charset="0"/>
              <a:buChar char="•"/>
            </a:pPr>
            <a:r>
              <a:rPr lang="de-DE">
                <a:solidFill>
                  <a:srgbClr val="404040"/>
                </a:solidFill>
              </a:rPr>
              <a:t>Wie viele Impfdosen wurden von der Bundesregierung bestellt? Wie viele aus der BRD hätte man damit impfen können? Wie viele wurden geimpft? Wie viele blieben über und mussten vernichtet werden? Wie viel hat das gekostet und wo kam das Geld her und an wen ging es? </a:t>
            </a:r>
          </a:p>
        </p:txBody>
      </p:sp>
      <p:sp>
        <p:nvSpPr>
          <p:cNvPr id="4" name="Datumsplatzhalter 3">
            <a:extLst>
              <a:ext uri="{FF2B5EF4-FFF2-40B4-BE49-F238E27FC236}">
                <a16:creationId xmlns:a16="http://schemas.microsoft.com/office/drawing/2014/main" id="{2CFF4112-6517-7B92-6F01-9E347477A6CD}"/>
              </a:ext>
            </a:extLst>
          </p:cNvPr>
          <p:cNvSpPr>
            <a:spLocks noGrp="1"/>
          </p:cNvSpPr>
          <p:nvPr>
            <p:ph type="dt" sz="half" idx="10"/>
          </p:nvPr>
        </p:nvSpPr>
        <p:spPr/>
        <p:txBody>
          <a:bodyPr/>
          <a:lstStyle/>
          <a:p>
            <a:pPr rtl="0"/>
            <a:fld id="{CA5E3BD6-493E-4773-AC13-EE70A9E3F498}" type="datetime1">
              <a:rPr lang="de-DE" smtClean="0"/>
              <a:t>07.07.2023</a:t>
            </a:fld>
            <a:endParaRPr lang="en-US"/>
          </a:p>
        </p:txBody>
      </p:sp>
    </p:spTree>
    <p:extLst>
      <p:ext uri="{BB962C8B-B14F-4D97-AF65-F5344CB8AC3E}">
        <p14:creationId xmlns:p14="http://schemas.microsoft.com/office/powerpoint/2010/main" val="254107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5A8E-4AB5-1057-1E45-BD765AC1E7F2}"/>
              </a:ext>
            </a:extLst>
          </p:cNvPr>
          <p:cNvSpPr>
            <a:spLocks noGrp="1"/>
          </p:cNvSpPr>
          <p:nvPr>
            <p:ph type="title"/>
          </p:nvPr>
        </p:nvSpPr>
        <p:spPr/>
        <p:txBody>
          <a:bodyPr/>
          <a:lstStyle/>
          <a:p>
            <a:r>
              <a:rPr lang="en-US"/>
              <a:t>Corona &amp; Influenza </a:t>
            </a:r>
            <a:r>
              <a:rPr lang="en-US" err="1"/>
              <a:t>im</a:t>
            </a:r>
            <a:r>
              <a:rPr lang="en-US"/>
              <a:t> </a:t>
            </a:r>
            <a:r>
              <a:rPr lang="en-US" err="1"/>
              <a:t>Vergleich</a:t>
            </a:r>
          </a:p>
        </p:txBody>
      </p:sp>
      <p:sp>
        <p:nvSpPr>
          <p:cNvPr id="3" name="Content Placeholder 2">
            <a:extLst>
              <a:ext uri="{FF2B5EF4-FFF2-40B4-BE49-F238E27FC236}">
                <a16:creationId xmlns:a16="http://schemas.microsoft.com/office/drawing/2014/main" id="{F243DABA-306A-1503-0B84-5FB16520C9A5}"/>
              </a:ext>
            </a:extLst>
          </p:cNvPr>
          <p:cNvSpPr>
            <a:spLocks noGrp="1"/>
          </p:cNvSpPr>
          <p:nvPr>
            <p:ph idx="1"/>
          </p:nvPr>
        </p:nvSpPr>
        <p:spPr>
          <a:xfrm>
            <a:off x="1097280" y="2108201"/>
            <a:ext cx="10058400" cy="547239"/>
          </a:xfrm>
        </p:spPr>
        <p:txBody>
          <a:bodyPr vert="horz" lIns="0" tIns="45720" rIns="0" bIns="45720" rtlCol="0" anchor="t">
            <a:noAutofit/>
          </a:bodyPr>
          <a:lstStyle/>
          <a:p>
            <a:r>
              <a:rPr lang="en-US"/>
              <a:t>Wie </a:t>
            </a:r>
            <a:r>
              <a:rPr lang="en-US" err="1"/>
              <a:t>viel</a:t>
            </a:r>
            <a:r>
              <a:rPr lang="en-US"/>
              <a:t> </a:t>
            </a:r>
            <a:r>
              <a:rPr lang="en-US" err="1"/>
              <a:t>stärker</a:t>
            </a:r>
            <a:r>
              <a:rPr lang="en-US"/>
              <a:t> </a:t>
            </a:r>
            <a:r>
              <a:rPr lang="en-US" err="1"/>
              <a:t>sind</a:t>
            </a:r>
            <a:r>
              <a:rPr lang="en-US"/>
              <a:t> die Corona </a:t>
            </a:r>
            <a:r>
              <a:rPr lang="en-US" err="1"/>
              <a:t>Infektions</a:t>
            </a:r>
            <a:r>
              <a:rPr lang="en-US"/>
              <a:t>- und </a:t>
            </a:r>
            <a:r>
              <a:rPr lang="en-US" err="1"/>
              <a:t>Todeszahlen</a:t>
            </a:r>
            <a:r>
              <a:rPr lang="en-US"/>
              <a:t> </a:t>
            </a:r>
            <a:r>
              <a:rPr lang="en-US" err="1"/>
              <a:t>im</a:t>
            </a:r>
            <a:r>
              <a:rPr lang="en-US"/>
              <a:t> </a:t>
            </a:r>
            <a:r>
              <a:rPr lang="en-US" err="1"/>
              <a:t>Vergleich</a:t>
            </a:r>
            <a:r>
              <a:rPr lang="en-US"/>
              <a:t> </a:t>
            </a:r>
            <a:r>
              <a:rPr lang="en-US" err="1"/>
              <a:t>zu</a:t>
            </a:r>
            <a:r>
              <a:rPr lang="en-US"/>
              <a:t> der Influenza </a:t>
            </a:r>
            <a:r>
              <a:rPr lang="en-US" err="1"/>
              <a:t>ausgeprägt</a:t>
            </a:r>
            <a:r>
              <a:rPr lang="en-US"/>
              <a:t> ?</a:t>
            </a:r>
          </a:p>
        </p:txBody>
      </p:sp>
      <p:sp>
        <p:nvSpPr>
          <p:cNvPr id="4" name="Date Placeholder 3">
            <a:extLst>
              <a:ext uri="{FF2B5EF4-FFF2-40B4-BE49-F238E27FC236}">
                <a16:creationId xmlns:a16="http://schemas.microsoft.com/office/drawing/2014/main" id="{2CFF1F5A-7D71-5619-2400-81B1B7EBA130}"/>
              </a:ext>
            </a:extLst>
          </p:cNvPr>
          <p:cNvSpPr>
            <a:spLocks noGrp="1"/>
          </p:cNvSpPr>
          <p:nvPr>
            <p:ph type="dt" sz="half" idx="10"/>
          </p:nvPr>
        </p:nvSpPr>
        <p:spPr/>
        <p:txBody>
          <a:bodyPr/>
          <a:lstStyle/>
          <a:p>
            <a:pPr rtl="0"/>
            <a:fld id="{CA5E3BD6-493E-4773-AC13-EE70A9E3F498}" type="datetime1">
              <a:rPr lang="de-DE" smtClean="0"/>
              <a:t>07.07.2023</a:t>
            </a:fld>
            <a:endParaRPr lang="en-US"/>
          </a:p>
        </p:txBody>
      </p:sp>
      <p:sp>
        <p:nvSpPr>
          <p:cNvPr id="6" name="Content Placeholder 2">
            <a:extLst>
              <a:ext uri="{FF2B5EF4-FFF2-40B4-BE49-F238E27FC236}">
                <a16:creationId xmlns:a16="http://schemas.microsoft.com/office/drawing/2014/main" id="{B549C1A9-E9EA-712A-A967-8D7063A28D0D}"/>
              </a:ext>
            </a:extLst>
          </p:cNvPr>
          <p:cNvSpPr txBox="1">
            <a:spLocks/>
          </p:cNvSpPr>
          <p:nvPr/>
        </p:nvSpPr>
        <p:spPr>
          <a:xfrm>
            <a:off x="1097280" y="3026281"/>
            <a:ext cx="4890052" cy="2568195"/>
          </a:xfrm>
          <a:prstGeom prst="rect">
            <a:avLst/>
          </a:prstGeom>
        </p:spPr>
        <p:txBody>
          <a:bodyPr vert="horz" lIns="0" tIns="45720" rIns="0" bIns="45720" rtlCol="0" anchor="t">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err="1"/>
              <a:t>Erwartung</a:t>
            </a:r>
            <a:r>
              <a:rPr lang="en-US"/>
              <a:t> der Analyse:</a:t>
            </a:r>
          </a:p>
          <a:p>
            <a:pPr>
              <a:buClr>
                <a:schemeClr val="tx2"/>
              </a:buClr>
              <a:buFont typeface="Arial" panose="020B0604020202020204" pitchFamily="34" charset="0"/>
              <a:buChar char="•"/>
            </a:pPr>
            <a:r>
              <a:rPr lang="en-US"/>
              <a:t> </a:t>
            </a:r>
            <a:r>
              <a:rPr lang="en-US" err="1"/>
              <a:t>Deutlich</a:t>
            </a:r>
            <a:r>
              <a:rPr lang="en-US"/>
              <a:t> </a:t>
            </a:r>
            <a:r>
              <a:rPr lang="en-US" err="1"/>
              <a:t>unterschiedliche</a:t>
            </a:r>
            <a:r>
              <a:rPr lang="en-US"/>
              <a:t> </a:t>
            </a:r>
            <a:r>
              <a:rPr lang="en-US" err="1"/>
              <a:t>Ausprägungen</a:t>
            </a:r>
            <a:r>
              <a:rPr lang="en-US"/>
              <a:t> in </a:t>
            </a:r>
            <a:r>
              <a:rPr lang="en-US" err="1"/>
              <a:t>Infektions</a:t>
            </a:r>
            <a:r>
              <a:rPr lang="en-US"/>
              <a:t>- und </a:t>
            </a:r>
            <a:r>
              <a:rPr lang="en-US" err="1"/>
              <a:t>Todeszahlen</a:t>
            </a:r>
            <a:endParaRPr lang="en-US"/>
          </a:p>
          <a:p>
            <a:pPr>
              <a:buClr>
                <a:schemeClr val="tx2"/>
              </a:buClr>
              <a:buFont typeface="Arial" panose="020B0604020202020204" pitchFamily="34" charset="0"/>
              <a:buChar char="•"/>
            </a:pPr>
            <a:r>
              <a:rPr lang="en-US"/>
              <a:t> </a:t>
            </a:r>
            <a:r>
              <a:rPr lang="en-US" err="1"/>
              <a:t>Einfache</a:t>
            </a:r>
            <a:r>
              <a:rPr lang="en-US"/>
              <a:t> </a:t>
            </a:r>
            <a:r>
              <a:rPr lang="en-US" err="1"/>
              <a:t>übersichtliche</a:t>
            </a:r>
            <a:r>
              <a:rPr lang="en-US"/>
              <a:t> </a:t>
            </a:r>
            <a:r>
              <a:rPr lang="en-US" err="1"/>
              <a:t>Darstellung</a:t>
            </a:r>
            <a:r>
              <a:rPr lang="en-US"/>
              <a:t> </a:t>
            </a:r>
            <a:r>
              <a:rPr lang="en-US" err="1"/>
              <a:t>im</a:t>
            </a:r>
            <a:r>
              <a:rPr lang="en-US"/>
              <a:t> </a:t>
            </a:r>
            <a:r>
              <a:rPr lang="en-US" err="1"/>
              <a:t>Vergleich</a:t>
            </a:r>
          </a:p>
          <a:p>
            <a:pPr>
              <a:buClr>
                <a:srgbClr val="4A5356"/>
              </a:buClr>
              <a:buFont typeface="Arial" panose="020B0604020202020204" pitchFamily="34" charset="0"/>
              <a:buChar char="•"/>
            </a:pPr>
            <a:r>
              <a:rPr lang="en-US" err="1"/>
              <a:t>Verdränungseffekt</a:t>
            </a:r>
          </a:p>
          <a:p>
            <a:pPr>
              <a:buClr>
                <a:srgbClr val="4A5356"/>
              </a:buClr>
              <a:buFont typeface="Arial" panose="020B0604020202020204" pitchFamily="34" charset="0"/>
              <a:buChar char="•"/>
            </a:pPr>
            <a:endParaRPr lang="en-US"/>
          </a:p>
          <a:p>
            <a:pPr>
              <a:buClr>
                <a:srgbClr val="9BA8B7"/>
              </a:buClr>
            </a:pPr>
            <a:endParaRPr lang="en-US"/>
          </a:p>
        </p:txBody>
      </p:sp>
      <p:sp>
        <p:nvSpPr>
          <p:cNvPr id="7" name="Content Placeholder 2">
            <a:extLst>
              <a:ext uri="{FF2B5EF4-FFF2-40B4-BE49-F238E27FC236}">
                <a16:creationId xmlns:a16="http://schemas.microsoft.com/office/drawing/2014/main" id="{35A41C64-6287-A15B-E333-4A559D7F4EAE}"/>
              </a:ext>
            </a:extLst>
          </p:cNvPr>
          <p:cNvSpPr txBox="1">
            <a:spLocks/>
          </p:cNvSpPr>
          <p:nvPr/>
        </p:nvSpPr>
        <p:spPr>
          <a:xfrm>
            <a:off x="6204670" y="3026281"/>
            <a:ext cx="4890052" cy="2568195"/>
          </a:xfrm>
          <a:prstGeom prst="rect">
            <a:avLst/>
          </a:prstGeom>
        </p:spPr>
        <p:txBody>
          <a:bodyPr vert="horz" lIns="0" tIns="45720" rIns="0" bIns="45720" rtlCol="0" anchor="t">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err="1"/>
              <a:t>Erwartung</a:t>
            </a:r>
            <a:r>
              <a:rPr lang="en-US"/>
              <a:t> der </a:t>
            </a:r>
            <a:r>
              <a:rPr lang="en-US" err="1"/>
              <a:t>Datenlage</a:t>
            </a:r>
            <a:r>
              <a:rPr lang="en-US"/>
              <a:t>:</a:t>
            </a:r>
          </a:p>
          <a:p>
            <a:pPr>
              <a:buClr>
                <a:schemeClr val="tx2"/>
              </a:buClr>
              <a:buFont typeface="Arial" panose="020B0604020202020204" pitchFamily="34" charset="0"/>
              <a:buChar char="•"/>
            </a:pPr>
            <a:r>
              <a:rPr lang="en-US"/>
              <a:t> Sehr </a:t>
            </a:r>
            <a:r>
              <a:rPr lang="en-US" err="1"/>
              <a:t>gute</a:t>
            </a:r>
            <a:r>
              <a:rPr lang="en-US"/>
              <a:t>, </a:t>
            </a:r>
            <a:r>
              <a:rPr lang="en-US" err="1"/>
              <a:t>breite</a:t>
            </a:r>
            <a:r>
              <a:rPr lang="en-US"/>
              <a:t> </a:t>
            </a:r>
            <a:r>
              <a:rPr lang="en-US" err="1"/>
              <a:t>Auswahl</a:t>
            </a:r>
            <a:r>
              <a:rPr lang="en-US"/>
              <a:t> an </a:t>
            </a:r>
            <a:r>
              <a:rPr lang="en-US" err="1"/>
              <a:t>Daten-Variationen</a:t>
            </a:r>
            <a:endParaRPr lang="en-US"/>
          </a:p>
          <a:p>
            <a:pPr>
              <a:buClr>
                <a:schemeClr val="tx2"/>
              </a:buClr>
              <a:buFont typeface="Arial" panose="020B0604020202020204" pitchFamily="34" charset="0"/>
              <a:buChar char="•"/>
            </a:pPr>
            <a:r>
              <a:rPr lang="en-US"/>
              <a:t> </a:t>
            </a:r>
            <a:r>
              <a:rPr lang="en-US" err="1"/>
              <a:t>Gute</a:t>
            </a:r>
            <a:r>
              <a:rPr lang="en-US"/>
              <a:t> </a:t>
            </a:r>
            <a:r>
              <a:rPr lang="en-US" err="1"/>
              <a:t>Datenqualität</a:t>
            </a:r>
            <a:endParaRPr lang="en-US"/>
          </a:p>
          <a:p>
            <a:pPr>
              <a:buClr>
                <a:schemeClr val="tx2"/>
              </a:buClr>
              <a:buFont typeface="Arial" panose="020B0604020202020204" pitchFamily="34" charset="0"/>
              <a:buChar char="•"/>
            </a:pPr>
            <a:r>
              <a:rPr lang="en-US"/>
              <a:t> </a:t>
            </a:r>
            <a:r>
              <a:rPr lang="en-US" err="1"/>
              <a:t>ähnliche</a:t>
            </a:r>
            <a:r>
              <a:rPr lang="en-US"/>
              <a:t> </a:t>
            </a:r>
            <a:r>
              <a:rPr lang="en-US" err="1"/>
              <a:t>Datenstrukturen</a:t>
            </a:r>
            <a:endParaRPr lang="en-US"/>
          </a:p>
        </p:txBody>
      </p:sp>
    </p:spTree>
    <p:extLst>
      <p:ext uri="{BB962C8B-B14F-4D97-AF65-F5344CB8AC3E}">
        <p14:creationId xmlns:p14="http://schemas.microsoft.com/office/powerpoint/2010/main" val="34297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0630C4-BEBB-C5A2-78E4-6FB56EB20BED}"/>
              </a:ext>
            </a:extLst>
          </p:cNvPr>
          <p:cNvSpPr>
            <a:spLocks noGrp="1"/>
          </p:cNvSpPr>
          <p:nvPr>
            <p:ph type="title"/>
          </p:nvPr>
        </p:nvSpPr>
        <p:spPr/>
        <p:txBody>
          <a:bodyPr/>
          <a:lstStyle/>
          <a:p>
            <a:r>
              <a:rPr lang="de-DE"/>
              <a:t>Bundesländervergleich</a:t>
            </a:r>
          </a:p>
        </p:txBody>
      </p:sp>
      <p:sp>
        <p:nvSpPr>
          <p:cNvPr id="3" name="Inhaltsplatzhalter 2">
            <a:extLst>
              <a:ext uri="{FF2B5EF4-FFF2-40B4-BE49-F238E27FC236}">
                <a16:creationId xmlns:a16="http://schemas.microsoft.com/office/drawing/2014/main" id="{1C9CFF92-EE59-6E40-7E57-9BE6C78C4198}"/>
              </a:ext>
            </a:extLst>
          </p:cNvPr>
          <p:cNvSpPr>
            <a:spLocks noGrp="1"/>
          </p:cNvSpPr>
          <p:nvPr>
            <p:ph idx="1"/>
          </p:nvPr>
        </p:nvSpPr>
        <p:spPr/>
        <p:txBody>
          <a:bodyPr/>
          <a:lstStyle/>
          <a:p>
            <a:pPr>
              <a:buClr>
                <a:schemeClr val="tx2"/>
              </a:buClr>
              <a:buFont typeface="Arial" panose="020B0604020202020204" pitchFamily="34" charset="0"/>
              <a:buChar char="•"/>
            </a:pPr>
            <a:r>
              <a:rPr lang="de-DE">
                <a:solidFill>
                  <a:srgbClr val="404040"/>
                </a:solidFill>
              </a:rPr>
              <a:t> Gibt es eine Korrelation zwischen Wahlergebnissen und Impfquoten?</a:t>
            </a:r>
          </a:p>
          <a:p>
            <a:pPr>
              <a:buClr>
                <a:schemeClr val="tx2"/>
              </a:buClr>
              <a:buFont typeface="Arial" panose="020B0604020202020204" pitchFamily="34" charset="0"/>
              <a:buChar char="•"/>
            </a:pPr>
            <a:r>
              <a:rPr lang="de-DE">
                <a:solidFill>
                  <a:srgbClr val="404040"/>
                </a:solidFill>
              </a:rPr>
              <a:t> Welche Altersgruppen haben sich am meisten impfen lassen?</a:t>
            </a:r>
          </a:p>
          <a:p>
            <a:pPr>
              <a:buClr>
                <a:schemeClr val="tx2"/>
              </a:buClr>
              <a:buFont typeface="Arial" panose="020B0604020202020204" pitchFamily="34" charset="0"/>
              <a:buChar char="•"/>
            </a:pPr>
            <a:r>
              <a:rPr lang="de-DE">
                <a:solidFill>
                  <a:srgbClr val="404040"/>
                </a:solidFill>
              </a:rPr>
              <a:t> Welcher Impfstatus wurde in verschiedenen Bundesländern erreicht?</a:t>
            </a:r>
          </a:p>
          <a:p>
            <a:pPr>
              <a:buClr>
                <a:schemeClr val="tx2"/>
              </a:buClr>
              <a:buFont typeface="Arial" panose="020B0604020202020204" pitchFamily="34" charset="0"/>
              <a:buChar char="•"/>
            </a:pPr>
            <a:endParaRPr lang="de-DE"/>
          </a:p>
        </p:txBody>
      </p:sp>
      <p:sp>
        <p:nvSpPr>
          <p:cNvPr id="4" name="Datumsplatzhalter 3">
            <a:extLst>
              <a:ext uri="{FF2B5EF4-FFF2-40B4-BE49-F238E27FC236}">
                <a16:creationId xmlns:a16="http://schemas.microsoft.com/office/drawing/2014/main" id="{AD378395-4DAD-E28D-C7AC-720FDF7C2CBB}"/>
              </a:ext>
            </a:extLst>
          </p:cNvPr>
          <p:cNvSpPr>
            <a:spLocks noGrp="1"/>
          </p:cNvSpPr>
          <p:nvPr>
            <p:ph type="dt" sz="half" idx="10"/>
          </p:nvPr>
        </p:nvSpPr>
        <p:spPr/>
        <p:txBody>
          <a:bodyPr/>
          <a:lstStyle/>
          <a:p>
            <a:pPr rtl="0"/>
            <a:fld id="{CA5E3BD6-493E-4773-AC13-EE70A9E3F498}" type="datetime1">
              <a:rPr lang="de-DE" smtClean="0"/>
              <a:t>07.07.2023</a:t>
            </a:fld>
            <a:endParaRPr lang="en-US"/>
          </a:p>
        </p:txBody>
      </p:sp>
    </p:spTree>
    <p:extLst>
      <p:ext uri="{BB962C8B-B14F-4D97-AF65-F5344CB8AC3E}">
        <p14:creationId xmlns:p14="http://schemas.microsoft.com/office/powerpoint/2010/main" val="138296423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7E088A1CEB83849AEF8C3E1BDAAAB6E" ma:contentTypeVersion="12" ma:contentTypeDescription="Ein neues Dokument erstellen." ma:contentTypeScope="" ma:versionID="3567dee328621ed91b2546247bd4c55a">
  <xsd:schema xmlns:xsd="http://www.w3.org/2001/XMLSchema" xmlns:xs="http://www.w3.org/2001/XMLSchema" xmlns:p="http://schemas.microsoft.com/office/2006/metadata/properties" xmlns:ns2="c6290031-1e91-4708-95dc-d8fb4aeb51dd" xmlns:ns3="b4dde0c6-2524-4456-bb2f-684a092a4ce8" targetNamespace="http://schemas.microsoft.com/office/2006/metadata/properties" ma:root="true" ma:fieldsID="e3f186410e764cd2335f6bb173c2849a" ns2:_="" ns3:_="">
    <xsd:import namespace="c6290031-1e91-4708-95dc-d8fb4aeb51dd"/>
    <xsd:import namespace="b4dde0c6-2524-4456-bb2f-684a092a4ce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290031-1e91-4708-95dc-d8fb4aeb51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dmarkierungen" ma:readOnly="false" ma:fieldId="{5cf76f15-5ced-4ddc-b409-7134ff3c332f}" ma:taxonomyMulti="true" ma:sspId="3e94b22f-7418-4b2b-b715-c189cf084f54"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4dde0c6-2524-4456-bb2f-684a092a4ce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98e94e9-79e5-419b-b114-3f97accb7b9c}" ma:internalName="TaxCatchAll" ma:showField="CatchAllData" ma:web="b4dde0c6-2524-4456-bb2f-684a092a4ce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6290031-1e91-4708-95dc-d8fb4aeb51dd">
      <Terms xmlns="http://schemas.microsoft.com/office/infopath/2007/PartnerControls"/>
    </lcf76f155ced4ddcb4097134ff3c332f>
    <TaxCatchAll xmlns="b4dde0c6-2524-4456-bb2f-684a092a4ce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53B056-F7F5-472B-A0D3-4E97588429FE}">
  <ds:schemaRefs>
    <ds:schemaRef ds:uri="b4dde0c6-2524-4456-bb2f-684a092a4ce8"/>
    <ds:schemaRef ds:uri="c6290031-1e91-4708-95dc-d8fb4aeb51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A7D27F8-9EBD-4BBA-8F43-56F241F337E6}">
  <ds:schemaRefs>
    <ds:schemaRef ds:uri="b4dde0c6-2524-4456-bb2f-684a092a4ce8"/>
    <ds:schemaRef ds:uri="c6290031-1e91-4708-95dc-d8fb4aeb51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C3B4AAA-C9F8-4010-9BA1-DF075E5409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Application>Microsoft Office PowerPoint</Application>
  <PresentationFormat>Widescreen</PresentationFormat>
  <Slides>23</Slides>
  <Notes>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1_RetrospectVTI</vt:lpstr>
      <vt:lpstr>Corona – Wie schlimm war es wirklich?</vt:lpstr>
      <vt:lpstr>Das sind nicht einfach abstrakte Zahlen in einer Statistik, sondern das ist ein Vater oder Großvater, eine Mutter oder Großmutter, eine Partnerin oder Partner, es sind Menschen. Und wir sind eine Gemeinschaft, in der jedes Leben und jeder Mensch zählt.</vt:lpstr>
      <vt:lpstr>Inhaltsverzeichnis </vt:lpstr>
      <vt:lpstr>Was ist eine Pandemie?</vt:lpstr>
      <vt:lpstr>Wer ruft die Pandemie wann aus?</vt:lpstr>
      <vt:lpstr>Motivation  </vt:lpstr>
      <vt:lpstr>Zielsetzung</vt:lpstr>
      <vt:lpstr>Corona &amp; Influenza im Vergleich</vt:lpstr>
      <vt:lpstr>Bundesländervergleich</vt:lpstr>
      <vt:lpstr>Ökonomische Fragen?</vt:lpstr>
      <vt:lpstr>Werkzeuge für die Projektplanung</vt:lpstr>
      <vt:lpstr>Grafana</vt:lpstr>
      <vt:lpstr>Power BI Desktop </vt:lpstr>
      <vt:lpstr>Funktionale Anforderungen</vt:lpstr>
      <vt:lpstr>Durchführung</vt:lpstr>
      <vt:lpstr>Durchführung</vt:lpstr>
      <vt:lpstr>Durchführung</vt:lpstr>
      <vt:lpstr>Durchführung</vt:lpstr>
      <vt:lpstr>Durchführung</vt:lpstr>
      <vt:lpstr>Durchführung</vt:lpstr>
      <vt:lpstr>Durchführung</vt:lpstr>
      <vt:lpstr>Datenquellen</vt:lpstr>
      <vt:lpstr>Fazit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vesko neumann</dc:creator>
  <cp:revision>1</cp:revision>
  <dcterms:created xsi:type="dcterms:W3CDTF">2023-07-05T19:27:45Z</dcterms:created>
  <dcterms:modified xsi:type="dcterms:W3CDTF">2023-07-07T07:41:42Z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0x010100F7E088A1CEB83849AEF8C3E1BDAAAB6E</vt:lpwstr>
  </property>
  <property fmtid="{D5CDD505-2E9C-101B-9397-08002B2CF9AE}" pid="3" name="MediaServiceImageTags">
    <vt:lpwstr/>
  </property>
</Properties>
</file>