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0" r:id="rId5"/>
    <p:sldId id="262" r:id="rId6"/>
    <p:sldId id="266" r:id="rId7"/>
    <p:sldId id="261" r:id="rId8"/>
    <p:sldId id="263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58263-3380-4B24-BD8A-B5BA667632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7E8A5B-BE7F-40AE-A1B6-955FE9F6C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REST API</a:t>
          </a:r>
          <a:endParaRPr lang="en-US" dirty="0"/>
        </a:p>
      </dgm:t>
    </dgm:pt>
    <dgm:pt modelId="{8A68C837-87AA-4BCD-B516-B4C3EC52E555}" type="parTrans" cxnId="{B46EC600-D89F-453C-BE31-F73806DD2F2F}">
      <dgm:prSet/>
      <dgm:spPr/>
      <dgm:t>
        <a:bodyPr/>
        <a:lstStyle/>
        <a:p>
          <a:endParaRPr lang="en-US"/>
        </a:p>
      </dgm:t>
    </dgm:pt>
    <dgm:pt modelId="{857FBB7A-2B50-4626-A47A-1256BD8E569D}" type="sibTrans" cxnId="{B46EC600-D89F-453C-BE31-F73806DD2F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EBE165-349B-4D1D-A166-F732E41273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PLANEAMENTO DE PROJETO</a:t>
          </a:r>
          <a:endParaRPr lang="en-US" dirty="0"/>
        </a:p>
      </dgm:t>
    </dgm:pt>
    <dgm:pt modelId="{83CEBA2C-B000-47BB-81F3-500B7575DEF4}" type="parTrans" cxnId="{176928CE-6408-4B5B-9BB6-4C3AE20BB37F}">
      <dgm:prSet/>
      <dgm:spPr/>
      <dgm:t>
        <a:bodyPr/>
        <a:lstStyle/>
        <a:p>
          <a:endParaRPr lang="en-US"/>
        </a:p>
      </dgm:t>
    </dgm:pt>
    <dgm:pt modelId="{226AD54E-2477-49E6-A15B-18866C9FA25C}" type="sibTrans" cxnId="{176928CE-6408-4B5B-9BB6-4C3AE20BB3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E48384-674B-45C2-8BF7-7365DA2F8F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STAKEHOLDER REGISTER</a:t>
          </a:r>
          <a:endParaRPr lang="en-US"/>
        </a:p>
      </dgm:t>
    </dgm:pt>
    <dgm:pt modelId="{EE636D70-ED47-4A39-99C0-FE209A769698}" type="parTrans" cxnId="{4140F704-0CA4-4931-A27A-60B09AA377B6}">
      <dgm:prSet/>
      <dgm:spPr/>
      <dgm:t>
        <a:bodyPr/>
        <a:lstStyle/>
        <a:p>
          <a:endParaRPr lang="en-US"/>
        </a:p>
      </dgm:t>
    </dgm:pt>
    <dgm:pt modelId="{BEAB1DE8-8828-486E-8AEA-567775F5FB8E}" type="sibTrans" cxnId="{4140F704-0CA4-4931-A27A-60B09AA377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5640A3-4F9F-4A39-A708-4AF95BBA02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MODELO DE GESTÃO</a:t>
          </a:r>
          <a:endParaRPr lang="en-US"/>
        </a:p>
      </dgm:t>
    </dgm:pt>
    <dgm:pt modelId="{C1146232-856A-40FE-85BD-A5F15FF99ED9}" type="parTrans" cxnId="{50980AC0-1423-427E-8EEF-E08090A766CE}">
      <dgm:prSet/>
      <dgm:spPr/>
      <dgm:t>
        <a:bodyPr/>
        <a:lstStyle/>
        <a:p>
          <a:endParaRPr lang="en-US"/>
        </a:p>
      </dgm:t>
    </dgm:pt>
    <dgm:pt modelId="{64020D93-C465-43B3-9B04-807B69B50FC7}" type="sibTrans" cxnId="{50980AC0-1423-427E-8EEF-E08090A766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FEB622-6EBD-4CAD-A5D9-B74CF94E53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FERRAMENTAS DE GESTÃO</a:t>
          </a:r>
          <a:endParaRPr lang="en-US"/>
        </a:p>
      </dgm:t>
    </dgm:pt>
    <dgm:pt modelId="{4B2A396F-A5EF-4D9D-AD78-43AECB4C9FA5}" type="parTrans" cxnId="{CAC4A399-5823-46D6-B9A0-1F4868E86D3A}">
      <dgm:prSet/>
      <dgm:spPr/>
      <dgm:t>
        <a:bodyPr/>
        <a:lstStyle/>
        <a:p>
          <a:endParaRPr lang="en-US"/>
        </a:p>
      </dgm:t>
    </dgm:pt>
    <dgm:pt modelId="{E7A7C4A7-6714-48DF-BF8E-EFB63804B50A}" type="sibTrans" cxnId="{CAC4A399-5823-46D6-B9A0-1F4868E86D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13103E-FED8-4750-9C44-5636050E6F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INTERAÇÃO DE IA</a:t>
          </a:r>
          <a:endParaRPr lang="en-US"/>
        </a:p>
      </dgm:t>
    </dgm:pt>
    <dgm:pt modelId="{A2184CB0-53EE-4336-8D9C-2EF7592777DB}" type="parTrans" cxnId="{CED06BDC-6EDE-4C20-B578-66E4A97F9DDF}">
      <dgm:prSet/>
      <dgm:spPr/>
      <dgm:t>
        <a:bodyPr/>
        <a:lstStyle/>
        <a:p>
          <a:endParaRPr lang="en-US"/>
        </a:p>
      </dgm:t>
    </dgm:pt>
    <dgm:pt modelId="{83814564-D2AE-406E-ADF4-DE671CB6C714}" type="sibTrans" cxnId="{CED06BDC-6EDE-4C20-B578-66E4A97F9D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CC4514-A3A8-4C79-93AC-5953B3E665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PERFORMANCE</a:t>
          </a:r>
          <a:endParaRPr lang="en-US" dirty="0"/>
        </a:p>
      </dgm:t>
    </dgm:pt>
    <dgm:pt modelId="{0B26701D-2512-4F4C-B556-CB33AB915DCC}" type="parTrans" cxnId="{065A4096-FB29-4EB5-B24F-1A2E3B662C70}">
      <dgm:prSet/>
      <dgm:spPr/>
      <dgm:t>
        <a:bodyPr/>
        <a:lstStyle/>
        <a:p>
          <a:endParaRPr lang="en-US"/>
        </a:p>
      </dgm:t>
    </dgm:pt>
    <dgm:pt modelId="{5C1B4C78-BF46-44C9-9C26-F972C9A0C69E}" type="sibTrans" cxnId="{065A4096-FB29-4EB5-B24F-1A2E3B662C70}">
      <dgm:prSet/>
      <dgm:spPr/>
      <dgm:t>
        <a:bodyPr/>
        <a:lstStyle/>
        <a:p>
          <a:endParaRPr lang="en-US"/>
        </a:p>
      </dgm:t>
    </dgm:pt>
    <dgm:pt modelId="{5A55E485-09BE-4B70-A21D-E3669BBD6AF5}" type="pres">
      <dgm:prSet presAssocID="{C0E58263-3380-4B24-BD8A-B5BA66763290}" presName="root" presStyleCnt="0">
        <dgm:presLayoutVars>
          <dgm:dir/>
          <dgm:resizeHandles val="exact"/>
        </dgm:presLayoutVars>
      </dgm:prSet>
      <dgm:spPr/>
    </dgm:pt>
    <dgm:pt modelId="{38DA812B-CB8A-42B6-BE52-B06B1810D509}" type="pres">
      <dgm:prSet presAssocID="{22EBE165-349B-4D1D-A166-F732E41273EF}" presName="compNode" presStyleCnt="0"/>
      <dgm:spPr/>
    </dgm:pt>
    <dgm:pt modelId="{C9B91C60-F8A1-443C-9B57-94786924DFE0}" type="pres">
      <dgm:prSet presAssocID="{22EBE165-349B-4D1D-A166-F732E41273EF}" presName="iconBgRect" presStyleLbl="bgShp" presStyleIdx="0" presStyleCnt="7"/>
      <dgm:spPr/>
    </dgm:pt>
    <dgm:pt modelId="{2CFC12F3-4F1D-4F28-9F43-CDC4F4AE35D3}" type="pres">
      <dgm:prSet presAssocID="{22EBE165-349B-4D1D-A166-F732E41273E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14395A94-C118-41D2-8ADE-A878B0A2478F}" type="pres">
      <dgm:prSet presAssocID="{22EBE165-349B-4D1D-A166-F732E41273EF}" presName="spaceRect" presStyleCnt="0"/>
      <dgm:spPr/>
    </dgm:pt>
    <dgm:pt modelId="{822A7973-44B5-4D66-B0B5-F9F41CEAFF2B}" type="pres">
      <dgm:prSet presAssocID="{22EBE165-349B-4D1D-A166-F732E41273EF}" presName="textRect" presStyleLbl="revTx" presStyleIdx="0" presStyleCnt="7">
        <dgm:presLayoutVars>
          <dgm:chMax val="1"/>
          <dgm:chPref val="1"/>
        </dgm:presLayoutVars>
      </dgm:prSet>
      <dgm:spPr/>
    </dgm:pt>
    <dgm:pt modelId="{36BA0868-790E-47AC-8643-45000043058E}" type="pres">
      <dgm:prSet presAssocID="{226AD54E-2477-49E6-A15B-18866C9FA25C}" presName="sibTrans" presStyleCnt="0"/>
      <dgm:spPr/>
    </dgm:pt>
    <dgm:pt modelId="{E8F633A5-B6CC-42FF-AB74-BF9C34C0F8A2}" type="pres">
      <dgm:prSet presAssocID="{B1E48384-674B-45C2-8BF7-7365DA2F8F75}" presName="compNode" presStyleCnt="0"/>
      <dgm:spPr/>
    </dgm:pt>
    <dgm:pt modelId="{A29CA95C-3449-46BB-9228-88127449F7B9}" type="pres">
      <dgm:prSet presAssocID="{B1E48384-674B-45C2-8BF7-7365DA2F8F75}" presName="iconBgRect" presStyleLbl="bgShp" presStyleIdx="1" presStyleCnt="7"/>
      <dgm:spPr/>
    </dgm:pt>
    <dgm:pt modelId="{BC63F642-6F56-43C4-9487-AD57EF04C2C3}" type="pres">
      <dgm:prSet presAssocID="{B1E48384-674B-45C2-8BF7-7365DA2F8F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AE46D724-CE8F-439C-9369-A1CC9A9C395D}" type="pres">
      <dgm:prSet presAssocID="{B1E48384-674B-45C2-8BF7-7365DA2F8F75}" presName="spaceRect" presStyleCnt="0"/>
      <dgm:spPr/>
    </dgm:pt>
    <dgm:pt modelId="{AB38A2F0-6B6E-498C-A71C-01D142B957AE}" type="pres">
      <dgm:prSet presAssocID="{B1E48384-674B-45C2-8BF7-7365DA2F8F75}" presName="textRect" presStyleLbl="revTx" presStyleIdx="1" presStyleCnt="7">
        <dgm:presLayoutVars>
          <dgm:chMax val="1"/>
          <dgm:chPref val="1"/>
        </dgm:presLayoutVars>
      </dgm:prSet>
      <dgm:spPr/>
    </dgm:pt>
    <dgm:pt modelId="{D3B43F90-C1C9-490F-A10F-07280AE4B855}" type="pres">
      <dgm:prSet presAssocID="{BEAB1DE8-8828-486E-8AEA-567775F5FB8E}" presName="sibTrans" presStyleCnt="0"/>
      <dgm:spPr/>
    </dgm:pt>
    <dgm:pt modelId="{5F9CF93F-A1E0-44B8-9B5C-A8D15FFB2CD1}" type="pres">
      <dgm:prSet presAssocID="{18FEB622-6EBD-4CAD-A5D9-B74CF94E531B}" presName="compNode" presStyleCnt="0"/>
      <dgm:spPr/>
    </dgm:pt>
    <dgm:pt modelId="{6D9E6323-A027-43C6-AEF5-A6746FC0F270}" type="pres">
      <dgm:prSet presAssocID="{18FEB622-6EBD-4CAD-A5D9-B74CF94E531B}" presName="iconBgRect" presStyleLbl="bgShp" presStyleIdx="2" presStyleCnt="7"/>
      <dgm:spPr/>
    </dgm:pt>
    <dgm:pt modelId="{515937C9-1996-45C4-9BBA-7C2B6695C788}" type="pres">
      <dgm:prSet presAssocID="{18FEB622-6EBD-4CAD-A5D9-B74CF94E53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C69FA2CF-9B89-424F-8F54-B00FDBCC768F}" type="pres">
      <dgm:prSet presAssocID="{18FEB622-6EBD-4CAD-A5D9-B74CF94E531B}" presName="spaceRect" presStyleCnt="0"/>
      <dgm:spPr/>
    </dgm:pt>
    <dgm:pt modelId="{A61C6219-38B8-450E-9815-000C64EC4DC2}" type="pres">
      <dgm:prSet presAssocID="{18FEB622-6EBD-4CAD-A5D9-B74CF94E531B}" presName="textRect" presStyleLbl="revTx" presStyleIdx="2" presStyleCnt="7">
        <dgm:presLayoutVars>
          <dgm:chMax val="1"/>
          <dgm:chPref val="1"/>
        </dgm:presLayoutVars>
      </dgm:prSet>
      <dgm:spPr/>
    </dgm:pt>
    <dgm:pt modelId="{1F272817-A8DF-4359-BC5C-1365399EA606}" type="pres">
      <dgm:prSet presAssocID="{E7A7C4A7-6714-48DF-BF8E-EFB63804B50A}" presName="sibTrans" presStyleCnt="0"/>
      <dgm:spPr/>
    </dgm:pt>
    <dgm:pt modelId="{B2B70C16-B5BD-4EC3-B7EA-23BF32CD6E34}" type="pres">
      <dgm:prSet presAssocID="{245640A3-4F9F-4A39-A708-4AF95BBA028B}" presName="compNode" presStyleCnt="0"/>
      <dgm:spPr/>
    </dgm:pt>
    <dgm:pt modelId="{3D529D19-1178-41F2-A440-DE1752F89B85}" type="pres">
      <dgm:prSet presAssocID="{245640A3-4F9F-4A39-A708-4AF95BBA028B}" presName="iconBgRect" presStyleLbl="bgShp" presStyleIdx="3" presStyleCnt="7"/>
      <dgm:spPr/>
    </dgm:pt>
    <dgm:pt modelId="{7C107503-498A-4618-9500-DFFA13398A25}" type="pres">
      <dgm:prSet presAssocID="{245640A3-4F9F-4A39-A708-4AF95BBA028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7A6994DF-45F4-4F02-B7FD-48A81F7D9536}" type="pres">
      <dgm:prSet presAssocID="{245640A3-4F9F-4A39-A708-4AF95BBA028B}" presName="spaceRect" presStyleCnt="0"/>
      <dgm:spPr/>
    </dgm:pt>
    <dgm:pt modelId="{43AAFC94-3400-407D-AF52-7CA34E2C1664}" type="pres">
      <dgm:prSet presAssocID="{245640A3-4F9F-4A39-A708-4AF95BBA028B}" presName="textRect" presStyleLbl="revTx" presStyleIdx="3" presStyleCnt="7">
        <dgm:presLayoutVars>
          <dgm:chMax val="1"/>
          <dgm:chPref val="1"/>
        </dgm:presLayoutVars>
      </dgm:prSet>
      <dgm:spPr/>
    </dgm:pt>
    <dgm:pt modelId="{DA6A43C0-5B1D-4156-A4E9-5B4B3CC2A9F9}" type="pres">
      <dgm:prSet presAssocID="{64020D93-C465-43B3-9B04-807B69B50FC7}" presName="sibTrans" presStyleCnt="0"/>
      <dgm:spPr/>
    </dgm:pt>
    <dgm:pt modelId="{2EB9B3F4-84E3-4F40-A539-71FF9811CFD5}" type="pres">
      <dgm:prSet presAssocID="{1B13103E-FED8-4750-9C44-5636050E6F95}" presName="compNode" presStyleCnt="0"/>
      <dgm:spPr/>
    </dgm:pt>
    <dgm:pt modelId="{4EEB50AE-3295-4D41-ADE6-C72D7E8BE1A6}" type="pres">
      <dgm:prSet presAssocID="{1B13103E-FED8-4750-9C44-5636050E6F95}" presName="iconBgRect" presStyleLbl="bgShp" presStyleIdx="4" presStyleCnt="7"/>
      <dgm:spPr/>
    </dgm:pt>
    <dgm:pt modelId="{A5D0A990-86B9-4768-BA91-F1F0851C15D7}" type="pres">
      <dgm:prSet presAssocID="{1B13103E-FED8-4750-9C44-5636050E6F9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versar"/>
        </a:ext>
      </dgm:extLst>
    </dgm:pt>
    <dgm:pt modelId="{1A7384E8-7709-4A1D-B20B-AC19C962A8F7}" type="pres">
      <dgm:prSet presAssocID="{1B13103E-FED8-4750-9C44-5636050E6F95}" presName="spaceRect" presStyleCnt="0"/>
      <dgm:spPr/>
    </dgm:pt>
    <dgm:pt modelId="{FE85B2AD-8214-4289-9CF1-410A2630B2A9}" type="pres">
      <dgm:prSet presAssocID="{1B13103E-FED8-4750-9C44-5636050E6F95}" presName="textRect" presStyleLbl="revTx" presStyleIdx="4" presStyleCnt="7">
        <dgm:presLayoutVars>
          <dgm:chMax val="1"/>
          <dgm:chPref val="1"/>
        </dgm:presLayoutVars>
      </dgm:prSet>
      <dgm:spPr/>
    </dgm:pt>
    <dgm:pt modelId="{23B507E7-FC7E-41BC-982E-5E55CBC9FF88}" type="pres">
      <dgm:prSet presAssocID="{83814564-D2AE-406E-ADF4-DE671CB6C714}" presName="sibTrans" presStyleCnt="0"/>
      <dgm:spPr/>
    </dgm:pt>
    <dgm:pt modelId="{706CA8EE-F056-473D-9CC0-5728A2596141}" type="pres">
      <dgm:prSet presAssocID="{EACC4514-A3A8-4C79-93AC-5953B3E665B1}" presName="compNode" presStyleCnt="0"/>
      <dgm:spPr/>
    </dgm:pt>
    <dgm:pt modelId="{1E4806CB-C250-4AD2-94B9-FF4EF2013760}" type="pres">
      <dgm:prSet presAssocID="{EACC4514-A3A8-4C79-93AC-5953B3E665B1}" presName="iconBgRect" presStyleLbl="bgShp" presStyleIdx="5" presStyleCnt="7"/>
      <dgm:spPr/>
    </dgm:pt>
    <dgm:pt modelId="{1FABE0FD-74E5-4204-AE9B-E87F45C3CA8E}" type="pres">
      <dgm:prSet presAssocID="{EACC4514-A3A8-4C79-93AC-5953B3E665B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8DEF8A2-5854-4669-9B1A-B5EE26C4C172}" type="pres">
      <dgm:prSet presAssocID="{EACC4514-A3A8-4C79-93AC-5953B3E665B1}" presName="spaceRect" presStyleCnt="0"/>
      <dgm:spPr/>
    </dgm:pt>
    <dgm:pt modelId="{F809D75D-C764-4830-9B12-03C955ECC66D}" type="pres">
      <dgm:prSet presAssocID="{EACC4514-A3A8-4C79-93AC-5953B3E665B1}" presName="textRect" presStyleLbl="revTx" presStyleIdx="5" presStyleCnt="7">
        <dgm:presLayoutVars>
          <dgm:chMax val="1"/>
          <dgm:chPref val="1"/>
        </dgm:presLayoutVars>
      </dgm:prSet>
      <dgm:spPr/>
    </dgm:pt>
    <dgm:pt modelId="{5BC3BBD0-DF19-484D-8418-BCD0B42C150A}" type="pres">
      <dgm:prSet presAssocID="{5C1B4C78-BF46-44C9-9C26-F972C9A0C69E}" presName="sibTrans" presStyleCnt="0"/>
      <dgm:spPr/>
    </dgm:pt>
    <dgm:pt modelId="{561241F9-20F7-4A4D-ACBA-270C6F8565C2}" type="pres">
      <dgm:prSet presAssocID="{3F7E8A5B-BE7F-40AE-A1B6-955FE9F6C66F}" presName="compNode" presStyleCnt="0"/>
      <dgm:spPr/>
    </dgm:pt>
    <dgm:pt modelId="{71B36571-BB8B-4D8F-8F0C-FF523D3B6FC9}" type="pres">
      <dgm:prSet presAssocID="{3F7E8A5B-BE7F-40AE-A1B6-955FE9F6C66F}" presName="iconBgRect" presStyleLbl="bgShp" presStyleIdx="6" presStyleCnt="7"/>
      <dgm:spPr/>
    </dgm:pt>
    <dgm:pt modelId="{EFE1AA00-141E-4E02-9343-E1273D127B4A}" type="pres">
      <dgm:prSet presAssocID="{3F7E8A5B-BE7F-40AE-A1B6-955FE9F6C66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6C9FBEA-FBC0-4A14-B7D3-CE20DBEB96DD}" type="pres">
      <dgm:prSet presAssocID="{3F7E8A5B-BE7F-40AE-A1B6-955FE9F6C66F}" presName="spaceRect" presStyleCnt="0"/>
      <dgm:spPr/>
    </dgm:pt>
    <dgm:pt modelId="{A5D41CB8-BB83-4EA6-9FF8-213D4596AFFE}" type="pres">
      <dgm:prSet presAssocID="{3F7E8A5B-BE7F-40AE-A1B6-955FE9F6C66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46EC600-D89F-453C-BE31-F73806DD2F2F}" srcId="{C0E58263-3380-4B24-BD8A-B5BA66763290}" destId="{3F7E8A5B-BE7F-40AE-A1B6-955FE9F6C66F}" srcOrd="6" destOrd="0" parTransId="{8A68C837-87AA-4BCD-B516-B4C3EC52E555}" sibTransId="{857FBB7A-2B50-4626-A47A-1256BD8E569D}"/>
    <dgm:cxn modelId="{4140F704-0CA4-4931-A27A-60B09AA377B6}" srcId="{C0E58263-3380-4B24-BD8A-B5BA66763290}" destId="{B1E48384-674B-45C2-8BF7-7365DA2F8F75}" srcOrd="1" destOrd="0" parTransId="{EE636D70-ED47-4A39-99C0-FE209A769698}" sibTransId="{BEAB1DE8-8828-486E-8AEA-567775F5FB8E}"/>
    <dgm:cxn modelId="{9B98B821-B6E2-C04A-8834-7F08CD5C04CC}" type="presOf" srcId="{1B13103E-FED8-4750-9C44-5636050E6F95}" destId="{FE85B2AD-8214-4289-9CF1-410A2630B2A9}" srcOrd="0" destOrd="0" presId="urn:microsoft.com/office/officeart/2018/5/layout/IconCircleLabelList"/>
    <dgm:cxn modelId="{6283AB3D-9E2D-2B4A-BEF0-A8632D72B85B}" type="presOf" srcId="{22EBE165-349B-4D1D-A166-F732E41273EF}" destId="{822A7973-44B5-4D66-B0B5-F9F41CEAFF2B}" srcOrd="0" destOrd="0" presId="urn:microsoft.com/office/officeart/2018/5/layout/IconCircleLabelList"/>
    <dgm:cxn modelId="{C9C63769-2DBA-9E4B-B01E-793B44A2CAC4}" type="presOf" srcId="{3F7E8A5B-BE7F-40AE-A1B6-955FE9F6C66F}" destId="{A5D41CB8-BB83-4EA6-9FF8-213D4596AFFE}" srcOrd="0" destOrd="0" presId="urn:microsoft.com/office/officeart/2018/5/layout/IconCircleLabelList"/>
    <dgm:cxn modelId="{2D55A36B-B58F-F345-83B4-B89E98DDFD2B}" type="presOf" srcId="{245640A3-4F9F-4A39-A708-4AF95BBA028B}" destId="{43AAFC94-3400-407D-AF52-7CA34E2C1664}" srcOrd="0" destOrd="0" presId="urn:microsoft.com/office/officeart/2018/5/layout/IconCircleLabelList"/>
    <dgm:cxn modelId="{4A64C578-CF64-CE48-AEAF-D527399262E9}" type="presOf" srcId="{18FEB622-6EBD-4CAD-A5D9-B74CF94E531B}" destId="{A61C6219-38B8-450E-9815-000C64EC4DC2}" srcOrd="0" destOrd="0" presId="urn:microsoft.com/office/officeart/2018/5/layout/IconCircleLabelList"/>
    <dgm:cxn modelId="{D5E9AD80-8443-A04D-B4EB-A6900CCB505D}" type="presOf" srcId="{B1E48384-674B-45C2-8BF7-7365DA2F8F75}" destId="{AB38A2F0-6B6E-498C-A71C-01D142B957AE}" srcOrd="0" destOrd="0" presId="urn:microsoft.com/office/officeart/2018/5/layout/IconCircleLabelList"/>
    <dgm:cxn modelId="{065A4096-FB29-4EB5-B24F-1A2E3B662C70}" srcId="{C0E58263-3380-4B24-BD8A-B5BA66763290}" destId="{EACC4514-A3A8-4C79-93AC-5953B3E665B1}" srcOrd="5" destOrd="0" parTransId="{0B26701D-2512-4F4C-B556-CB33AB915DCC}" sibTransId="{5C1B4C78-BF46-44C9-9C26-F972C9A0C69E}"/>
    <dgm:cxn modelId="{CAC4A399-5823-46D6-B9A0-1F4868E86D3A}" srcId="{C0E58263-3380-4B24-BD8A-B5BA66763290}" destId="{18FEB622-6EBD-4CAD-A5D9-B74CF94E531B}" srcOrd="2" destOrd="0" parTransId="{4B2A396F-A5EF-4D9D-AD78-43AECB4C9FA5}" sibTransId="{E7A7C4A7-6714-48DF-BF8E-EFB63804B50A}"/>
    <dgm:cxn modelId="{50980AC0-1423-427E-8EEF-E08090A766CE}" srcId="{C0E58263-3380-4B24-BD8A-B5BA66763290}" destId="{245640A3-4F9F-4A39-A708-4AF95BBA028B}" srcOrd="3" destOrd="0" parTransId="{C1146232-856A-40FE-85BD-A5F15FF99ED9}" sibTransId="{64020D93-C465-43B3-9B04-807B69B50FC7}"/>
    <dgm:cxn modelId="{176928CE-6408-4B5B-9BB6-4C3AE20BB37F}" srcId="{C0E58263-3380-4B24-BD8A-B5BA66763290}" destId="{22EBE165-349B-4D1D-A166-F732E41273EF}" srcOrd="0" destOrd="0" parTransId="{83CEBA2C-B000-47BB-81F3-500B7575DEF4}" sibTransId="{226AD54E-2477-49E6-A15B-18866C9FA25C}"/>
    <dgm:cxn modelId="{CED06BDC-6EDE-4C20-B578-66E4A97F9DDF}" srcId="{C0E58263-3380-4B24-BD8A-B5BA66763290}" destId="{1B13103E-FED8-4750-9C44-5636050E6F95}" srcOrd="4" destOrd="0" parTransId="{A2184CB0-53EE-4336-8D9C-2EF7592777DB}" sibTransId="{83814564-D2AE-406E-ADF4-DE671CB6C714}"/>
    <dgm:cxn modelId="{A1790FDD-319B-B448-A69E-9DF905C6A469}" type="presOf" srcId="{EACC4514-A3A8-4C79-93AC-5953B3E665B1}" destId="{F809D75D-C764-4830-9B12-03C955ECC66D}" srcOrd="0" destOrd="0" presId="urn:microsoft.com/office/officeart/2018/5/layout/IconCircleLabelList"/>
    <dgm:cxn modelId="{A62568EA-8223-3A45-BCA9-A6F47238B9A2}" type="presOf" srcId="{C0E58263-3380-4B24-BD8A-B5BA66763290}" destId="{5A55E485-09BE-4B70-A21D-E3669BBD6AF5}" srcOrd="0" destOrd="0" presId="urn:microsoft.com/office/officeart/2018/5/layout/IconCircleLabelList"/>
    <dgm:cxn modelId="{75904DDC-2C0C-BD4A-89E6-092D65DC10DF}" type="presParOf" srcId="{5A55E485-09BE-4B70-A21D-E3669BBD6AF5}" destId="{38DA812B-CB8A-42B6-BE52-B06B1810D509}" srcOrd="0" destOrd="0" presId="urn:microsoft.com/office/officeart/2018/5/layout/IconCircleLabelList"/>
    <dgm:cxn modelId="{3C44E79E-3303-8343-9869-CE33904DD523}" type="presParOf" srcId="{38DA812B-CB8A-42B6-BE52-B06B1810D509}" destId="{C9B91C60-F8A1-443C-9B57-94786924DFE0}" srcOrd="0" destOrd="0" presId="urn:microsoft.com/office/officeart/2018/5/layout/IconCircleLabelList"/>
    <dgm:cxn modelId="{7B63DDAD-6486-4840-922E-ACA9C4B19241}" type="presParOf" srcId="{38DA812B-CB8A-42B6-BE52-B06B1810D509}" destId="{2CFC12F3-4F1D-4F28-9F43-CDC4F4AE35D3}" srcOrd="1" destOrd="0" presId="urn:microsoft.com/office/officeart/2018/5/layout/IconCircleLabelList"/>
    <dgm:cxn modelId="{09BF3797-E767-714B-AB5F-A5DAEF91A915}" type="presParOf" srcId="{38DA812B-CB8A-42B6-BE52-B06B1810D509}" destId="{14395A94-C118-41D2-8ADE-A878B0A2478F}" srcOrd="2" destOrd="0" presId="urn:microsoft.com/office/officeart/2018/5/layout/IconCircleLabelList"/>
    <dgm:cxn modelId="{17AE1BDF-9EDD-8847-BAE9-C48FBCC77989}" type="presParOf" srcId="{38DA812B-CB8A-42B6-BE52-B06B1810D509}" destId="{822A7973-44B5-4D66-B0B5-F9F41CEAFF2B}" srcOrd="3" destOrd="0" presId="urn:microsoft.com/office/officeart/2018/5/layout/IconCircleLabelList"/>
    <dgm:cxn modelId="{2E8FAE1F-EC3A-6649-A4D0-4271B46212CC}" type="presParOf" srcId="{5A55E485-09BE-4B70-A21D-E3669BBD6AF5}" destId="{36BA0868-790E-47AC-8643-45000043058E}" srcOrd="1" destOrd="0" presId="urn:microsoft.com/office/officeart/2018/5/layout/IconCircleLabelList"/>
    <dgm:cxn modelId="{DAAA1CCA-11D8-7E4F-8818-DA2B98AD2BBD}" type="presParOf" srcId="{5A55E485-09BE-4B70-A21D-E3669BBD6AF5}" destId="{E8F633A5-B6CC-42FF-AB74-BF9C34C0F8A2}" srcOrd="2" destOrd="0" presId="urn:microsoft.com/office/officeart/2018/5/layout/IconCircleLabelList"/>
    <dgm:cxn modelId="{24CD0823-78D1-A046-955D-0B911BEEB3DB}" type="presParOf" srcId="{E8F633A5-B6CC-42FF-AB74-BF9C34C0F8A2}" destId="{A29CA95C-3449-46BB-9228-88127449F7B9}" srcOrd="0" destOrd="0" presId="urn:microsoft.com/office/officeart/2018/5/layout/IconCircleLabelList"/>
    <dgm:cxn modelId="{6A5182A8-C574-7A40-99D2-74AF0F16D83E}" type="presParOf" srcId="{E8F633A5-B6CC-42FF-AB74-BF9C34C0F8A2}" destId="{BC63F642-6F56-43C4-9487-AD57EF04C2C3}" srcOrd="1" destOrd="0" presId="urn:microsoft.com/office/officeart/2018/5/layout/IconCircleLabelList"/>
    <dgm:cxn modelId="{6281B1D3-F34D-0043-8E6A-6CF1CC2C01D6}" type="presParOf" srcId="{E8F633A5-B6CC-42FF-AB74-BF9C34C0F8A2}" destId="{AE46D724-CE8F-439C-9369-A1CC9A9C395D}" srcOrd="2" destOrd="0" presId="urn:microsoft.com/office/officeart/2018/5/layout/IconCircleLabelList"/>
    <dgm:cxn modelId="{706757AB-CC13-174F-9BC1-999B9E4B83B0}" type="presParOf" srcId="{E8F633A5-B6CC-42FF-AB74-BF9C34C0F8A2}" destId="{AB38A2F0-6B6E-498C-A71C-01D142B957AE}" srcOrd="3" destOrd="0" presId="urn:microsoft.com/office/officeart/2018/5/layout/IconCircleLabelList"/>
    <dgm:cxn modelId="{EE8F7CA1-7022-CE40-BFD6-3EC3866CD1CC}" type="presParOf" srcId="{5A55E485-09BE-4B70-A21D-E3669BBD6AF5}" destId="{D3B43F90-C1C9-490F-A10F-07280AE4B855}" srcOrd="3" destOrd="0" presId="urn:microsoft.com/office/officeart/2018/5/layout/IconCircleLabelList"/>
    <dgm:cxn modelId="{517AE70D-A181-E445-B7EC-14FB43A08A47}" type="presParOf" srcId="{5A55E485-09BE-4B70-A21D-E3669BBD6AF5}" destId="{5F9CF93F-A1E0-44B8-9B5C-A8D15FFB2CD1}" srcOrd="4" destOrd="0" presId="urn:microsoft.com/office/officeart/2018/5/layout/IconCircleLabelList"/>
    <dgm:cxn modelId="{F86B3BF4-3B11-D547-89A9-CB6E65EE0D25}" type="presParOf" srcId="{5F9CF93F-A1E0-44B8-9B5C-A8D15FFB2CD1}" destId="{6D9E6323-A027-43C6-AEF5-A6746FC0F270}" srcOrd="0" destOrd="0" presId="urn:microsoft.com/office/officeart/2018/5/layout/IconCircleLabelList"/>
    <dgm:cxn modelId="{0F6A2846-9D94-2F49-A4D0-3419AFD67A1F}" type="presParOf" srcId="{5F9CF93F-A1E0-44B8-9B5C-A8D15FFB2CD1}" destId="{515937C9-1996-45C4-9BBA-7C2B6695C788}" srcOrd="1" destOrd="0" presId="urn:microsoft.com/office/officeart/2018/5/layout/IconCircleLabelList"/>
    <dgm:cxn modelId="{7C80E609-BE99-C94D-B524-C923B5238C38}" type="presParOf" srcId="{5F9CF93F-A1E0-44B8-9B5C-A8D15FFB2CD1}" destId="{C69FA2CF-9B89-424F-8F54-B00FDBCC768F}" srcOrd="2" destOrd="0" presId="urn:microsoft.com/office/officeart/2018/5/layout/IconCircleLabelList"/>
    <dgm:cxn modelId="{3CFC36CD-CD40-E047-A6FB-E99B447CA430}" type="presParOf" srcId="{5F9CF93F-A1E0-44B8-9B5C-A8D15FFB2CD1}" destId="{A61C6219-38B8-450E-9815-000C64EC4DC2}" srcOrd="3" destOrd="0" presId="urn:microsoft.com/office/officeart/2018/5/layout/IconCircleLabelList"/>
    <dgm:cxn modelId="{C2F8FEFD-29DB-9144-B39B-DA66B591007E}" type="presParOf" srcId="{5A55E485-09BE-4B70-A21D-E3669BBD6AF5}" destId="{1F272817-A8DF-4359-BC5C-1365399EA606}" srcOrd="5" destOrd="0" presId="urn:microsoft.com/office/officeart/2018/5/layout/IconCircleLabelList"/>
    <dgm:cxn modelId="{848A22F5-9677-8440-8578-BC77C49235B2}" type="presParOf" srcId="{5A55E485-09BE-4B70-A21D-E3669BBD6AF5}" destId="{B2B70C16-B5BD-4EC3-B7EA-23BF32CD6E34}" srcOrd="6" destOrd="0" presId="urn:microsoft.com/office/officeart/2018/5/layout/IconCircleLabelList"/>
    <dgm:cxn modelId="{35C03B48-8D6C-9843-954A-F54935BBB1F6}" type="presParOf" srcId="{B2B70C16-B5BD-4EC3-B7EA-23BF32CD6E34}" destId="{3D529D19-1178-41F2-A440-DE1752F89B85}" srcOrd="0" destOrd="0" presId="urn:microsoft.com/office/officeart/2018/5/layout/IconCircleLabelList"/>
    <dgm:cxn modelId="{C5CD94F0-5C04-7047-8C70-B4D5F77850A2}" type="presParOf" srcId="{B2B70C16-B5BD-4EC3-B7EA-23BF32CD6E34}" destId="{7C107503-498A-4618-9500-DFFA13398A25}" srcOrd="1" destOrd="0" presId="urn:microsoft.com/office/officeart/2018/5/layout/IconCircleLabelList"/>
    <dgm:cxn modelId="{928B5E47-2C5D-7446-BD4E-B1875AFA9916}" type="presParOf" srcId="{B2B70C16-B5BD-4EC3-B7EA-23BF32CD6E34}" destId="{7A6994DF-45F4-4F02-B7FD-48A81F7D9536}" srcOrd="2" destOrd="0" presId="urn:microsoft.com/office/officeart/2018/5/layout/IconCircleLabelList"/>
    <dgm:cxn modelId="{CE990C98-40CE-7044-A7AB-F1D932BB0061}" type="presParOf" srcId="{B2B70C16-B5BD-4EC3-B7EA-23BF32CD6E34}" destId="{43AAFC94-3400-407D-AF52-7CA34E2C1664}" srcOrd="3" destOrd="0" presId="urn:microsoft.com/office/officeart/2018/5/layout/IconCircleLabelList"/>
    <dgm:cxn modelId="{B7BA4F4C-05CF-DE4D-A44D-73F7E98FA92A}" type="presParOf" srcId="{5A55E485-09BE-4B70-A21D-E3669BBD6AF5}" destId="{DA6A43C0-5B1D-4156-A4E9-5B4B3CC2A9F9}" srcOrd="7" destOrd="0" presId="urn:microsoft.com/office/officeart/2018/5/layout/IconCircleLabelList"/>
    <dgm:cxn modelId="{2CA70D8E-2658-0646-A403-DD87A044AC50}" type="presParOf" srcId="{5A55E485-09BE-4B70-A21D-E3669BBD6AF5}" destId="{2EB9B3F4-84E3-4F40-A539-71FF9811CFD5}" srcOrd="8" destOrd="0" presId="urn:microsoft.com/office/officeart/2018/5/layout/IconCircleLabelList"/>
    <dgm:cxn modelId="{492F5793-6669-D74E-A6E7-4C339587BAC4}" type="presParOf" srcId="{2EB9B3F4-84E3-4F40-A539-71FF9811CFD5}" destId="{4EEB50AE-3295-4D41-ADE6-C72D7E8BE1A6}" srcOrd="0" destOrd="0" presId="urn:microsoft.com/office/officeart/2018/5/layout/IconCircleLabelList"/>
    <dgm:cxn modelId="{990AE93A-1DF9-3644-B88A-A7D4A13DE31B}" type="presParOf" srcId="{2EB9B3F4-84E3-4F40-A539-71FF9811CFD5}" destId="{A5D0A990-86B9-4768-BA91-F1F0851C15D7}" srcOrd="1" destOrd="0" presId="urn:microsoft.com/office/officeart/2018/5/layout/IconCircleLabelList"/>
    <dgm:cxn modelId="{2323D300-C85A-0048-9C3D-E2C4E7C8B064}" type="presParOf" srcId="{2EB9B3F4-84E3-4F40-A539-71FF9811CFD5}" destId="{1A7384E8-7709-4A1D-B20B-AC19C962A8F7}" srcOrd="2" destOrd="0" presId="urn:microsoft.com/office/officeart/2018/5/layout/IconCircleLabelList"/>
    <dgm:cxn modelId="{4D37FDA8-44FA-C749-A326-B72F76764782}" type="presParOf" srcId="{2EB9B3F4-84E3-4F40-A539-71FF9811CFD5}" destId="{FE85B2AD-8214-4289-9CF1-410A2630B2A9}" srcOrd="3" destOrd="0" presId="urn:microsoft.com/office/officeart/2018/5/layout/IconCircleLabelList"/>
    <dgm:cxn modelId="{C3AA5AE3-E311-3C49-9E9C-247E514F30DD}" type="presParOf" srcId="{5A55E485-09BE-4B70-A21D-E3669BBD6AF5}" destId="{23B507E7-FC7E-41BC-982E-5E55CBC9FF88}" srcOrd="9" destOrd="0" presId="urn:microsoft.com/office/officeart/2018/5/layout/IconCircleLabelList"/>
    <dgm:cxn modelId="{7DEE01C7-AA98-3A47-A28E-BE7C80C45E16}" type="presParOf" srcId="{5A55E485-09BE-4B70-A21D-E3669BBD6AF5}" destId="{706CA8EE-F056-473D-9CC0-5728A2596141}" srcOrd="10" destOrd="0" presId="urn:microsoft.com/office/officeart/2018/5/layout/IconCircleLabelList"/>
    <dgm:cxn modelId="{41550DC8-6D13-3946-BD85-0FDEE33320D7}" type="presParOf" srcId="{706CA8EE-F056-473D-9CC0-5728A2596141}" destId="{1E4806CB-C250-4AD2-94B9-FF4EF2013760}" srcOrd="0" destOrd="0" presId="urn:microsoft.com/office/officeart/2018/5/layout/IconCircleLabelList"/>
    <dgm:cxn modelId="{381E5661-A5CB-9E41-844C-7369B35316EC}" type="presParOf" srcId="{706CA8EE-F056-473D-9CC0-5728A2596141}" destId="{1FABE0FD-74E5-4204-AE9B-E87F45C3CA8E}" srcOrd="1" destOrd="0" presId="urn:microsoft.com/office/officeart/2018/5/layout/IconCircleLabelList"/>
    <dgm:cxn modelId="{134F4C58-0EF4-EE48-A668-D45221A9DA8B}" type="presParOf" srcId="{706CA8EE-F056-473D-9CC0-5728A2596141}" destId="{28DEF8A2-5854-4669-9B1A-B5EE26C4C172}" srcOrd="2" destOrd="0" presId="urn:microsoft.com/office/officeart/2018/5/layout/IconCircleLabelList"/>
    <dgm:cxn modelId="{28BFABD6-E191-D245-A1CF-D345986BC2D3}" type="presParOf" srcId="{706CA8EE-F056-473D-9CC0-5728A2596141}" destId="{F809D75D-C764-4830-9B12-03C955ECC66D}" srcOrd="3" destOrd="0" presId="urn:microsoft.com/office/officeart/2018/5/layout/IconCircleLabelList"/>
    <dgm:cxn modelId="{DD60C7D2-06F1-9642-BE15-0E184DC6F1A8}" type="presParOf" srcId="{5A55E485-09BE-4B70-A21D-E3669BBD6AF5}" destId="{5BC3BBD0-DF19-484D-8418-BCD0B42C150A}" srcOrd="11" destOrd="0" presId="urn:microsoft.com/office/officeart/2018/5/layout/IconCircleLabelList"/>
    <dgm:cxn modelId="{E2781572-8F95-8941-9EBA-54B16BC7675A}" type="presParOf" srcId="{5A55E485-09BE-4B70-A21D-E3669BBD6AF5}" destId="{561241F9-20F7-4A4D-ACBA-270C6F8565C2}" srcOrd="12" destOrd="0" presId="urn:microsoft.com/office/officeart/2018/5/layout/IconCircleLabelList"/>
    <dgm:cxn modelId="{B33A79FB-7EE6-304E-AE6C-7AFEA5B00396}" type="presParOf" srcId="{561241F9-20F7-4A4D-ACBA-270C6F8565C2}" destId="{71B36571-BB8B-4D8F-8F0C-FF523D3B6FC9}" srcOrd="0" destOrd="0" presId="urn:microsoft.com/office/officeart/2018/5/layout/IconCircleLabelList"/>
    <dgm:cxn modelId="{53992271-A187-5843-93AD-BDA2DDB37556}" type="presParOf" srcId="{561241F9-20F7-4A4D-ACBA-270C6F8565C2}" destId="{EFE1AA00-141E-4E02-9343-E1273D127B4A}" srcOrd="1" destOrd="0" presId="urn:microsoft.com/office/officeart/2018/5/layout/IconCircleLabelList"/>
    <dgm:cxn modelId="{364B4E4C-9409-4D41-9253-F16EE4F6B040}" type="presParOf" srcId="{561241F9-20F7-4A4D-ACBA-270C6F8565C2}" destId="{96C9FBEA-FBC0-4A14-B7D3-CE20DBEB96DD}" srcOrd="2" destOrd="0" presId="urn:microsoft.com/office/officeart/2018/5/layout/IconCircleLabelList"/>
    <dgm:cxn modelId="{64197F48-EB0D-D24D-8F83-CE3DD2E43563}" type="presParOf" srcId="{561241F9-20F7-4A4D-ACBA-270C6F8565C2}" destId="{A5D41CB8-BB83-4EA6-9FF8-213D4596AF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CE038-920D-47F3-9139-D64648098F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3B3B77-443B-4E0D-9208-DC029C1DEEAF}">
      <dgm:prSet/>
      <dgm:spPr/>
      <dgm:t>
        <a:bodyPr/>
        <a:lstStyle/>
        <a:p>
          <a:r>
            <a:rPr lang="pt-PT"/>
            <a:t>Testar os conhecimentos sobre filmes e séries</a:t>
          </a:r>
          <a:endParaRPr lang="en-US"/>
        </a:p>
      </dgm:t>
    </dgm:pt>
    <dgm:pt modelId="{C9141DC4-EB62-49EC-ABB2-0F597831FE37}" type="parTrans" cxnId="{E9BB2100-6EF3-4E83-9936-C616051CD3DE}">
      <dgm:prSet/>
      <dgm:spPr/>
      <dgm:t>
        <a:bodyPr/>
        <a:lstStyle/>
        <a:p>
          <a:endParaRPr lang="en-US"/>
        </a:p>
      </dgm:t>
    </dgm:pt>
    <dgm:pt modelId="{5D55DD65-4AE7-4F4C-B294-E0E58D769B6E}" type="sibTrans" cxnId="{E9BB2100-6EF3-4E83-9936-C616051CD3DE}">
      <dgm:prSet/>
      <dgm:spPr/>
      <dgm:t>
        <a:bodyPr/>
        <a:lstStyle/>
        <a:p>
          <a:endParaRPr lang="en-US"/>
        </a:p>
      </dgm:t>
    </dgm:pt>
    <dgm:pt modelId="{AA832994-3F74-4B2C-B240-7282DE91AE84}">
      <dgm:prSet/>
      <dgm:spPr/>
      <dgm:t>
        <a:bodyPr/>
        <a:lstStyle/>
        <a:p>
          <a:r>
            <a:rPr lang="pt-PT"/>
            <a:t>Obter badges</a:t>
          </a:r>
          <a:endParaRPr lang="en-US"/>
        </a:p>
      </dgm:t>
    </dgm:pt>
    <dgm:pt modelId="{7196776B-9574-484C-A238-195240FB4EA9}" type="parTrans" cxnId="{B7A8D630-CEDE-4446-AE7A-943929E4E7C9}">
      <dgm:prSet/>
      <dgm:spPr/>
      <dgm:t>
        <a:bodyPr/>
        <a:lstStyle/>
        <a:p>
          <a:endParaRPr lang="en-US"/>
        </a:p>
      </dgm:t>
    </dgm:pt>
    <dgm:pt modelId="{0689B916-D65D-40D8-934A-9DE7EA58E2B8}" type="sibTrans" cxnId="{B7A8D630-CEDE-4446-AE7A-943929E4E7C9}">
      <dgm:prSet/>
      <dgm:spPr/>
      <dgm:t>
        <a:bodyPr/>
        <a:lstStyle/>
        <a:p>
          <a:endParaRPr lang="en-US"/>
        </a:p>
      </dgm:t>
    </dgm:pt>
    <dgm:pt modelId="{D9ACF47E-005F-4B4C-AA70-DB8348B27AFE}">
      <dgm:prSet/>
      <dgm:spPr/>
      <dgm:t>
        <a:bodyPr/>
        <a:lstStyle/>
        <a:p>
          <a:r>
            <a:rPr lang="pt-PT"/>
            <a:t>Catálogo de filmes e séries</a:t>
          </a:r>
          <a:endParaRPr lang="en-US"/>
        </a:p>
      </dgm:t>
    </dgm:pt>
    <dgm:pt modelId="{6DEFFFE7-F189-4D26-91FA-BC2378BA5201}" type="parTrans" cxnId="{A8A80203-D8EB-4F97-B898-B65F071C7FE9}">
      <dgm:prSet/>
      <dgm:spPr/>
      <dgm:t>
        <a:bodyPr/>
        <a:lstStyle/>
        <a:p>
          <a:endParaRPr lang="en-US"/>
        </a:p>
      </dgm:t>
    </dgm:pt>
    <dgm:pt modelId="{05D0B34F-518C-4F6B-B739-63B827DCD0D6}" type="sibTrans" cxnId="{A8A80203-D8EB-4F97-B898-B65F071C7FE9}">
      <dgm:prSet/>
      <dgm:spPr/>
      <dgm:t>
        <a:bodyPr/>
        <a:lstStyle/>
        <a:p>
          <a:endParaRPr lang="en-US"/>
        </a:p>
      </dgm:t>
    </dgm:pt>
    <dgm:pt modelId="{16B96896-D6CE-43C0-956E-50432C47ECB6}" type="pres">
      <dgm:prSet presAssocID="{B48CE038-920D-47F3-9139-D64648098F62}" presName="root" presStyleCnt="0">
        <dgm:presLayoutVars>
          <dgm:dir/>
          <dgm:resizeHandles val="exact"/>
        </dgm:presLayoutVars>
      </dgm:prSet>
      <dgm:spPr/>
    </dgm:pt>
    <dgm:pt modelId="{AA1BB29F-F3EE-4AD9-8974-7DB5757C5A79}" type="pres">
      <dgm:prSet presAssocID="{9D3B3B77-443B-4E0D-9208-DC029C1DEEAF}" presName="compNode" presStyleCnt="0"/>
      <dgm:spPr/>
    </dgm:pt>
    <dgm:pt modelId="{AD6B3CAE-2427-4080-A440-41BB2D3072C5}" type="pres">
      <dgm:prSet presAssocID="{9D3B3B77-443B-4E0D-9208-DC029C1DEEAF}" presName="bgRect" presStyleLbl="bgShp" presStyleIdx="0" presStyleCnt="3"/>
      <dgm:spPr/>
    </dgm:pt>
    <dgm:pt modelId="{5A2733B6-5DCB-4CB7-B841-28588B485808}" type="pres">
      <dgm:prSet presAssocID="{9D3B3B77-443B-4E0D-9208-DC029C1DEE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248867C-C1E5-4FF1-9BFA-24881B4ECD1C}" type="pres">
      <dgm:prSet presAssocID="{9D3B3B77-443B-4E0D-9208-DC029C1DEEAF}" presName="spaceRect" presStyleCnt="0"/>
      <dgm:spPr/>
    </dgm:pt>
    <dgm:pt modelId="{A3B99EDD-D814-4739-9A26-CEE19F1CC692}" type="pres">
      <dgm:prSet presAssocID="{9D3B3B77-443B-4E0D-9208-DC029C1DEEAF}" presName="parTx" presStyleLbl="revTx" presStyleIdx="0" presStyleCnt="3">
        <dgm:presLayoutVars>
          <dgm:chMax val="0"/>
          <dgm:chPref val="0"/>
        </dgm:presLayoutVars>
      </dgm:prSet>
      <dgm:spPr/>
    </dgm:pt>
    <dgm:pt modelId="{9E6EB432-8A12-4B1A-950A-C0D42D0A0824}" type="pres">
      <dgm:prSet presAssocID="{5D55DD65-4AE7-4F4C-B294-E0E58D769B6E}" presName="sibTrans" presStyleCnt="0"/>
      <dgm:spPr/>
    </dgm:pt>
    <dgm:pt modelId="{E0125B26-DF76-4418-9380-5590C60EF5C8}" type="pres">
      <dgm:prSet presAssocID="{AA832994-3F74-4B2C-B240-7282DE91AE84}" presName="compNode" presStyleCnt="0"/>
      <dgm:spPr/>
    </dgm:pt>
    <dgm:pt modelId="{789E2FFE-9F2C-4F97-822E-C2927AB6F688}" type="pres">
      <dgm:prSet presAssocID="{AA832994-3F74-4B2C-B240-7282DE91AE84}" presName="bgRect" presStyleLbl="bgShp" presStyleIdx="1" presStyleCnt="3"/>
      <dgm:spPr/>
    </dgm:pt>
    <dgm:pt modelId="{3831E504-ED47-4D63-9D47-7C420334156D}" type="pres">
      <dgm:prSet presAssocID="{AA832994-3F74-4B2C-B240-7282DE91AE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iso"/>
        </a:ext>
      </dgm:extLst>
    </dgm:pt>
    <dgm:pt modelId="{D742786B-3821-4954-A742-D31311F7F61E}" type="pres">
      <dgm:prSet presAssocID="{AA832994-3F74-4B2C-B240-7282DE91AE84}" presName="spaceRect" presStyleCnt="0"/>
      <dgm:spPr/>
    </dgm:pt>
    <dgm:pt modelId="{2E50B282-1794-4B97-A17F-2D8847CE23B7}" type="pres">
      <dgm:prSet presAssocID="{AA832994-3F74-4B2C-B240-7282DE91AE84}" presName="parTx" presStyleLbl="revTx" presStyleIdx="1" presStyleCnt="3">
        <dgm:presLayoutVars>
          <dgm:chMax val="0"/>
          <dgm:chPref val="0"/>
        </dgm:presLayoutVars>
      </dgm:prSet>
      <dgm:spPr/>
    </dgm:pt>
    <dgm:pt modelId="{4196700D-E7AF-4633-80C0-C8CD049F351C}" type="pres">
      <dgm:prSet presAssocID="{0689B916-D65D-40D8-934A-9DE7EA58E2B8}" presName="sibTrans" presStyleCnt="0"/>
      <dgm:spPr/>
    </dgm:pt>
    <dgm:pt modelId="{6990EFF5-C110-4720-82D2-091733497DAC}" type="pres">
      <dgm:prSet presAssocID="{D9ACF47E-005F-4B4C-AA70-DB8348B27AFE}" presName="compNode" presStyleCnt="0"/>
      <dgm:spPr/>
    </dgm:pt>
    <dgm:pt modelId="{3EA1BBC0-064A-4942-90E2-3B4BB22E4EC8}" type="pres">
      <dgm:prSet presAssocID="{D9ACF47E-005F-4B4C-AA70-DB8348B27AFE}" presName="bgRect" presStyleLbl="bgShp" presStyleIdx="2" presStyleCnt="3"/>
      <dgm:spPr/>
    </dgm:pt>
    <dgm:pt modelId="{ABA1E6C9-B8CB-4B9C-8A0D-4E7583C2856E}" type="pres">
      <dgm:prSet presAssocID="{D9ACF47E-005F-4B4C-AA70-DB8348B27A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AC29B4B-6265-4E49-B903-23A33C513BAB}" type="pres">
      <dgm:prSet presAssocID="{D9ACF47E-005F-4B4C-AA70-DB8348B27AFE}" presName="spaceRect" presStyleCnt="0"/>
      <dgm:spPr/>
    </dgm:pt>
    <dgm:pt modelId="{BD1BC992-4C07-46E7-98F9-B0DC60D4F013}" type="pres">
      <dgm:prSet presAssocID="{D9ACF47E-005F-4B4C-AA70-DB8348B27A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BB2100-6EF3-4E83-9936-C616051CD3DE}" srcId="{B48CE038-920D-47F3-9139-D64648098F62}" destId="{9D3B3B77-443B-4E0D-9208-DC029C1DEEAF}" srcOrd="0" destOrd="0" parTransId="{C9141DC4-EB62-49EC-ABB2-0F597831FE37}" sibTransId="{5D55DD65-4AE7-4F4C-B294-E0E58D769B6E}"/>
    <dgm:cxn modelId="{A8A80203-D8EB-4F97-B898-B65F071C7FE9}" srcId="{B48CE038-920D-47F3-9139-D64648098F62}" destId="{D9ACF47E-005F-4B4C-AA70-DB8348B27AFE}" srcOrd="2" destOrd="0" parTransId="{6DEFFFE7-F189-4D26-91FA-BC2378BA5201}" sibTransId="{05D0B34F-518C-4F6B-B739-63B827DCD0D6}"/>
    <dgm:cxn modelId="{B7A8D630-CEDE-4446-AE7A-943929E4E7C9}" srcId="{B48CE038-920D-47F3-9139-D64648098F62}" destId="{AA832994-3F74-4B2C-B240-7282DE91AE84}" srcOrd="1" destOrd="0" parTransId="{7196776B-9574-484C-A238-195240FB4EA9}" sibTransId="{0689B916-D65D-40D8-934A-9DE7EA58E2B8}"/>
    <dgm:cxn modelId="{6CEBD84E-6BDB-4FD8-9A9B-1822E40D498A}" type="presOf" srcId="{9D3B3B77-443B-4E0D-9208-DC029C1DEEAF}" destId="{A3B99EDD-D814-4739-9A26-CEE19F1CC692}" srcOrd="0" destOrd="0" presId="urn:microsoft.com/office/officeart/2018/2/layout/IconVerticalSolidList"/>
    <dgm:cxn modelId="{63A8E793-2243-4F81-8D2E-A22CC180771A}" type="presOf" srcId="{B48CE038-920D-47F3-9139-D64648098F62}" destId="{16B96896-D6CE-43C0-956E-50432C47ECB6}" srcOrd="0" destOrd="0" presId="urn:microsoft.com/office/officeart/2018/2/layout/IconVerticalSolidList"/>
    <dgm:cxn modelId="{6C74B3BF-7F20-4404-8CF7-EE07C35C7175}" type="presOf" srcId="{D9ACF47E-005F-4B4C-AA70-DB8348B27AFE}" destId="{BD1BC992-4C07-46E7-98F9-B0DC60D4F013}" srcOrd="0" destOrd="0" presId="urn:microsoft.com/office/officeart/2018/2/layout/IconVerticalSolidList"/>
    <dgm:cxn modelId="{4D73A4FC-6EE4-4FAC-98C4-12BF2BDA1435}" type="presOf" srcId="{AA832994-3F74-4B2C-B240-7282DE91AE84}" destId="{2E50B282-1794-4B97-A17F-2D8847CE23B7}" srcOrd="0" destOrd="0" presId="urn:microsoft.com/office/officeart/2018/2/layout/IconVerticalSolidList"/>
    <dgm:cxn modelId="{122C320A-FF80-4F1B-B5DE-C4D4410C7301}" type="presParOf" srcId="{16B96896-D6CE-43C0-956E-50432C47ECB6}" destId="{AA1BB29F-F3EE-4AD9-8974-7DB5757C5A79}" srcOrd="0" destOrd="0" presId="urn:microsoft.com/office/officeart/2018/2/layout/IconVerticalSolidList"/>
    <dgm:cxn modelId="{CB3F9E64-BF3A-48DA-A3FE-0594ACFA5F9B}" type="presParOf" srcId="{AA1BB29F-F3EE-4AD9-8974-7DB5757C5A79}" destId="{AD6B3CAE-2427-4080-A440-41BB2D3072C5}" srcOrd="0" destOrd="0" presId="urn:microsoft.com/office/officeart/2018/2/layout/IconVerticalSolidList"/>
    <dgm:cxn modelId="{3BFE41E5-A56B-49C3-97C6-E3398C73BA23}" type="presParOf" srcId="{AA1BB29F-F3EE-4AD9-8974-7DB5757C5A79}" destId="{5A2733B6-5DCB-4CB7-B841-28588B485808}" srcOrd="1" destOrd="0" presId="urn:microsoft.com/office/officeart/2018/2/layout/IconVerticalSolidList"/>
    <dgm:cxn modelId="{D3D4778D-578D-49FF-B476-CF84C292F903}" type="presParOf" srcId="{AA1BB29F-F3EE-4AD9-8974-7DB5757C5A79}" destId="{5248867C-C1E5-4FF1-9BFA-24881B4ECD1C}" srcOrd="2" destOrd="0" presId="urn:microsoft.com/office/officeart/2018/2/layout/IconVerticalSolidList"/>
    <dgm:cxn modelId="{5E2D0401-EFBC-4568-BAF9-BD8D69F5E5CC}" type="presParOf" srcId="{AA1BB29F-F3EE-4AD9-8974-7DB5757C5A79}" destId="{A3B99EDD-D814-4739-9A26-CEE19F1CC692}" srcOrd="3" destOrd="0" presId="urn:microsoft.com/office/officeart/2018/2/layout/IconVerticalSolidList"/>
    <dgm:cxn modelId="{32E62A03-208B-4AC4-A5FD-719B18585552}" type="presParOf" srcId="{16B96896-D6CE-43C0-956E-50432C47ECB6}" destId="{9E6EB432-8A12-4B1A-950A-C0D42D0A0824}" srcOrd="1" destOrd="0" presId="urn:microsoft.com/office/officeart/2018/2/layout/IconVerticalSolidList"/>
    <dgm:cxn modelId="{178CE19C-2F8A-4C3D-AD2F-4D69CF7A4706}" type="presParOf" srcId="{16B96896-D6CE-43C0-956E-50432C47ECB6}" destId="{E0125B26-DF76-4418-9380-5590C60EF5C8}" srcOrd="2" destOrd="0" presId="urn:microsoft.com/office/officeart/2018/2/layout/IconVerticalSolidList"/>
    <dgm:cxn modelId="{3AC7CC04-6396-45CD-ABB0-47A32239DD40}" type="presParOf" srcId="{E0125B26-DF76-4418-9380-5590C60EF5C8}" destId="{789E2FFE-9F2C-4F97-822E-C2927AB6F688}" srcOrd="0" destOrd="0" presId="urn:microsoft.com/office/officeart/2018/2/layout/IconVerticalSolidList"/>
    <dgm:cxn modelId="{12A9F63E-265A-41E7-BA9B-AD02F0A0C126}" type="presParOf" srcId="{E0125B26-DF76-4418-9380-5590C60EF5C8}" destId="{3831E504-ED47-4D63-9D47-7C420334156D}" srcOrd="1" destOrd="0" presId="urn:microsoft.com/office/officeart/2018/2/layout/IconVerticalSolidList"/>
    <dgm:cxn modelId="{82548A9F-D91D-4B48-AC81-589BE7E8BF2C}" type="presParOf" srcId="{E0125B26-DF76-4418-9380-5590C60EF5C8}" destId="{D742786B-3821-4954-A742-D31311F7F61E}" srcOrd="2" destOrd="0" presId="urn:microsoft.com/office/officeart/2018/2/layout/IconVerticalSolidList"/>
    <dgm:cxn modelId="{7199143F-EDA6-4B38-AF25-E4150F1DF0BC}" type="presParOf" srcId="{E0125B26-DF76-4418-9380-5590C60EF5C8}" destId="{2E50B282-1794-4B97-A17F-2D8847CE23B7}" srcOrd="3" destOrd="0" presId="urn:microsoft.com/office/officeart/2018/2/layout/IconVerticalSolidList"/>
    <dgm:cxn modelId="{3489BCE0-B0C6-4E85-93E7-C222BD110813}" type="presParOf" srcId="{16B96896-D6CE-43C0-956E-50432C47ECB6}" destId="{4196700D-E7AF-4633-80C0-C8CD049F351C}" srcOrd="3" destOrd="0" presId="urn:microsoft.com/office/officeart/2018/2/layout/IconVerticalSolidList"/>
    <dgm:cxn modelId="{3D9F5C26-7EAE-4152-8410-5D28A614F2FB}" type="presParOf" srcId="{16B96896-D6CE-43C0-956E-50432C47ECB6}" destId="{6990EFF5-C110-4720-82D2-091733497DAC}" srcOrd="4" destOrd="0" presId="urn:microsoft.com/office/officeart/2018/2/layout/IconVerticalSolidList"/>
    <dgm:cxn modelId="{CC9B6977-01B8-4128-8C8A-0FC9B89FF504}" type="presParOf" srcId="{6990EFF5-C110-4720-82D2-091733497DAC}" destId="{3EA1BBC0-064A-4942-90E2-3B4BB22E4EC8}" srcOrd="0" destOrd="0" presId="urn:microsoft.com/office/officeart/2018/2/layout/IconVerticalSolidList"/>
    <dgm:cxn modelId="{51527ABF-489D-4523-B521-45ACB40A9275}" type="presParOf" srcId="{6990EFF5-C110-4720-82D2-091733497DAC}" destId="{ABA1E6C9-B8CB-4B9C-8A0D-4E7583C2856E}" srcOrd="1" destOrd="0" presId="urn:microsoft.com/office/officeart/2018/2/layout/IconVerticalSolidList"/>
    <dgm:cxn modelId="{78B00216-5345-4D5D-9E99-D29B2C2AED63}" type="presParOf" srcId="{6990EFF5-C110-4720-82D2-091733497DAC}" destId="{9AC29B4B-6265-4E49-B903-23A33C513BAB}" srcOrd="2" destOrd="0" presId="urn:microsoft.com/office/officeart/2018/2/layout/IconVerticalSolidList"/>
    <dgm:cxn modelId="{62BD6CF1-A964-488D-A28C-1E54B3FCD391}" type="presParOf" srcId="{6990EFF5-C110-4720-82D2-091733497DAC}" destId="{BD1BC992-4C07-46E7-98F9-B0DC60D4F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8C4516-F345-4CB5-86C0-BFF6BFA08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4098C3-E5A8-4C40-9DE2-021B70AB3319}">
      <dgm:prSet/>
      <dgm:spPr/>
      <dgm:t>
        <a:bodyPr/>
        <a:lstStyle/>
        <a:p>
          <a:r>
            <a:rPr lang="pt-PT" dirty="0"/>
            <a:t>FILTRAR COMENTÁRIOS</a:t>
          </a:r>
          <a:endParaRPr lang="en-US" dirty="0"/>
        </a:p>
      </dgm:t>
    </dgm:pt>
    <dgm:pt modelId="{8FBBD90C-F99E-48CC-A797-55E3F7C46346}" type="parTrans" cxnId="{96B53D69-3EF7-4B14-B882-90B77CAA2B8D}">
      <dgm:prSet/>
      <dgm:spPr/>
      <dgm:t>
        <a:bodyPr/>
        <a:lstStyle/>
        <a:p>
          <a:endParaRPr lang="en-US"/>
        </a:p>
      </dgm:t>
    </dgm:pt>
    <dgm:pt modelId="{D9857D40-B1C8-4153-A2BA-79AA637F2635}" type="sibTrans" cxnId="{96B53D69-3EF7-4B14-B882-90B77CAA2B8D}">
      <dgm:prSet/>
      <dgm:spPr/>
      <dgm:t>
        <a:bodyPr/>
        <a:lstStyle/>
        <a:p>
          <a:endParaRPr lang="en-US"/>
        </a:p>
      </dgm:t>
    </dgm:pt>
    <dgm:pt modelId="{1766DA0B-277D-48B2-8DD3-2D4CF21ADCB3}">
      <dgm:prSet/>
      <dgm:spPr/>
      <dgm:t>
        <a:bodyPr/>
        <a:lstStyle/>
        <a:p>
          <a:r>
            <a:rPr lang="en-US" dirty="0"/>
            <a:t>CLASSIFICAÇÕES</a:t>
          </a:r>
        </a:p>
      </dgm:t>
    </dgm:pt>
    <dgm:pt modelId="{115C467C-51CE-4C5F-A5B3-705EF97144D7}" type="parTrans" cxnId="{8729E198-AB5D-4D38-A1CD-C6B624449197}">
      <dgm:prSet/>
      <dgm:spPr/>
      <dgm:t>
        <a:bodyPr/>
        <a:lstStyle/>
        <a:p>
          <a:endParaRPr lang="en-US"/>
        </a:p>
      </dgm:t>
    </dgm:pt>
    <dgm:pt modelId="{74324C8F-CF38-4118-A84F-247B9161F6D9}" type="sibTrans" cxnId="{8729E198-AB5D-4D38-A1CD-C6B624449197}">
      <dgm:prSet/>
      <dgm:spPr/>
      <dgm:t>
        <a:bodyPr/>
        <a:lstStyle/>
        <a:p>
          <a:endParaRPr lang="en-US"/>
        </a:p>
      </dgm:t>
    </dgm:pt>
    <dgm:pt modelId="{0E9A0747-031A-4FEA-814E-55B7429EFC9E}">
      <dgm:prSet/>
      <dgm:spPr/>
      <dgm:t>
        <a:bodyPr/>
        <a:lstStyle/>
        <a:p>
          <a:r>
            <a:rPr lang="en-US" dirty="0"/>
            <a:t>POPULARES</a:t>
          </a:r>
        </a:p>
      </dgm:t>
    </dgm:pt>
    <dgm:pt modelId="{4AA6D8E4-FE50-47D2-843A-EF8BB6515B64}" type="parTrans" cxnId="{7A6BF108-0CAF-4B56-A7C7-E294A2567520}">
      <dgm:prSet/>
      <dgm:spPr/>
      <dgm:t>
        <a:bodyPr/>
        <a:lstStyle/>
        <a:p>
          <a:endParaRPr lang="en-US"/>
        </a:p>
      </dgm:t>
    </dgm:pt>
    <dgm:pt modelId="{12E965B5-5230-476A-A534-E2901BFCD10A}" type="sibTrans" cxnId="{7A6BF108-0CAF-4B56-A7C7-E294A2567520}">
      <dgm:prSet/>
      <dgm:spPr/>
      <dgm:t>
        <a:bodyPr/>
        <a:lstStyle/>
        <a:p>
          <a:endParaRPr lang="en-US"/>
        </a:p>
      </dgm:t>
    </dgm:pt>
    <dgm:pt modelId="{A7824E42-2068-4FA5-8D5B-34764D8AAFA5}" type="pres">
      <dgm:prSet presAssocID="{6B8C4516-F345-4CB5-86C0-BFF6BFA08061}" presName="root" presStyleCnt="0">
        <dgm:presLayoutVars>
          <dgm:dir/>
          <dgm:resizeHandles val="exact"/>
        </dgm:presLayoutVars>
      </dgm:prSet>
      <dgm:spPr/>
    </dgm:pt>
    <dgm:pt modelId="{678DD1B6-0CE2-4800-9E06-9191BE0197E9}" type="pres">
      <dgm:prSet presAssocID="{4A4098C3-E5A8-4C40-9DE2-021B70AB3319}" presName="compNode" presStyleCnt="0"/>
      <dgm:spPr/>
    </dgm:pt>
    <dgm:pt modelId="{504BB1CC-A3B5-4B91-9530-62124B481A97}" type="pres">
      <dgm:prSet presAssocID="{4A4098C3-E5A8-4C40-9DE2-021B70AB3319}" presName="bgRect" presStyleLbl="bgShp" presStyleIdx="0" presStyleCnt="3"/>
      <dgm:spPr/>
    </dgm:pt>
    <dgm:pt modelId="{0E83769E-0359-486C-B688-C9423F56506A}" type="pres">
      <dgm:prSet presAssocID="{4A4098C3-E5A8-4C40-9DE2-021B70AB33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4034A00-5FA5-45EF-B095-6695918DDE2C}" type="pres">
      <dgm:prSet presAssocID="{4A4098C3-E5A8-4C40-9DE2-021B70AB3319}" presName="spaceRect" presStyleCnt="0"/>
      <dgm:spPr/>
    </dgm:pt>
    <dgm:pt modelId="{0F3DA719-32AD-4609-A2A2-FF89EA161B83}" type="pres">
      <dgm:prSet presAssocID="{4A4098C3-E5A8-4C40-9DE2-021B70AB3319}" presName="parTx" presStyleLbl="revTx" presStyleIdx="0" presStyleCnt="3">
        <dgm:presLayoutVars>
          <dgm:chMax val="0"/>
          <dgm:chPref val="0"/>
        </dgm:presLayoutVars>
      </dgm:prSet>
      <dgm:spPr/>
    </dgm:pt>
    <dgm:pt modelId="{7A7FF8B6-770A-4F79-ABB5-0EA54CD3B7CF}" type="pres">
      <dgm:prSet presAssocID="{D9857D40-B1C8-4153-A2BA-79AA637F2635}" presName="sibTrans" presStyleCnt="0"/>
      <dgm:spPr/>
    </dgm:pt>
    <dgm:pt modelId="{E96C5F41-C57F-44B4-8A73-F4C6EC56589A}" type="pres">
      <dgm:prSet presAssocID="{1766DA0B-277D-48B2-8DD3-2D4CF21ADCB3}" presName="compNode" presStyleCnt="0"/>
      <dgm:spPr/>
    </dgm:pt>
    <dgm:pt modelId="{57903BD9-ADED-4B0D-B4AF-0547B99B2289}" type="pres">
      <dgm:prSet presAssocID="{1766DA0B-277D-48B2-8DD3-2D4CF21ADCB3}" presName="bgRect" presStyleLbl="bgShp" presStyleIdx="1" presStyleCnt="3"/>
      <dgm:spPr/>
    </dgm:pt>
    <dgm:pt modelId="{C5D5363B-3D46-4729-B585-9B3B64BB6A6A}" type="pres">
      <dgm:prSet presAssocID="{1766DA0B-277D-48B2-8DD3-2D4CF21ADC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4EBFC30-83A3-421B-B575-F92A0BF25A8D}" type="pres">
      <dgm:prSet presAssocID="{1766DA0B-277D-48B2-8DD3-2D4CF21ADCB3}" presName="spaceRect" presStyleCnt="0"/>
      <dgm:spPr/>
    </dgm:pt>
    <dgm:pt modelId="{E4A330A8-3541-4131-AF9F-3557A6D4D77F}" type="pres">
      <dgm:prSet presAssocID="{1766DA0B-277D-48B2-8DD3-2D4CF21ADCB3}" presName="parTx" presStyleLbl="revTx" presStyleIdx="1" presStyleCnt="3">
        <dgm:presLayoutVars>
          <dgm:chMax val="0"/>
          <dgm:chPref val="0"/>
        </dgm:presLayoutVars>
      </dgm:prSet>
      <dgm:spPr/>
    </dgm:pt>
    <dgm:pt modelId="{4E5057F6-39A2-4999-A8E4-0DD780503045}" type="pres">
      <dgm:prSet presAssocID="{74324C8F-CF38-4118-A84F-247B9161F6D9}" presName="sibTrans" presStyleCnt="0"/>
      <dgm:spPr/>
    </dgm:pt>
    <dgm:pt modelId="{DA3B25EC-EBA0-45FA-A22B-3A9D5B32238D}" type="pres">
      <dgm:prSet presAssocID="{0E9A0747-031A-4FEA-814E-55B7429EFC9E}" presName="compNode" presStyleCnt="0"/>
      <dgm:spPr/>
    </dgm:pt>
    <dgm:pt modelId="{60C992DA-C586-47BF-9C48-C881D7AE8205}" type="pres">
      <dgm:prSet presAssocID="{0E9A0747-031A-4FEA-814E-55B7429EFC9E}" presName="bgRect" presStyleLbl="bgShp" presStyleIdx="2" presStyleCnt="3"/>
      <dgm:spPr/>
    </dgm:pt>
    <dgm:pt modelId="{F223DC60-94C5-4A44-8D68-4D8702E177F0}" type="pres">
      <dgm:prSet presAssocID="{0E9A0747-031A-4FEA-814E-55B7429EFC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398A55A-E65B-428D-86E7-22136DA3B2D5}" type="pres">
      <dgm:prSet presAssocID="{0E9A0747-031A-4FEA-814E-55B7429EFC9E}" presName="spaceRect" presStyleCnt="0"/>
      <dgm:spPr/>
    </dgm:pt>
    <dgm:pt modelId="{25D5ABDB-46C4-473B-9AEE-F593CD203532}" type="pres">
      <dgm:prSet presAssocID="{0E9A0747-031A-4FEA-814E-55B7429EFC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6BF108-0CAF-4B56-A7C7-E294A2567520}" srcId="{6B8C4516-F345-4CB5-86C0-BFF6BFA08061}" destId="{0E9A0747-031A-4FEA-814E-55B7429EFC9E}" srcOrd="2" destOrd="0" parTransId="{4AA6D8E4-FE50-47D2-843A-EF8BB6515B64}" sibTransId="{12E965B5-5230-476A-A534-E2901BFCD10A}"/>
    <dgm:cxn modelId="{E0284725-426D-4170-80B5-0A0885A5CBFF}" type="presOf" srcId="{6B8C4516-F345-4CB5-86C0-BFF6BFA08061}" destId="{A7824E42-2068-4FA5-8D5B-34764D8AAFA5}" srcOrd="0" destOrd="0" presId="urn:microsoft.com/office/officeart/2018/2/layout/IconVerticalSolidList"/>
    <dgm:cxn modelId="{96B53D69-3EF7-4B14-B882-90B77CAA2B8D}" srcId="{6B8C4516-F345-4CB5-86C0-BFF6BFA08061}" destId="{4A4098C3-E5A8-4C40-9DE2-021B70AB3319}" srcOrd="0" destOrd="0" parTransId="{8FBBD90C-F99E-48CC-A797-55E3F7C46346}" sibTransId="{D9857D40-B1C8-4153-A2BA-79AA637F2635}"/>
    <dgm:cxn modelId="{E43FC890-0B9F-40BF-8612-5376E92F0D80}" type="presOf" srcId="{1766DA0B-277D-48B2-8DD3-2D4CF21ADCB3}" destId="{E4A330A8-3541-4131-AF9F-3557A6D4D77F}" srcOrd="0" destOrd="0" presId="urn:microsoft.com/office/officeart/2018/2/layout/IconVerticalSolidList"/>
    <dgm:cxn modelId="{DC41BF98-B587-4EDB-9E02-151F80FDF188}" type="presOf" srcId="{4A4098C3-E5A8-4C40-9DE2-021B70AB3319}" destId="{0F3DA719-32AD-4609-A2A2-FF89EA161B83}" srcOrd="0" destOrd="0" presId="urn:microsoft.com/office/officeart/2018/2/layout/IconVerticalSolidList"/>
    <dgm:cxn modelId="{8729E198-AB5D-4D38-A1CD-C6B624449197}" srcId="{6B8C4516-F345-4CB5-86C0-BFF6BFA08061}" destId="{1766DA0B-277D-48B2-8DD3-2D4CF21ADCB3}" srcOrd="1" destOrd="0" parTransId="{115C467C-51CE-4C5F-A5B3-705EF97144D7}" sibTransId="{74324C8F-CF38-4118-A84F-247B9161F6D9}"/>
    <dgm:cxn modelId="{5F288FFE-61E8-4F94-9A0A-2DFA9DE17675}" type="presOf" srcId="{0E9A0747-031A-4FEA-814E-55B7429EFC9E}" destId="{25D5ABDB-46C4-473B-9AEE-F593CD203532}" srcOrd="0" destOrd="0" presId="urn:microsoft.com/office/officeart/2018/2/layout/IconVerticalSolidList"/>
    <dgm:cxn modelId="{3F8014CD-59D4-436C-BEE0-5E51DB2A28EB}" type="presParOf" srcId="{A7824E42-2068-4FA5-8D5B-34764D8AAFA5}" destId="{678DD1B6-0CE2-4800-9E06-9191BE0197E9}" srcOrd="0" destOrd="0" presId="urn:microsoft.com/office/officeart/2018/2/layout/IconVerticalSolidList"/>
    <dgm:cxn modelId="{D6796A83-63B3-474A-8C03-F4043E0A1A7C}" type="presParOf" srcId="{678DD1B6-0CE2-4800-9E06-9191BE0197E9}" destId="{504BB1CC-A3B5-4B91-9530-62124B481A97}" srcOrd="0" destOrd="0" presId="urn:microsoft.com/office/officeart/2018/2/layout/IconVerticalSolidList"/>
    <dgm:cxn modelId="{57313274-4D4E-45A7-BA7D-FA2C17B84D89}" type="presParOf" srcId="{678DD1B6-0CE2-4800-9E06-9191BE0197E9}" destId="{0E83769E-0359-486C-B688-C9423F56506A}" srcOrd="1" destOrd="0" presId="urn:microsoft.com/office/officeart/2018/2/layout/IconVerticalSolidList"/>
    <dgm:cxn modelId="{DF538814-94E0-4141-B049-C5C413BA817F}" type="presParOf" srcId="{678DD1B6-0CE2-4800-9E06-9191BE0197E9}" destId="{F4034A00-5FA5-45EF-B095-6695918DDE2C}" srcOrd="2" destOrd="0" presId="urn:microsoft.com/office/officeart/2018/2/layout/IconVerticalSolidList"/>
    <dgm:cxn modelId="{A029FB3C-1693-435D-A685-CE81015E1E47}" type="presParOf" srcId="{678DD1B6-0CE2-4800-9E06-9191BE0197E9}" destId="{0F3DA719-32AD-4609-A2A2-FF89EA161B83}" srcOrd="3" destOrd="0" presId="urn:microsoft.com/office/officeart/2018/2/layout/IconVerticalSolidList"/>
    <dgm:cxn modelId="{62DF0055-2CE1-4DB3-A2F5-E02C8AB48EED}" type="presParOf" srcId="{A7824E42-2068-4FA5-8D5B-34764D8AAFA5}" destId="{7A7FF8B6-770A-4F79-ABB5-0EA54CD3B7CF}" srcOrd="1" destOrd="0" presId="urn:microsoft.com/office/officeart/2018/2/layout/IconVerticalSolidList"/>
    <dgm:cxn modelId="{C0B74E1C-9E43-4C50-8FD2-022B1DE3411E}" type="presParOf" srcId="{A7824E42-2068-4FA5-8D5B-34764D8AAFA5}" destId="{E96C5F41-C57F-44B4-8A73-F4C6EC56589A}" srcOrd="2" destOrd="0" presId="urn:microsoft.com/office/officeart/2018/2/layout/IconVerticalSolidList"/>
    <dgm:cxn modelId="{9B5602ED-29FA-4706-994D-9EB8CA6C9317}" type="presParOf" srcId="{E96C5F41-C57F-44B4-8A73-F4C6EC56589A}" destId="{57903BD9-ADED-4B0D-B4AF-0547B99B2289}" srcOrd="0" destOrd="0" presId="urn:microsoft.com/office/officeart/2018/2/layout/IconVerticalSolidList"/>
    <dgm:cxn modelId="{97683061-4C65-4017-B15A-02A6AA2EC122}" type="presParOf" srcId="{E96C5F41-C57F-44B4-8A73-F4C6EC56589A}" destId="{C5D5363B-3D46-4729-B585-9B3B64BB6A6A}" srcOrd="1" destOrd="0" presId="urn:microsoft.com/office/officeart/2018/2/layout/IconVerticalSolidList"/>
    <dgm:cxn modelId="{1BC48A58-F870-48F5-A4B2-C400052CC815}" type="presParOf" srcId="{E96C5F41-C57F-44B4-8A73-F4C6EC56589A}" destId="{64EBFC30-83A3-421B-B575-F92A0BF25A8D}" srcOrd="2" destOrd="0" presId="urn:microsoft.com/office/officeart/2018/2/layout/IconVerticalSolidList"/>
    <dgm:cxn modelId="{3C77D071-5FDA-435B-B0C5-03645135FE80}" type="presParOf" srcId="{E96C5F41-C57F-44B4-8A73-F4C6EC56589A}" destId="{E4A330A8-3541-4131-AF9F-3557A6D4D77F}" srcOrd="3" destOrd="0" presId="urn:microsoft.com/office/officeart/2018/2/layout/IconVerticalSolidList"/>
    <dgm:cxn modelId="{E69A321B-3C57-4677-9FA5-97BAFA3E9E2F}" type="presParOf" srcId="{A7824E42-2068-4FA5-8D5B-34764D8AAFA5}" destId="{4E5057F6-39A2-4999-A8E4-0DD780503045}" srcOrd="3" destOrd="0" presId="urn:microsoft.com/office/officeart/2018/2/layout/IconVerticalSolidList"/>
    <dgm:cxn modelId="{D30D4410-C96A-4655-A71E-301CF33CAF14}" type="presParOf" srcId="{A7824E42-2068-4FA5-8D5B-34764D8AAFA5}" destId="{DA3B25EC-EBA0-45FA-A22B-3A9D5B32238D}" srcOrd="4" destOrd="0" presId="urn:microsoft.com/office/officeart/2018/2/layout/IconVerticalSolidList"/>
    <dgm:cxn modelId="{F347ABD5-6BDF-4C70-BD5D-1D6C1AD595C9}" type="presParOf" srcId="{DA3B25EC-EBA0-45FA-A22B-3A9D5B32238D}" destId="{60C992DA-C586-47BF-9C48-C881D7AE8205}" srcOrd="0" destOrd="0" presId="urn:microsoft.com/office/officeart/2018/2/layout/IconVerticalSolidList"/>
    <dgm:cxn modelId="{EFADBCEC-DB16-4796-93A2-476AB14C5D82}" type="presParOf" srcId="{DA3B25EC-EBA0-45FA-A22B-3A9D5B32238D}" destId="{F223DC60-94C5-4A44-8D68-4D8702E177F0}" srcOrd="1" destOrd="0" presId="urn:microsoft.com/office/officeart/2018/2/layout/IconVerticalSolidList"/>
    <dgm:cxn modelId="{501E0B0C-7E2E-41CA-B8B5-14A37105C772}" type="presParOf" srcId="{DA3B25EC-EBA0-45FA-A22B-3A9D5B32238D}" destId="{9398A55A-E65B-428D-86E7-22136DA3B2D5}" srcOrd="2" destOrd="0" presId="urn:microsoft.com/office/officeart/2018/2/layout/IconVerticalSolidList"/>
    <dgm:cxn modelId="{D8E7F79E-B3EA-4CAA-872B-6D0231A383AB}" type="presParOf" srcId="{DA3B25EC-EBA0-45FA-A22B-3A9D5B32238D}" destId="{25D5ABDB-46C4-473B-9AEE-F593CD2035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EF43DD-2E58-4ABD-BD05-51536BA49B7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F1D8-296F-4375-A281-AAD68A79D13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Otimizar o tamanho das imagens;</a:t>
          </a:r>
          <a:endParaRPr lang="en-US"/>
        </a:p>
      </dgm:t>
    </dgm:pt>
    <dgm:pt modelId="{20A9D7FC-6EB0-4DCA-8894-BCEC1F82174A}" type="parTrans" cxnId="{30010850-F2E7-4E2A-87D6-D2CA54C3213F}">
      <dgm:prSet/>
      <dgm:spPr/>
      <dgm:t>
        <a:bodyPr/>
        <a:lstStyle/>
        <a:p>
          <a:endParaRPr lang="en-US"/>
        </a:p>
      </dgm:t>
    </dgm:pt>
    <dgm:pt modelId="{022F343A-EC81-491F-A548-D18CC9874977}" type="sibTrans" cxnId="{30010850-F2E7-4E2A-87D6-D2CA54C3213F}">
      <dgm:prSet/>
      <dgm:spPr/>
      <dgm:t>
        <a:bodyPr/>
        <a:lstStyle/>
        <a:p>
          <a:endParaRPr lang="en-US"/>
        </a:p>
      </dgm:t>
    </dgm:pt>
    <dgm:pt modelId="{2BF482F1-9611-48F2-8103-C1490DCD377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Reduzir os possíveis plugins presentes;</a:t>
          </a:r>
          <a:endParaRPr lang="en-US"/>
        </a:p>
      </dgm:t>
    </dgm:pt>
    <dgm:pt modelId="{C7C82532-13AE-4D5F-A5AB-DADEA5252B3A}" type="parTrans" cxnId="{3BC4ABF1-3BA4-44AC-9027-5A1C81FE6198}">
      <dgm:prSet/>
      <dgm:spPr/>
      <dgm:t>
        <a:bodyPr/>
        <a:lstStyle/>
        <a:p>
          <a:endParaRPr lang="en-US"/>
        </a:p>
      </dgm:t>
    </dgm:pt>
    <dgm:pt modelId="{FB8EC134-456B-4551-8160-1D1BA4380460}" type="sibTrans" cxnId="{3BC4ABF1-3BA4-44AC-9027-5A1C81FE6198}">
      <dgm:prSet/>
      <dgm:spPr/>
      <dgm:t>
        <a:bodyPr/>
        <a:lstStyle/>
        <a:p>
          <a:endParaRPr lang="en-US"/>
        </a:p>
      </dgm:t>
    </dgm:pt>
    <dgm:pt modelId="{A689580F-F409-43AF-A4A9-4EE90D897CF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Minimizar ficheiros de layout, css;</a:t>
          </a:r>
          <a:endParaRPr lang="en-US"/>
        </a:p>
      </dgm:t>
    </dgm:pt>
    <dgm:pt modelId="{9D5554A1-E16F-44D7-8746-258589C386C3}" type="parTrans" cxnId="{5F6C938E-7E35-4053-A594-457984D31D06}">
      <dgm:prSet/>
      <dgm:spPr/>
      <dgm:t>
        <a:bodyPr/>
        <a:lstStyle/>
        <a:p>
          <a:endParaRPr lang="en-US"/>
        </a:p>
      </dgm:t>
    </dgm:pt>
    <dgm:pt modelId="{5AAD1CE7-6C25-48CD-A6D4-CFE075B2B386}" type="sibTrans" cxnId="{5F6C938E-7E35-4053-A594-457984D31D06}">
      <dgm:prSet/>
      <dgm:spPr/>
      <dgm:t>
        <a:bodyPr/>
        <a:lstStyle/>
        <a:p>
          <a:endParaRPr lang="en-US"/>
        </a:p>
      </dgm:t>
    </dgm:pt>
    <dgm:pt modelId="{E1400915-5B86-4026-89A3-1D78D2E102A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Minimizar ficheiros de javascript;</a:t>
          </a:r>
          <a:endParaRPr lang="en-US"/>
        </a:p>
      </dgm:t>
    </dgm:pt>
    <dgm:pt modelId="{55B87757-D541-4214-9559-2824D6433D51}" type="parTrans" cxnId="{9ECEABCD-5F9C-497F-82B0-81FFDCDAD7FC}">
      <dgm:prSet/>
      <dgm:spPr/>
      <dgm:t>
        <a:bodyPr/>
        <a:lstStyle/>
        <a:p>
          <a:endParaRPr lang="en-US"/>
        </a:p>
      </dgm:t>
    </dgm:pt>
    <dgm:pt modelId="{7C54E96F-F82C-4479-AF3A-A08FED8DB3F6}" type="sibTrans" cxnId="{9ECEABCD-5F9C-497F-82B0-81FFDCDAD7FC}">
      <dgm:prSet/>
      <dgm:spPr/>
      <dgm:t>
        <a:bodyPr/>
        <a:lstStyle/>
        <a:p>
          <a:endParaRPr lang="en-US"/>
        </a:p>
      </dgm:t>
    </dgm:pt>
    <dgm:pt modelId="{96487704-B848-4F58-9711-2F9C2574B6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Simplificar o código removendo espaços.</a:t>
          </a:r>
          <a:endParaRPr lang="en-US"/>
        </a:p>
      </dgm:t>
    </dgm:pt>
    <dgm:pt modelId="{C63D0379-AF05-4606-91DD-BCE70663C979}" type="parTrans" cxnId="{F8EC6E89-6052-48DA-82BB-8B3118F47A63}">
      <dgm:prSet/>
      <dgm:spPr/>
      <dgm:t>
        <a:bodyPr/>
        <a:lstStyle/>
        <a:p>
          <a:endParaRPr lang="en-US"/>
        </a:p>
      </dgm:t>
    </dgm:pt>
    <dgm:pt modelId="{E78928EB-E902-48D2-B131-E7537AB29EF9}" type="sibTrans" cxnId="{F8EC6E89-6052-48DA-82BB-8B3118F47A63}">
      <dgm:prSet/>
      <dgm:spPr/>
      <dgm:t>
        <a:bodyPr/>
        <a:lstStyle/>
        <a:p>
          <a:endParaRPr lang="en-US"/>
        </a:p>
      </dgm:t>
    </dgm:pt>
    <dgm:pt modelId="{D6540F61-20A4-47AB-B9B1-755B0BB7B4DB}" type="pres">
      <dgm:prSet presAssocID="{0BEF43DD-2E58-4ABD-BD05-51536BA49B79}" presName="root" presStyleCnt="0">
        <dgm:presLayoutVars>
          <dgm:dir/>
          <dgm:resizeHandles val="exact"/>
        </dgm:presLayoutVars>
      </dgm:prSet>
      <dgm:spPr/>
    </dgm:pt>
    <dgm:pt modelId="{0D8BD8A0-34F2-42D3-93E3-B9601205CD42}" type="pres">
      <dgm:prSet presAssocID="{AD40F1D8-296F-4375-A281-AAD68A79D135}" presName="compNode" presStyleCnt="0"/>
      <dgm:spPr/>
    </dgm:pt>
    <dgm:pt modelId="{8F8FEB5A-3A33-4104-A101-DD26F56DAB57}" type="pres">
      <dgm:prSet presAssocID="{AD40F1D8-296F-4375-A281-AAD68A79D1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662DFDAA-6D9D-432C-BBEA-68ECB08BEF87}" type="pres">
      <dgm:prSet presAssocID="{AD40F1D8-296F-4375-A281-AAD68A79D135}" presName="spaceRect" presStyleCnt="0"/>
      <dgm:spPr/>
    </dgm:pt>
    <dgm:pt modelId="{AD425D17-CD2C-4FBC-93FA-7F26359DCBF8}" type="pres">
      <dgm:prSet presAssocID="{AD40F1D8-296F-4375-A281-AAD68A79D135}" presName="textRect" presStyleLbl="revTx" presStyleIdx="0" presStyleCnt="5">
        <dgm:presLayoutVars>
          <dgm:chMax val="1"/>
          <dgm:chPref val="1"/>
        </dgm:presLayoutVars>
      </dgm:prSet>
      <dgm:spPr/>
    </dgm:pt>
    <dgm:pt modelId="{8DF144C1-8C2E-4591-820E-061216AA70D6}" type="pres">
      <dgm:prSet presAssocID="{022F343A-EC81-491F-A548-D18CC9874977}" presName="sibTrans" presStyleCnt="0"/>
      <dgm:spPr/>
    </dgm:pt>
    <dgm:pt modelId="{40416E82-616A-4B94-8C07-2107AF6E4073}" type="pres">
      <dgm:prSet presAssocID="{2BF482F1-9611-48F2-8103-C1490DCD3771}" presName="compNode" presStyleCnt="0"/>
      <dgm:spPr/>
    </dgm:pt>
    <dgm:pt modelId="{0A2A54D6-534B-4C3B-888F-A1A2031F803D}" type="pres">
      <dgm:prSet presAssocID="{2BF482F1-9611-48F2-8103-C1490DCD37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ia"/>
        </a:ext>
      </dgm:extLst>
    </dgm:pt>
    <dgm:pt modelId="{295D1840-DB9D-44EB-B9A2-59537068F711}" type="pres">
      <dgm:prSet presAssocID="{2BF482F1-9611-48F2-8103-C1490DCD3771}" presName="spaceRect" presStyleCnt="0"/>
      <dgm:spPr/>
    </dgm:pt>
    <dgm:pt modelId="{93BC20F4-D807-4174-8786-7288F6D2986C}" type="pres">
      <dgm:prSet presAssocID="{2BF482F1-9611-48F2-8103-C1490DCD3771}" presName="textRect" presStyleLbl="revTx" presStyleIdx="1" presStyleCnt="5">
        <dgm:presLayoutVars>
          <dgm:chMax val="1"/>
          <dgm:chPref val="1"/>
        </dgm:presLayoutVars>
      </dgm:prSet>
      <dgm:spPr/>
    </dgm:pt>
    <dgm:pt modelId="{319E0411-D9D4-4B65-897B-745C3E5BEB0B}" type="pres">
      <dgm:prSet presAssocID="{FB8EC134-456B-4551-8160-1D1BA4380460}" presName="sibTrans" presStyleCnt="0"/>
      <dgm:spPr/>
    </dgm:pt>
    <dgm:pt modelId="{445D59F7-25CD-4021-A686-FAA5F60A7F2F}" type="pres">
      <dgm:prSet presAssocID="{A689580F-F409-43AF-A4A9-4EE90D897CFE}" presName="compNode" presStyleCnt="0"/>
      <dgm:spPr/>
    </dgm:pt>
    <dgm:pt modelId="{29EF7FE7-2350-4168-AD11-5941A932CDBE}" type="pres">
      <dgm:prSet presAssocID="{A689580F-F409-43AF-A4A9-4EE90D897C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iclar"/>
        </a:ext>
      </dgm:extLst>
    </dgm:pt>
    <dgm:pt modelId="{B0178FC8-A60A-4A20-80D2-4D942326624D}" type="pres">
      <dgm:prSet presAssocID="{A689580F-F409-43AF-A4A9-4EE90D897CFE}" presName="spaceRect" presStyleCnt="0"/>
      <dgm:spPr/>
    </dgm:pt>
    <dgm:pt modelId="{DF9E51A5-A5A6-42FD-8803-1A04314F5300}" type="pres">
      <dgm:prSet presAssocID="{A689580F-F409-43AF-A4A9-4EE90D897CFE}" presName="textRect" presStyleLbl="revTx" presStyleIdx="2" presStyleCnt="5">
        <dgm:presLayoutVars>
          <dgm:chMax val="1"/>
          <dgm:chPref val="1"/>
        </dgm:presLayoutVars>
      </dgm:prSet>
      <dgm:spPr/>
    </dgm:pt>
    <dgm:pt modelId="{EB588F76-0E93-4396-AEEE-F705722D90D6}" type="pres">
      <dgm:prSet presAssocID="{5AAD1CE7-6C25-48CD-A6D4-CFE075B2B386}" presName="sibTrans" presStyleCnt="0"/>
      <dgm:spPr/>
    </dgm:pt>
    <dgm:pt modelId="{5CBCB129-BDF0-4D02-918B-DB66B12E26D9}" type="pres">
      <dgm:prSet presAssocID="{E1400915-5B86-4026-89A3-1D78D2E102A1}" presName="compNode" presStyleCnt="0"/>
      <dgm:spPr/>
    </dgm:pt>
    <dgm:pt modelId="{482336FB-D7D2-46F6-8D2C-D16DF79344C5}" type="pres">
      <dgm:prSet presAssocID="{E1400915-5B86-4026-89A3-1D78D2E102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79A928-0A3F-441C-8807-E4CCA2BC7C06}" type="pres">
      <dgm:prSet presAssocID="{E1400915-5B86-4026-89A3-1D78D2E102A1}" presName="spaceRect" presStyleCnt="0"/>
      <dgm:spPr/>
    </dgm:pt>
    <dgm:pt modelId="{6C0953AD-C32B-4B82-9C96-60642BF2D4DD}" type="pres">
      <dgm:prSet presAssocID="{E1400915-5B86-4026-89A3-1D78D2E102A1}" presName="textRect" presStyleLbl="revTx" presStyleIdx="3" presStyleCnt="5">
        <dgm:presLayoutVars>
          <dgm:chMax val="1"/>
          <dgm:chPref val="1"/>
        </dgm:presLayoutVars>
      </dgm:prSet>
      <dgm:spPr/>
    </dgm:pt>
    <dgm:pt modelId="{97F3498B-5506-4A60-8FF3-8B0A333CF0D8}" type="pres">
      <dgm:prSet presAssocID="{7C54E96F-F82C-4479-AF3A-A08FED8DB3F6}" presName="sibTrans" presStyleCnt="0"/>
      <dgm:spPr/>
    </dgm:pt>
    <dgm:pt modelId="{06738798-95C4-4BBA-A8AC-F1D5D09F748C}" type="pres">
      <dgm:prSet presAssocID="{96487704-B848-4F58-9711-2F9C2574B696}" presName="compNode" presStyleCnt="0"/>
      <dgm:spPr/>
    </dgm:pt>
    <dgm:pt modelId="{24D27635-D8A9-4128-A725-FBE923518A34}" type="pres">
      <dgm:prSet presAssocID="{96487704-B848-4F58-9711-2F9C2574B6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E22679D-6308-439E-B594-F3036B1C6E35}" type="pres">
      <dgm:prSet presAssocID="{96487704-B848-4F58-9711-2F9C2574B696}" presName="spaceRect" presStyleCnt="0"/>
      <dgm:spPr/>
    </dgm:pt>
    <dgm:pt modelId="{CE6A3B8E-4486-417D-BEC6-CAD6B502B8C5}" type="pres">
      <dgm:prSet presAssocID="{96487704-B848-4F58-9711-2F9C2574B6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0B0BD0E-64EB-4713-BBC1-BE95595DF688}" type="presOf" srcId="{2BF482F1-9611-48F2-8103-C1490DCD3771}" destId="{93BC20F4-D807-4174-8786-7288F6D2986C}" srcOrd="0" destOrd="0" presId="urn:microsoft.com/office/officeart/2018/2/layout/IconLabelList"/>
    <dgm:cxn modelId="{6DE9EC25-612C-44EF-9505-6EC745549F9B}" type="presOf" srcId="{A689580F-F409-43AF-A4A9-4EE90D897CFE}" destId="{DF9E51A5-A5A6-42FD-8803-1A04314F5300}" srcOrd="0" destOrd="0" presId="urn:microsoft.com/office/officeart/2018/2/layout/IconLabelList"/>
    <dgm:cxn modelId="{F9694942-A728-469B-9FB3-F4BF5A03E304}" type="presOf" srcId="{E1400915-5B86-4026-89A3-1D78D2E102A1}" destId="{6C0953AD-C32B-4B82-9C96-60642BF2D4DD}" srcOrd="0" destOrd="0" presId="urn:microsoft.com/office/officeart/2018/2/layout/IconLabelList"/>
    <dgm:cxn modelId="{30010850-F2E7-4E2A-87D6-D2CA54C3213F}" srcId="{0BEF43DD-2E58-4ABD-BD05-51536BA49B79}" destId="{AD40F1D8-296F-4375-A281-AAD68A79D135}" srcOrd="0" destOrd="0" parTransId="{20A9D7FC-6EB0-4DCA-8894-BCEC1F82174A}" sibTransId="{022F343A-EC81-491F-A548-D18CC9874977}"/>
    <dgm:cxn modelId="{1243B06F-805D-496D-BFEE-B4AAB9B73EC4}" type="presOf" srcId="{96487704-B848-4F58-9711-2F9C2574B696}" destId="{CE6A3B8E-4486-417D-BEC6-CAD6B502B8C5}" srcOrd="0" destOrd="0" presId="urn:microsoft.com/office/officeart/2018/2/layout/IconLabelList"/>
    <dgm:cxn modelId="{335F627D-512A-4EA9-81DF-B742DB89049C}" type="presOf" srcId="{AD40F1D8-296F-4375-A281-AAD68A79D135}" destId="{AD425D17-CD2C-4FBC-93FA-7F26359DCBF8}" srcOrd="0" destOrd="0" presId="urn:microsoft.com/office/officeart/2018/2/layout/IconLabelList"/>
    <dgm:cxn modelId="{F8EC6E89-6052-48DA-82BB-8B3118F47A63}" srcId="{0BEF43DD-2E58-4ABD-BD05-51536BA49B79}" destId="{96487704-B848-4F58-9711-2F9C2574B696}" srcOrd="4" destOrd="0" parTransId="{C63D0379-AF05-4606-91DD-BCE70663C979}" sibTransId="{E78928EB-E902-48D2-B131-E7537AB29EF9}"/>
    <dgm:cxn modelId="{5F6C938E-7E35-4053-A594-457984D31D06}" srcId="{0BEF43DD-2E58-4ABD-BD05-51536BA49B79}" destId="{A689580F-F409-43AF-A4A9-4EE90D897CFE}" srcOrd="2" destOrd="0" parTransId="{9D5554A1-E16F-44D7-8746-258589C386C3}" sibTransId="{5AAD1CE7-6C25-48CD-A6D4-CFE075B2B386}"/>
    <dgm:cxn modelId="{9ECEABCD-5F9C-497F-82B0-81FFDCDAD7FC}" srcId="{0BEF43DD-2E58-4ABD-BD05-51536BA49B79}" destId="{E1400915-5B86-4026-89A3-1D78D2E102A1}" srcOrd="3" destOrd="0" parTransId="{55B87757-D541-4214-9559-2824D6433D51}" sibTransId="{7C54E96F-F82C-4479-AF3A-A08FED8DB3F6}"/>
    <dgm:cxn modelId="{84D0FBD6-3800-4834-92BF-8DD0A44CFFDD}" type="presOf" srcId="{0BEF43DD-2E58-4ABD-BD05-51536BA49B79}" destId="{D6540F61-20A4-47AB-B9B1-755B0BB7B4DB}" srcOrd="0" destOrd="0" presId="urn:microsoft.com/office/officeart/2018/2/layout/IconLabelList"/>
    <dgm:cxn modelId="{3BC4ABF1-3BA4-44AC-9027-5A1C81FE6198}" srcId="{0BEF43DD-2E58-4ABD-BD05-51536BA49B79}" destId="{2BF482F1-9611-48F2-8103-C1490DCD3771}" srcOrd="1" destOrd="0" parTransId="{C7C82532-13AE-4D5F-A5AB-DADEA5252B3A}" sibTransId="{FB8EC134-456B-4551-8160-1D1BA4380460}"/>
    <dgm:cxn modelId="{FC866ED3-3288-4AA8-8526-1B948B02D862}" type="presParOf" srcId="{D6540F61-20A4-47AB-B9B1-755B0BB7B4DB}" destId="{0D8BD8A0-34F2-42D3-93E3-B9601205CD42}" srcOrd="0" destOrd="0" presId="urn:microsoft.com/office/officeart/2018/2/layout/IconLabelList"/>
    <dgm:cxn modelId="{954BAA1D-E981-42F3-AEE4-883C0769A15E}" type="presParOf" srcId="{0D8BD8A0-34F2-42D3-93E3-B9601205CD42}" destId="{8F8FEB5A-3A33-4104-A101-DD26F56DAB57}" srcOrd="0" destOrd="0" presId="urn:microsoft.com/office/officeart/2018/2/layout/IconLabelList"/>
    <dgm:cxn modelId="{7E868686-602B-421A-A10B-43274C84D007}" type="presParOf" srcId="{0D8BD8A0-34F2-42D3-93E3-B9601205CD42}" destId="{662DFDAA-6D9D-432C-BBEA-68ECB08BEF87}" srcOrd="1" destOrd="0" presId="urn:microsoft.com/office/officeart/2018/2/layout/IconLabelList"/>
    <dgm:cxn modelId="{59F62366-0D98-4160-B95F-AC0E9F4A83F6}" type="presParOf" srcId="{0D8BD8A0-34F2-42D3-93E3-B9601205CD42}" destId="{AD425D17-CD2C-4FBC-93FA-7F26359DCBF8}" srcOrd="2" destOrd="0" presId="urn:microsoft.com/office/officeart/2018/2/layout/IconLabelList"/>
    <dgm:cxn modelId="{C083693C-70EC-4682-9FD8-1E4AC414EE19}" type="presParOf" srcId="{D6540F61-20A4-47AB-B9B1-755B0BB7B4DB}" destId="{8DF144C1-8C2E-4591-820E-061216AA70D6}" srcOrd="1" destOrd="0" presId="urn:microsoft.com/office/officeart/2018/2/layout/IconLabelList"/>
    <dgm:cxn modelId="{9281C654-D178-4ED9-8CE6-519CD331A2BF}" type="presParOf" srcId="{D6540F61-20A4-47AB-B9B1-755B0BB7B4DB}" destId="{40416E82-616A-4B94-8C07-2107AF6E4073}" srcOrd="2" destOrd="0" presId="urn:microsoft.com/office/officeart/2018/2/layout/IconLabelList"/>
    <dgm:cxn modelId="{6343541D-32D5-4442-A140-E4F6EC59FAE2}" type="presParOf" srcId="{40416E82-616A-4B94-8C07-2107AF6E4073}" destId="{0A2A54D6-534B-4C3B-888F-A1A2031F803D}" srcOrd="0" destOrd="0" presId="urn:microsoft.com/office/officeart/2018/2/layout/IconLabelList"/>
    <dgm:cxn modelId="{331E972C-E613-4BFF-8F99-AA9F80D7579D}" type="presParOf" srcId="{40416E82-616A-4B94-8C07-2107AF6E4073}" destId="{295D1840-DB9D-44EB-B9A2-59537068F711}" srcOrd="1" destOrd="0" presId="urn:microsoft.com/office/officeart/2018/2/layout/IconLabelList"/>
    <dgm:cxn modelId="{3805A07A-7EF5-4D70-B7D4-0ACB6BDDF49B}" type="presParOf" srcId="{40416E82-616A-4B94-8C07-2107AF6E4073}" destId="{93BC20F4-D807-4174-8786-7288F6D2986C}" srcOrd="2" destOrd="0" presId="urn:microsoft.com/office/officeart/2018/2/layout/IconLabelList"/>
    <dgm:cxn modelId="{E144B9E5-BFF6-49B9-B1ED-F65C1A900F65}" type="presParOf" srcId="{D6540F61-20A4-47AB-B9B1-755B0BB7B4DB}" destId="{319E0411-D9D4-4B65-897B-745C3E5BEB0B}" srcOrd="3" destOrd="0" presId="urn:microsoft.com/office/officeart/2018/2/layout/IconLabelList"/>
    <dgm:cxn modelId="{A7CEDDAE-D1C1-41C3-8952-D05648FAFE79}" type="presParOf" srcId="{D6540F61-20A4-47AB-B9B1-755B0BB7B4DB}" destId="{445D59F7-25CD-4021-A686-FAA5F60A7F2F}" srcOrd="4" destOrd="0" presId="urn:microsoft.com/office/officeart/2018/2/layout/IconLabelList"/>
    <dgm:cxn modelId="{0B24D78D-4082-413F-99E9-54A9577E3203}" type="presParOf" srcId="{445D59F7-25CD-4021-A686-FAA5F60A7F2F}" destId="{29EF7FE7-2350-4168-AD11-5941A932CDBE}" srcOrd="0" destOrd="0" presId="urn:microsoft.com/office/officeart/2018/2/layout/IconLabelList"/>
    <dgm:cxn modelId="{769DC97A-0E84-4918-BE82-588A314B808C}" type="presParOf" srcId="{445D59F7-25CD-4021-A686-FAA5F60A7F2F}" destId="{B0178FC8-A60A-4A20-80D2-4D942326624D}" srcOrd="1" destOrd="0" presId="urn:microsoft.com/office/officeart/2018/2/layout/IconLabelList"/>
    <dgm:cxn modelId="{7BC83BA3-8107-48F6-A930-3B18B3871243}" type="presParOf" srcId="{445D59F7-25CD-4021-A686-FAA5F60A7F2F}" destId="{DF9E51A5-A5A6-42FD-8803-1A04314F5300}" srcOrd="2" destOrd="0" presId="urn:microsoft.com/office/officeart/2018/2/layout/IconLabelList"/>
    <dgm:cxn modelId="{23A3C624-E52F-45A9-A5C9-9410313F4485}" type="presParOf" srcId="{D6540F61-20A4-47AB-B9B1-755B0BB7B4DB}" destId="{EB588F76-0E93-4396-AEEE-F705722D90D6}" srcOrd="5" destOrd="0" presId="urn:microsoft.com/office/officeart/2018/2/layout/IconLabelList"/>
    <dgm:cxn modelId="{2FAED66F-AB49-4CDA-A9FA-86386B9C2B1A}" type="presParOf" srcId="{D6540F61-20A4-47AB-B9B1-755B0BB7B4DB}" destId="{5CBCB129-BDF0-4D02-918B-DB66B12E26D9}" srcOrd="6" destOrd="0" presId="urn:microsoft.com/office/officeart/2018/2/layout/IconLabelList"/>
    <dgm:cxn modelId="{4AB3E88B-442D-400B-8A74-F5C61BE08130}" type="presParOf" srcId="{5CBCB129-BDF0-4D02-918B-DB66B12E26D9}" destId="{482336FB-D7D2-46F6-8D2C-D16DF79344C5}" srcOrd="0" destOrd="0" presId="urn:microsoft.com/office/officeart/2018/2/layout/IconLabelList"/>
    <dgm:cxn modelId="{3E1388C6-B0BB-4662-8C96-406282B2616F}" type="presParOf" srcId="{5CBCB129-BDF0-4D02-918B-DB66B12E26D9}" destId="{7979A928-0A3F-441C-8807-E4CCA2BC7C06}" srcOrd="1" destOrd="0" presId="urn:microsoft.com/office/officeart/2018/2/layout/IconLabelList"/>
    <dgm:cxn modelId="{A3027B9A-0943-4990-A8DA-87B2C9FC4C21}" type="presParOf" srcId="{5CBCB129-BDF0-4D02-918B-DB66B12E26D9}" destId="{6C0953AD-C32B-4B82-9C96-60642BF2D4DD}" srcOrd="2" destOrd="0" presId="urn:microsoft.com/office/officeart/2018/2/layout/IconLabelList"/>
    <dgm:cxn modelId="{027338BA-4FE5-4890-AE23-5A4EBD953868}" type="presParOf" srcId="{D6540F61-20A4-47AB-B9B1-755B0BB7B4DB}" destId="{97F3498B-5506-4A60-8FF3-8B0A333CF0D8}" srcOrd="7" destOrd="0" presId="urn:microsoft.com/office/officeart/2018/2/layout/IconLabelList"/>
    <dgm:cxn modelId="{FFDACC83-1FC1-4FB8-96D2-1C2BB8ADF150}" type="presParOf" srcId="{D6540F61-20A4-47AB-B9B1-755B0BB7B4DB}" destId="{06738798-95C4-4BBA-A8AC-F1D5D09F748C}" srcOrd="8" destOrd="0" presId="urn:microsoft.com/office/officeart/2018/2/layout/IconLabelList"/>
    <dgm:cxn modelId="{3316A12A-2281-421F-AB2F-62B5B319BBD8}" type="presParOf" srcId="{06738798-95C4-4BBA-A8AC-F1D5D09F748C}" destId="{24D27635-D8A9-4128-A725-FBE923518A34}" srcOrd="0" destOrd="0" presId="urn:microsoft.com/office/officeart/2018/2/layout/IconLabelList"/>
    <dgm:cxn modelId="{40A22507-D125-4F7B-9E2C-907BD5E81594}" type="presParOf" srcId="{06738798-95C4-4BBA-A8AC-F1D5D09F748C}" destId="{CE22679D-6308-439E-B594-F3036B1C6E35}" srcOrd="1" destOrd="0" presId="urn:microsoft.com/office/officeart/2018/2/layout/IconLabelList"/>
    <dgm:cxn modelId="{2E7DA66F-C703-4B45-817D-016515333E3E}" type="presParOf" srcId="{06738798-95C4-4BBA-A8AC-F1D5D09F748C}" destId="{CE6A3B8E-4486-417D-BEC6-CAD6B502B8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91C60-F8A1-443C-9B57-94786924DFE0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C12F3-4F1D-4F28-9F43-CDC4F4AE35D3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973-44B5-4D66-B0B5-F9F41CEAFF2B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PLANEAMENTO DE PROJETO</a:t>
          </a:r>
          <a:endParaRPr lang="en-US" sz="1700" kern="1200" dirty="0"/>
        </a:p>
      </dsp:txBody>
      <dsp:txXfrm>
        <a:off x="1881" y="2026059"/>
        <a:ext cx="1383398" cy="553359"/>
      </dsp:txXfrm>
    </dsp:sp>
    <dsp:sp modelId="{A29CA95C-3449-46BB-9228-88127449F7B9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3F642-6F56-43C4-9487-AD57EF04C2C3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8A2F0-6B6E-498C-A71C-01D142B957AE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STAKEHOLDER REGISTER</a:t>
          </a:r>
          <a:endParaRPr lang="en-US" sz="1700" kern="1200"/>
        </a:p>
      </dsp:txBody>
      <dsp:txXfrm>
        <a:off x="1627374" y="2026059"/>
        <a:ext cx="1383398" cy="553359"/>
      </dsp:txXfrm>
    </dsp:sp>
    <dsp:sp modelId="{6D9E6323-A027-43C6-AEF5-A6746FC0F270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937C9-1996-45C4-9BBA-7C2B6695C788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6219-38B8-450E-9815-000C64EC4DC2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FERRAMENTAS DE GESTÃO</a:t>
          </a:r>
          <a:endParaRPr lang="en-US" sz="1700" kern="1200"/>
        </a:p>
      </dsp:txBody>
      <dsp:txXfrm>
        <a:off x="3252867" y="2026059"/>
        <a:ext cx="1383398" cy="553359"/>
      </dsp:txXfrm>
    </dsp:sp>
    <dsp:sp modelId="{3D529D19-1178-41F2-A440-DE1752F89B8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07503-498A-4618-9500-DFFA13398A25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AFC94-3400-407D-AF52-7CA34E2C1664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MODELO DE GESTÃO</a:t>
          </a:r>
          <a:endParaRPr lang="en-US" sz="1700" kern="1200"/>
        </a:p>
      </dsp:txBody>
      <dsp:txXfrm>
        <a:off x="4878360" y="2026059"/>
        <a:ext cx="1383398" cy="553359"/>
      </dsp:txXfrm>
    </dsp:sp>
    <dsp:sp modelId="{4EEB50AE-3295-4D41-ADE6-C72D7E8BE1A6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0A990-86B9-4768-BA91-F1F0851C15D7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B2AD-8214-4289-9CF1-410A2630B2A9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INTERAÇÃO DE IA</a:t>
          </a:r>
          <a:endParaRPr lang="en-US" sz="1700" kern="1200"/>
        </a:p>
      </dsp:txBody>
      <dsp:txXfrm>
        <a:off x="814627" y="4031987"/>
        <a:ext cx="1383398" cy="553359"/>
      </dsp:txXfrm>
    </dsp:sp>
    <dsp:sp modelId="{1E4806CB-C250-4AD2-94B9-FF4EF2013760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BE0FD-74E5-4204-AE9B-E87F45C3CA8E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9D75D-C764-4830-9B12-03C955ECC66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PERFORMANCE</a:t>
          </a:r>
          <a:endParaRPr lang="en-US" sz="1700" kern="1200" dirty="0"/>
        </a:p>
      </dsp:txBody>
      <dsp:txXfrm>
        <a:off x="2440120" y="4031987"/>
        <a:ext cx="1383398" cy="553359"/>
      </dsp:txXfrm>
    </dsp:sp>
    <dsp:sp modelId="{71B36571-BB8B-4D8F-8F0C-FF523D3B6FC9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1AA00-141E-4E02-9343-E1273D127B4A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1CB8-BB83-4EA6-9FF8-213D4596AFFE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REST API</a:t>
          </a:r>
          <a:endParaRPr lang="en-US" sz="1700" kern="1200" dirty="0"/>
        </a:p>
      </dsp:txBody>
      <dsp:txXfrm>
        <a:off x="4065613" y="4031987"/>
        <a:ext cx="1383398" cy="55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B3CAE-2427-4080-A440-41BB2D3072C5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733B6-5DCB-4CB7-B841-28588B485808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9EDD-D814-4739-9A26-CEE19F1CC69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Testar os conhecimentos sobre filmes e séries</a:t>
          </a:r>
          <a:endParaRPr lang="en-US" sz="2500" kern="1200"/>
        </a:p>
      </dsp:txBody>
      <dsp:txXfrm>
        <a:off x="1945450" y="719"/>
        <a:ext cx="4643240" cy="1684372"/>
      </dsp:txXfrm>
    </dsp:sp>
    <dsp:sp modelId="{789E2FFE-9F2C-4F97-822E-C2927AB6F688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1E504-ED47-4D63-9D47-7C420334156D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0B282-1794-4B97-A17F-2D8847CE23B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Obter badges</a:t>
          </a:r>
          <a:endParaRPr lang="en-US" sz="2500" kern="1200"/>
        </a:p>
      </dsp:txBody>
      <dsp:txXfrm>
        <a:off x="1945450" y="2106185"/>
        <a:ext cx="4643240" cy="1684372"/>
      </dsp:txXfrm>
    </dsp:sp>
    <dsp:sp modelId="{3EA1BBC0-064A-4942-90E2-3B4BB22E4EC8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1E6C9-B8CB-4B9C-8A0D-4E7583C2856E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BC992-4C07-46E7-98F9-B0DC60D4F013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Catálogo de filmes e séries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B1CC-A3B5-4B91-9530-62124B481A9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3769E-0359-486C-B688-C9423F56506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DA719-32AD-4609-A2A2-FF89EA161B8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FILTRAR COMENTÁRIOS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57903BD9-ADED-4B0D-B4AF-0547B99B228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5363B-3D46-4729-B585-9B3B64BB6A6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330A8-3541-4131-AF9F-3557A6D4D77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CLASSIFICAÇÕES</a:t>
          </a:r>
        </a:p>
      </dsp:txBody>
      <dsp:txXfrm>
        <a:off x="1941716" y="2102143"/>
        <a:ext cx="4571887" cy="1681139"/>
      </dsp:txXfrm>
    </dsp:sp>
    <dsp:sp modelId="{60C992DA-C586-47BF-9C48-C881D7AE820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DC60-94C5-4A44-8D68-4D8702E177F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5ABDB-46C4-473B-9AEE-F593CD20353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POPULARES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FEB5A-3A33-4104-A101-DD26F56DAB57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5D17-CD2C-4FBC-93FA-7F26359DCBF8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Otimizar o tamanho das imagens;</a:t>
          </a:r>
          <a:endParaRPr lang="en-US" sz="1600" kern="1200"/>
        </a:p>
      </dsp:txBody>
      <dsp:txXfrm>
        <a:off x="127800" y="2355670"/>
        <a:ext cx="1800000" cy="720000"/>
      </dsp:txXfrm>
    </dsp:sp>
    <dsp:sp modelId="{0A2A54D6-534B-4C3B-888F-A1A2031F803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C20F4-D807-4174-8786-7288F6D2986C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Reduzir os possíveis plugins presentes;</a:t>
          </a:r>
          <a:endParaRPr lang="en-US" sz="1600" kern="1200"/>
        </a:p>
      </dsp:txBody>
      <dsp:txXfrm>
        <a:off x="2242800" y="2355670"/>
        <a:ext cx="1800000" cy="720000"/>
      </dsp:txXfrm>
    </dsp:sp>
    <dsp:sp modelId="{29EF7FE7-2350-4168-AD11-5941A932CD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E51A5-A5A6-42FD-8803-1A04314F5300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Minimizar ficheiros de layout, css;</a:t>
          </a:r>
          <a:endParaRPr lang="en-US" sz="1600" kern="1200"/>
        </a:p>
      </dsp:txBody>
      <dsp:txXfrm>
        <a:off x="4357800" y="2355670"/>
        <a:ext cx="1800000" cy="720000"/>
      </dsp:txXfrm>
    </dsp:sp>
    <dsp:sp modelId="{482336FB-D7D2-46F6-8D2C-D16DF79344C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53AD-C32B-4B82-9C96-60642BF2D4DD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Minimizar ficheiros de javascript;</a:t>
          </a:r>
          <a:endParaRPr lang="en-US" sz="1600" kern="1200"/>
        </a:p>
      </dsp:txBody>
      <dsp:txXfrm>
        <a:off x="6472800" y="2355670"/>
        <a:ext cx="1800000" cy="720000"/>
      </dsp:txXfrm>
    </dsp:sp>
    <dsp:sp modelId="{24D27635-D8A9-4128-A725-FBE923518A3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A3B8E-4486-417D-BEC6-CAD6B502B8C5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Simplificar o código removendo espaços.</a:t>
          </a:r>
          <a:endParaRPr lang="en-US" sz="16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D7D6-48AD-6F4C-AF68-6FB9D6D9B984}" type="datetimeFigureOut">
              <a:rPr lang="pt-PT" smtClean="0"/>
              <a:t>28/03/22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FC431-7DDA-F94F-A076-1209258798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05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3F95-CCAB-534D-B0A2-9C3CF2EF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3B561-6AFC-A84C-97C2-F3451C40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0F32BE-88DC-4843-84B3-9C54103F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641B-3851-E44E-AC95-238D993C8521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704853-0D18-CF4B-9BE1-0F14FD2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E7F959-F648-BF40-B210-A28FCB6B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2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E8DD3-F4E0-2E4A-9670-D62C77D1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8D962B-3BBF-DF41-B7F3-8098113D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BA42BB-07C3-4346-9A58-57AB767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2B77-2B76-AC48-9F6D-BEED1169A777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EDDEE5-8AD4-C74B-832F-D62BEA4B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8D189F-2C67-F54B-9B01-5CCFA37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0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B283D1-F552-9145-9737-FD9AEDF20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AB193A-3956-7948-80A7-A1E16781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74ABFF-64A3-8A4C-9EC5-B454DBD4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4267-F997-DF4F-9D2D-C10E4ECF61BA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CE43CD-AE1B-8D41-B3F5-F31D0CA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15BCCF-FD71-B64F-AA66-B10E9D35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4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A681-851F-FA43-B66B-5CA59201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44EE5A-253E-D642-8DE4-A4FB839F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AF1C2E-1FA8-2145-B11E-E3983A80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03DA-BDCC-4943-B85A-6F9E7733FD71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82406F-7157-C242-AC06-4152D168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FF90B9-2B2C-544A-B410-F0BCDCC5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94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FEBEC-1CDF-0546-BE2E-AF6BE2D9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8BFE6E-F0D9-964B-AD8F-DCD4F346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8B3729-EE9B-0342-AD69-F6121AA8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12A3-0BEB-1543-A1B0-1537E2FE52CD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C90A66-CAAA-FC43-8718-90B01D1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AC2F3D-FB02-9E40-8BAC-305A3E6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39AD3-06B6-454D-8A3E-2EBEF18F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BFC6BA-6214-8146-AB5C-C77CFF8AF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EB7F717-913A-6B42-A141-DBA3E953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2B2495-9572-2D42-B334-EACBDC9E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7CCB-15E3-444D-883A-B9B441DD2D75}" type="datetime1">
              <a:rPr lang="pt-PT" smtClean="0"/>
              <a:t>28/03/22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6FDD2-C0BF-8D40-9B45-1DC09032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426797-9183-A445-ABE2-90983207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7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C119-2250-E445-9939-0BB6A1F5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BA8D82-9F91-0F45-B72D-B56F9126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BAFCA6F-6EB2-1D46-A5D6-CBED85191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2573C5-1024-764E-ACA6-7E6A4ACDC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16E153B-0268-684E-B20E-DB21368DF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68CB36A-DBFA-5E4E-AB8A-017F2D0E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2806-C4FC-AA42-BE16-90955B85E408}" type="datetime1">
              <a:rPr lang="pt-PT" smtClean="0"/>
              <a:t>28/03/22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10E7716-639F-CB4B-8DE5-3C22BC2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A3BC83-B248-AD46-A972-75509C51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43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AF8A-B6A5-A148-A543-B18BF1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41A79DA-8100-5442-B001-458E64ED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96C5-0E3A-7B4B-8F53-D9848C2AAF5B}" type="datetime1">
              <a:rPr lang="pt-PT" smtClean="0"/>
              <a:t>28/03/22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DD363A-3085-364F-9751-274D54ED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64CFB44-3D1A-F04F-96EF-3204473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56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E07E60-2F05-CF4E-97E9-3EA6E4B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4289-CC63-CE46-9387-9A14FB799EFB}" type="datetime1">
              <a:rPr lang="pt-PT" smtClean="0"/>
              <a:t>28/03/22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2000AF-CDC0-AB43-8B50-456F67F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2EBDDA-78DD-CC45-95E7-5AF412CB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8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B6B4-F27C-AB45-A8FB-F076B24C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A8357-238E-F248-AA6A-537CC74D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CB50CC7-85DE-3345-8F52-DE8DFB15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6B92F6-B6D0-EC4B-BB50-7870052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2D98-5C67-A64C-BD1C-4496239FB001}" type="datetime1">
              <a:rPr lang="pt-PT" smtClean="0"/>
              <a:t>28/03/22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FF94DC-6894-594A-957B-A41F8621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0FF84A-43F2-E440-9CCA-C01B0028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20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85AFA-AE64-1449-8899-CFBA79C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E8F9825-C001-A945-9F0B-544C94CA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4B2BFF-0E56-174F-ADE8-FAC56262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709B63-41FD-8942-A9E9-31EF0AE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0EF7-81A0-644C-951F-084F563986DA}" type="datetime1">
              <a:rPr lang="pt-PT" smtClean="0"/>
              <a:t>28/03/22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3747AA-065A-E34D-8C0B-28957A9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67F692-F3D7-A948-99C7-5EA4470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468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2E367F2-DC36-614B-B45C-02F4BECE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9C0DBE-081B-AD4C-BA0C-9BADD63E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EAB483-3D3A-BB4F-9BA3-02A8FBCFD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E2E1-463A-3D41-9CB3-FB07294B0F59}" type="datetime1">
              <a:rPr lang="pt-PT" smtClean="0"/>
              <a:t>28/03/22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CC17BD-BBBB-B445-9CB7-267D3100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BBCE3D-18B2-5142-B622-4CDC6E971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17CE-8618-3A47-B484-45E77C4F2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3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98A35-BC5C-C244-AD9D-A8AC61B30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3" y="681629"/>
            <a:ext cx="5573478" cy="368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700" dirty="0">
                <a:solidFill>
                  <a:schemeClr val="bg1"/>
                </a:solidFill>
              </a:rPr>
              <a:t>Web PII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6700" dirty="0" err="1">
                <a:solidFill>
                  <a:schemeClr val="bg1"/>
                </a:solidFill>
              </a:rPr>
              <a:t>Projeto</a:t>
            </a:r>
            <a:r>
              <a:rPr lang="en-US" sz="6700" dirty="0">
                <a:solidFill>
                  <a:schemeClr val="bg1"/>
                </a:solidFill>
              </a:rPr>
              <a:t> </a:t>
            </a:r>
            <a:r>
              <a:rPr lang="en-US" sz="6700" dirty="0" err="1">
                <a:solidFill>
                  <a:schemeClr val="bg1"/>
                </a:solidFill>
              </a:rPr>
              <a:t>Interdisciplinar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35ABB-F09B-BC4F-A3E2-D45D1225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434276"/>
            <a:ext cx="5271714" cy="145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João </a:t>
            </a:r>
            <a:r>
              <a:rPr lang="en-US" dirty="0" err="1">
                <a:solidFill>
                  <a:schemeClr val="bg1"/>
                </a:solidFill>
              </a:rPr>
              <a:t>Pinho</a:t>
            </a:r>
            <a:r>
              <a:rPr lang="en-US" dirty="0">
                <a:solidFill>
                  <a:schemeClr val="bg1"/>
                </a:solidFill>
              </a:rPr>
              <a:t> nº40200357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Pedro </a:t>
            </a:r>
            <a:r>
              <a:rPr lang="en-US" dirty="0" err="1">
                <a:solidFill>
                  <a:schemeClr val="bg1"/>
                </a:solidFill>
              </a:rPr>
              <a:t>Baldaia</a:t>
            </a:r>
            <a:r>
              <a:rPr lang="en-US" dirty="0">
                <a:solidFill>
                  <a:schemeClr val="bg1"/>
                </a:solidFill>
              </a:rPr>
              <a:t> nº40200388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85A08FF2-EA11-8F4E-80B5-62232819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2" y="1785666"/>
            <a:ext cx="3449589" cy="824648"/>
          </a:xfrm>
          <a:prstGeom prst="rect">
            <a:avLst/>
          </a:prstGeom>
        </p:spPr>
      </p:pic>
      <p:pic>
        <p:nvPicPr>
          <p:cNvPr id="4" name="Picture 6" descr="Porto/Post/Doc - School Trip ESMAD 2017">
            <a:extLst>
              <a:ext uri="{FF2B5EF4-FFF2-40B4-BE49-F238E27FC236}">
                <a16:creationId xmlns:a16="http://schemas.microsoft.com/office/drawing/2014/main" id="{5412F65A-7C1F-5C49-94B5-8A1EC809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122" y="3622557"/>
            <a:ext cx="3440749" cy="211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21653C-8220-C34B-B3C3-FD25834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58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CA385F4-911E-A145-BB46-A61B0F6A900E}"/>
              </a:ext>
            </a:extLst>
          </p:cNvPr>
          <p:cNvSpPr/>
          <p:nvPr/>
        </p:nvSpPr>
        <p:spPr>
          <a:xfrm>
            <a:off x="-14177" y="681037"/>
            <a:ext cx="12206177" cy="6592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F7C79-0EAA-764E-B5A9-CC0CC2C1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PERFORMANCE – Plano de melhoria</a:t>
            </a:r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ECD28346-146A-70CF-2BC5-092A5EFD9D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9A8655F9-0CC1-9743-91AF-625623E8EEA5}"/>
              </a:ext>
            </a:extLst>
          </p:cNvPr>
          <p:cNvSpPr txBox="1">
            <a:spLocks/>
          </p:cNvSpPr>
          <p:nvPr/>
        </p:nvSpPr>
        <p:spPr>
          <a:xfrm>
            <a:off x="211681" y="2606728"/>
            <a:ext cx="41213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solidFill>
                  <a:schemeClr val="bg1"/>
                </a:solidFill>
              </a:rPr>
              <a:t>PERFORMNCE</a:t>
            </a:r>
          </a:p>
          <a:p>
            <a:r>
              <a:rPr lang="pt-PT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6E82E69-957F-1D43-9FBE-11903F2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10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84992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D6A5A-C523-F64A-9475-33BFD2A0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 API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847671D-C9AA-F54A-BA7F-60E45CC8AD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GET for catalogs</a:t>
            </a:r>
            <a:endParaRPr lang="pt-PT" dirty="0"/>
          </a:p>
        </p:txBody>
      </p:sp>
      <p:graphicFrame>
        <p:nvGraphicFramePr>
          <p:cNvPr id="8" name="Espace réservé du contenu 10">
            <a:extLst>
              <a:ext uri="{FF2B5EF4-FFF2-40B4-BE49-F238E27FC236}">
                <a16:creationId xmlns:a16="http://schemas.microsoft.com/office/drawing/2014/main" id="{08BC6D07-B8FF-D447-9763-977E831AD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79575"/>
              </p:ext>
            </p:extLst>
          </p:nvPr>
        </p:nvGraphicFramePr>
        <p:xfrm>
          <a:off x="556532" y="2033396"/>
          <a:ext cx="5653368" cy="132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val="4000446538"/>
                    </a:ext>
                  </a:extLst>
                </a:gridCol>
                <a:gridCol w="4733797">
                  <a:extLst>
                    <a:ext uri="{9D8B030D-6E8A-4147-A177-3AD203B41FA5}">
                      <a16:colId xmlns:a16="http://schemas.microsoft.com/office/drawing/2014/main" val="3001251349"/>
                    </a:ext>
                  </a:extLst>
                </a:gridCol>
              </a:tblGrid>
              <a:tr h="820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Method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dirty="0">
                          <a:effectLst/>
                        </a:rPr>
                        <a:t>URL            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5893218"/>
                  </a:ext>
                </a:extLst>
              </a:tr>
              <a:tr h="504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GET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dirty="0">
                          <a:effectLst/>
                        </a:rPr>
                        <a:t>/movies?page=pageNB&amp;tipo={tipo_id}&amp;ano={year}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34450267"/>
                  </a:ext>
                </a:extLst>
              </a:tr>
            </a:tbl>
          </a:graphicData>
        </a:graphic>
      </p:graphicFrame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9A25E319-D2F0-AC44-8157-4190EF25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21440"/>
              </p:ext>
            </p:extLst>
          </p:nvPr>
        </p:nvGraphicFramePr>
        <p:xfrm>
          <a:off x="556532" y="4256056"/>
          <a:ext cx="5539468" cy="184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98">
                  <a:extLst>
                    <a:ext uri="{9D8B030D-6E8A-4147-A177-3AD203B41FA5}">
                      <a16:colId xmlns:a16="http://schemas.microsoft.com/office/drawing/2014/main" val="3552196396"/>
                    </a:ext>
                  </a:extLst>
                </a:gridCol>
                <a:gridCol w="1344410">
                  <a:extLst>
                    <a:ext uri="{9D8B030D-6E8A-4147-A177-3AD203B41FA5}">
                      <a16:colId xmlns:a16="http://schemas.microsoft.com/office/drawing/2014/main" val="1054886261"/>
                    </a:ext>
                  </a:extLst>
                </a:gridCol>
                <a:gridCol w="1969935">
                  <a:extLst>
                    <a:ext uri="{9D8B030D-6E8A-4147-A177-3AD203B41FA5}">
                      <a16:colId xmlns:a16="http://schemas.microsoft.com/office/drawing/2014/main" val="4281241321"/>
                    </a:ext>
                  </a:extLst>
                </a:gridCol>
                <a:gridCol w="1683625">
                  <a:extLst>
                    <a:ext uri="{9D8B030D-6E8A-4147-A177-3AD203B41FA5}">
                      <a16:colId xmlns:a16="http://schemas.microsoft.com/office/drawing/2014/main" val="4175851631"/>
                    </a:ext>
                  </a:extLst>
                </a:gridCol>
              </a:tblGrid>
              <a:tr h="46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Type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Parameters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Format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Required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0392155"/>
                  </a:ext>
                </a:extLst>
              </a:tr>
              <a:tr h="46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BODY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pageNB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yes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37231464"/>
                  </a:ext>
                </a:extLst>
              </a:tr>
              <a:tr h="46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BODY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tipo_id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String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no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5661924"/>
                  </a:ext>
                </a:extLst>
              </a:tr>
              <a:tr h="46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Body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Year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dirty="0">
                          <a:effectLst/>
                        </a:rPr>
                        <a:t>no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9362785"/>
                  </a:ext>
                </a:extLst>
              </a:tr>
            </a:tbl>
          </a:graphicData>
        </a:graphic>
      </p:graphicFrame>
      <p:graphicFrame>
        <p:nvGraphicFramePr>
          <p:cNvPr id="11" name="Tableau 12">
            <a:extLst>
              <a:ext uri="{FF2B5EF4-FFF2-40B4-BE49-F238E27FC236}">
                <a16:creationId xmlns:a16="http://schemas.microsoft.com/office/drawing/2014/main" id="{5F3126E0-E134-7A4E-B29C-939E187AB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54098"/>
              </p:ext>
            </p:extLst>
          </p:nvPr>
        </p:nvGraphicFramePr>
        <p:xfrm>
          <a:off x="6399179" y="2033396"/>
          <a:ext cx="5236289" cy="4181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728">
                  <a:extLst>
                    <a:ext uri="{9D8B030D-6E8A-4147-A177-3AD203B41FA5}">
                      <a16:colId xmlns:a16="http://schemas.microsoft.com/office/drawing/2014/main" val="426698738"/>
                    </a:ext>
                  </a:extLst>
                </a:gridCol>
                <a:gridCol w="4125561">
                  <a:extLst>
                    <a:ext uri="{9D8B030D-6E8A-4147-A177-3AD203B41FA5}">
                      <a16:colId xmlns:a16="http://schemas.microsoft.com/office/drawing/2014/main" val="3942839207"/>
                    </a:ext>
                  </a:extLst>
                </a:gridCol>
              </a:tblGrid>
              <a:tr h="710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dirty="0">
                          <a:effectLst/>
                        </a:rPr>
                        <a:t>Status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Response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51669866"/>
                  </a:ext>
                </a:extLst>
              </a:tr>
              <a:tr h="1156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200 OK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Response will be an object containing the selected amount of movies (array) as well as the updated recipe database. 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46893111"/>
                  </a:ext>
                </a:extLst>
              </a:tr>
              <a:tr h="1156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404 Not Found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{"error":" Page not found"}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4249003"/>
                  </a:ext>
                </a:extLst>
              </a:tr>
              <a:tr h="1156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>
                          <a:effectLst/>
                        </a:rPr>
                        <a:t>500 Internal server error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dirty="0">
                          <a:effectLst/>
                        </a:rPr>
                        <a:t>{"error":"Something went wrong. Please try again later"}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71998455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58DAC37-65F0-2047-AA5F-49605D11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11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9930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9829959-56D3-8F4F-8894-005B2D44B705}"/>
              </a:ext>
            </a:extLst>
          </p:cNvPr>
          <p:cNvGrpSpPr/>
          <p:nvPr/>
        </p:nvGrpSpPr>
        <p:grpSpPr>
          <a:xfrm>
            <a:off x="1" y="1"/>
            <a:ext cx="4647283" cy="6858000"/>
            <a:chOff x="1" y="1"/>
            <a:chExt cx="4647283" cy="6858000"/>
          </a:xfrm>
        </p:grpSpPr>
        <p:sp>
          <p:nvSpPr>
            <p:cNvPr id="21" name="Em forma de L 20">
              <a:extLst>
                <a:ext uri="{FF2B5EF4-FFF2-40B4-BE49-F238E27FC236}">
                  <a16:creationId xmlns:a16="http://schemas.microsoft.com/office/drawing/2014/main" id="{96F8B3FB-7485-7949-87C0-7C4EA29D4FC5}"/>
                </a:ext>
              </a:extLst>
            </p:cNvPr>
            <p:cNvSpPr/>
            <p:nvPr/>
          </p:nvSpPr>
          <p:spPr>
            <a:xfrm rot="13366083">
              <a:off x="2884293" y="2424222"/>
              <a:ext cx="1762991" cy="1690577"/>
            </a:xfrm>
            <a:prstGeom prst="corne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7E5E506-A4BF-6C4B-9E16-FBE9F840B1A1}"/>
                </a:ext>
              </a:extLst>
            </p:cNvPr>
            <p:cNvSpPr/>
            <p:nvPr/>
          </p:nvSpPr>
          <p:spPr>
            <a:xfrm>
              <a:off x="1" y="1"/>
              <a:ext cx="4333008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BC31D26-4B87-4B46-AF1F-BF6989FB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bg1"/>
                </a:solidFill>
              </a:rPr>
              <a:t>TÓPICOS A ABORDAR</a:t>
            </a:r>
          </a:p>
        </p:txBody>
      </p:sp>
      <p:graphicFrame>
        <p:nvGraphicFramePr>
          <p:cNvPr id="33" name="Marcador de Posição de Conteúdo 2">
            <a:extLst>
              <a:ext uri="{FF2B5EF4-FFF2-40B4-BE49-F238E27FC236}">
                <a16:creationId xmlns:a16="http://schemas.microsoft.com/office/drawing/2014/main" id="{6D31CDE0-6FBB-A0C4-6FE8-EA5484A60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026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54BE972-6D01-E84A-9E00-C68C9DB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234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C0315-0374-D74F-B05E-9F816F69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PT" sz="4800">
                <a:solidFill>
                  <a:schemeClr val="bg1"/>
                </a:solidFill>
              </a:rPr>
              <a:t>INTRODUÇÃO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C9BBFBF-C1E8-BE7A-2681-D721B18DE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9503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6A0181-90A5-2649-B9E5-73310736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3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292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D251C-E198-484B-B4E2-85EF2494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STAKEHOLDER REGISTER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DFE66599-FE48-6946-A909-B0BFEF2F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97990"/>
              </p:ext>
            </p:extLst>
          </p:nvPr>
        </p:nvGraphicFramePr>
        <p:xfrm>
          <a:off x="643467" y="1730260"/>
          <a:ext cx="10905070" cy="428413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34810">
                  <a:extLst>
                    <a:ext uri="{9D8B030D-6E8A-4147-A177-3AD203B41FA5}">
                      <a16:colId xmlns:a16="http://schemas.microsoft.com/office/drawing/2014/main" val="1763791703"/>
                    </a:ext>
                  </a:extLst>
                </a:gridCol>
                <a:gridCol w="1158708">
                  <a:extLst>
                    <a:ext uri="{9D8B030D-6E8A-4147-A177-3AD203B41FA5}">
                      <a16:colId xmlns:a16="http://schemas.microsoft.com/office/drawing/2014/main" val="3699263867"/>
                    </a:ext>
                  </a:extLst>
                </a:gridCol>
                <a:gridCol w="1288416">
                  <a:extLst>
                    <a:ext uri="{9D8B030D-6E8A-4147-A177-3AD203B41FA5}">
                      <a16:colId xmlns:a16="http://schemas.microsoft.com/office/drawing/2014/main" val="1270909988"/>
                    </a:ext>
                  </a:extLst>
                </a:gridCol>
                <a:gridCol w="867955">
                  <a:extLst>
                    <a:ext uri="{9D8B030D-6E8A-4147-A177-3AD203B41FA5}">
                      <a16:colId xmlns:a16="http://schemas.microsoft.com/office/drawing/2014/main" val="2824588916"/>
                    </a:ext>
                  </a:extLst>
                </a:gridCol>
                <a:gridCol w="867955">
                  <a:extLst>
                    <a:ext uri="{9D8B030D-6E8A-4147-A177-3AD203B41FA5}">
                      <a16:colId xmlns:a16="http://schemas.microsoft.com/office/drawing/2014/main" val="13124627"/>
                    </a:ext>
                  </a:extLst>
                </a:gridCol>
                <a:gridCol w="4404954">
                  <a:extLst>
                    <a:ext uri="{9D8B030D-6E8A-4147-A177-3AD203B41FA5}">
                      <a16:colId xmlns:a16="http://schemas.microsoft.com/office/drawing/2014/main" val="730997249"/>
                    </a:ext>
                  </a:extLst>
                </a:gridCol>
                <a:gridCol w="1382272">
                  <a:extLst>
                    <a:ext uri="{9D8B030D-6E8A-4147-A177-3AD203B41FA5}">
                      <a16:colId xmlns:a16="http://schemas.microsoft.com/office/drawing/2014/main" val="3198081620"/>
                    </a:ext>
                  </a:extLst>
                </a:gridCol>
              </a:tblGrid>
              <a:tr h="5980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  POWER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INTEREST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NEEDS AND WANTS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all" spc="60">
                          <a:solidFill>
                            <a:schemeClr val="tx1"/>
                          </a:solidFill>
                          <a:effectLst/>
                        </a:rPr>
                        <a:t>CONCERN</a:t>
                      </a:r>
                      <a:endParaRPr lang="pt-PT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87280" marB="872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950141"/>
                  </a:ext>
                </a:extLst>
              </a:tr>
              <a:tr h="761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none" spc="0">
                          <a:solidFill>
                            <a:schemeClr val="tx1"/>
                          </a:solidFill>
                          <a:effectLst/>
                        </a:rPr>
                        <a:t>Team</a:t>
                      </a:r>
                      <a:endParaRPr lang="pt-PT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Developer team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Developer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and tester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100/100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100/100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Programming code review, website fluidity without errors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Time to do it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44985"/>
                  </a:ext>
                </a:extLst>
              </a:tr>
              <a:tr h="6402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none" spc="0">
                          <a:solidFill>
                            <a:schemeClr val="tx1"/>
                          </a:solidFill>
                          <a:effectLst/>
                        </a:rPr>
                        <a:t>Admin</a:t>
                      </a:r>
                      <a:endParaRPr lang="pt-PT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UserAdmin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Administrator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70/100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100/100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Full privileges to add, edit, remove and update quiz, movies and series catalog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Website management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58673"/>
                  </a:ext>
                </a:extLst>
              </a:tr>
              <a:tr h="761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none" spc="0">
                          <a:solidFill>
                            <a:schemeClr val="tx1"/>
                          </a:solidFill>
                          <a:effectLst/>
                        </a:rPr>
                        <a:t>User guest</a:t>
                      </a:r>
                      <a:endParaRPr lang="pt-PT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UserViewer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Viewer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33/100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85/100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Wants a website where can find review on quizzes, movies and films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Fould of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reviews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50220"/>
                  </a:ext>
                </a:extLst>
              </a:tr>
              <a:tr h="761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none" spc="0">
                          <a:solidFill>
                            <a:schemeClr val="tx1"/>
                          </a:solidFill>
                          <a:effectLst/>
                        </a:rPr>
                        <a:t>User player</a:t>
                      </a:r>
                      <a:endParaRPr lang="pt-PT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UserPlayer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Player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70/100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100/100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Wants a website where can play on quizzes and show their knowledge about it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Foul of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games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91413"/>
                  </a:ext>
                </a:extLst>
              </a:tr>
              <a:tr h="761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cap="none" spc="0">
                          <a:solidFill>
                            <a:schemeClr val="tx1"/>
                          </a:solidFill>
                          <a:effectLst/>
                        </a:rPr>
                        <a:t>User creator</a:t>
                      </a:r>
                      <a:endParaRPr lang="pt-PT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UserCreator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Creator</a:t>
                      </a:r>
                      <a:endParaRPr lang="pt-PT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50/100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100/100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Wants a website where can add, edit, update and delete quizzes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Foul</a:t>
                      </a:r>
                      <a:r>
                        <a:rPr lang="pt-PT" sz="15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pt-PT" sz="15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quizzes</a:t>
                      </a:r>
                      <a:endParaRPr lang="pt-PT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71" marR="46671" marT="0" marB="872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38433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9F22B8F-D582-BC40-AA27-ABFFF43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4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0996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DCA0E-4C65-0247-9BEC-C4C0A998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FERRAMENTAS DE GESTÃO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54A1C21-C0FC-F640-BF14-379BA2A5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PT" sz="2400" dirty="0"/>
              <a:t>TRELLO</a:t>
            </a:r>
          </a:p>
          <a:p>
            <a:r>
              <a:rPr lang="pt-PT" sz="2400" dirty="0"/>
              <a:t>MICROSOFT TEAMS</a:t>
            </a:r>
          </a:p>
          <a:p>
            <a:r>
              <a:rPr lang="pt-PT" sz="2400" dirty="0"/>
              <a:t>MICROSOFT PROJECT</a:t>
            </a:r>
          </a:p>
        </p:txBody>
      </p:sp>
      <p:pic>
        <p:nvPicPr>
          <p:cNvPr id="12" name="Picture 11" descr="Pessoa a ver telefone vazio">
            <a:extLst>
              <a:ext uri="{FF2B5EF4-FFF2-40B4-BE49-F238E27FC236}">
                <a16:creationId xmlns:a16="http://schemas.microsoft.com/office/drawing/2014/main" id="{7026D3BC-D3CA-88D9-C4B1-3574324A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6" r="1245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FE8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1743BA-55B8-FA44-B12C-7D96565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5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839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8FB89-1CEC-154F-81B0-B4DE95F3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DO PROJETO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F94764-ADAE-7441-951A-FAB55CD9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6</a:t>
            </a:fld>
            <a:endParaRPr lang="pt-PT" dirty="0"/>
          </a:p>
        </p:txBody>
      </p:sp>
      <p:pic>
        <p:nvPicPr>
          <p:cNvPr id="5" name="Image 39">
            <a:extLst>
              <a:ext uri="{FF2B5EF4-FFF2-40B4-BE49-F238E27FC236}">
                <a16:creationId xmlns:a16="http://schemas.microsoft.com/office/drawing/2014/main" id="{03DD801B-749D-224A-AC06-2B415A59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44" y="1825625"/>
            <a:ext cx="94767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7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5DC655-A745-7E43-BD01-FEB312A5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GESTÃO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9C80E67-8E8E-BC44-BB8A-6E2C5ED3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8604"/>
            <a:ext cx="6780700" cy="5458462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A90475A-430E-4C48-BDD4-20E07FD2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7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0637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492E0-64A4-4A40-9B35-A44698BE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INTERAÇÃO DE IA</a:t>
            </a: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B2838D6A-52A2-5DCA-F59C-10F3D9E93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1679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3A0BDB4-0D1A-A945-9E2F-EC9613560750}"/>
              </a:ext>
            </a:extLst>
          </p:cNvPr>
          <p:cNvGrpSpPr/>
          <p:nvPr/>
        </p:nvGrpSpPr>
        <p:grpSpPr>
          <a:xfrm>
            <a:off x="1" y="1"/>
            <a:ext cx="4647283" cy="6858000"/>
            <a:chOff x="1" y="1"/>
            <a:chExt cx="4647283" cy="6858000"/>
          </a:xfrm>
        </p:grpSpPr>
        <p:sp>
          <p:nvSpPr>
            <p:cNvPr id="30" name="Em forma de L 29">
              <a:extLst>
                <a:ext uri="{FF2B5EF4-FFF2-40B4-BE49-F238E27FC236}">
                  <a16:creationId xmlns:a16="http://schemas.microsoft.com/office/drawing/2014/main" id="{BE964022-D361-D845-B41C-FC931964A10B}"/>
                </a:ext>
              </a:extLst>
            </p:cNvPr>
            <p:cNvSpPr/>
            <p:nvPr/>
          </p:nvSpPr>
          <p:spPr>
            <a:xfrm rot="13366083">
              <a:off x="2884293" y="2424222"/>
              <a:ext cx="1762991" cy="1690577"/>
            </a:xfrm>
            <a:prstGeom prst="corne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CE8C29A-56C4-3548-94D9-72307AE01A52}"/>
                </a:ext>
              </a:extLst>
            </p:cNvPr>
            <p:cNvSpPr/>
            <p:nvPr/>
          </p:nvSpPr>
          <p:spPr>
            <a:xfrm>
              <a:off x="1" y="1"/>
              <a:ext cx="4333008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6049FFA0-9FE7-164F-9277-E4889A80819B}"/>
              </a:ext>
            </a:extLst>
          </p:cNvPr>
          <p:cNvSpPr txBox="1">
            <a:spLocks/>
          </p:cNvSpPr>
          <p:nvPr/>
        </p:nvSpPr>
        <p:spPr>
          <a:xfrm>
            <a:off x="103712" y="657364"/>
            <a:ext cx="4333007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/>
                </a:solidFill>
              </a:rPr>
              <a:t>INTEGRAÇÃO </a:t>
            </a:r>
          </a:p>
          <a:p>
            <a:r>
              <a:rPr lang="pt-PT" sz="6000" dirty="0">
                <a:solidFill>
                  <a:schemeClr val="bg1"/>
                </a:solidFill>
              </a:rPr>
              <a:t>DE IA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1232F24-AEE3-9642-B417-8389F7CF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8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7684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E6E6D34-2568-A140-BECA-B3E933AD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B32F518-FB29-234C-B21D-19CF0A83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34" y="1675227"/>
            <a:ext cx="6632756" cy="4394199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DDDB0F1-B623-314D-970E-5F3EFF5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17CE-8618-3A47-B484-45E77C4F22C7}" type="slidenum">
              <a:rPr lang="pt-PT" sz="3200" smtClean="0"/>
              <a:t>9</a:t>
            </a:fld>
            <a:endParaRPr lang="pt-PT" sz="3200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0171A4B-22B8-0B4B-BDD8-5FA7F50B1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90" y="2848792"/>
            <a:ext cx="531114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7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336</Words>
  <Application>Microsoft Macintosh PowerPoint</Application>
  <PresentationFormat>Ecrã Panorâmico</PresentationFormat>
  <Paragraphs>125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Web PII Projeto Interdisciplinar</vt:lpstr>
      <vt:lpstr>TÓPICOS A ABORDAR</vt:lpstr>
      <vt:lpstr>INTRODUÇÃO</vt:lpstr>
      <vt:lpstr>STAKEHOLDER REGISTER</vt:lpstr>
      <vt:lpstr>FERRAMENTAS DE GESTÃO</vt:lpstr>
      <vt:lpstr>PLANEAMENTO DO PROJETO</vt:lpstr>
      <vt:lpstr>MODELO DE GESTÃO</vt:lpstr>
      <vt:lpstr>INTERAÇÃO DE IA</vt:lpstr>
      <vt:lpstr>PERFORMANCE</vt:lpstr>
      <vt:lpstr>PERFORMANCE – Plano de melhoria</vt:lpstr>
      <vt:lpstr>REST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PII Projeto Interdisciplinar</dc:title>
  <dc:creator>Pedro Miguel Baldaia Almeida E Sousa</dc:creator>
  <cp:lastModifiedBy>Pedro Miguel Baldaia Almeida E Sousa</cp:lastModifiedBy>
  <cp:revision>19</cp:revision>
  <dcterms:created xsi:type="dcterms:W3CDTF">2022-03-27T18:06:15Z</dcterms:created>
  <dcterms:modified xsi:type="dcterms:W3CDTF">2022-03-28T14:07:36Z</dcterms:modified>
</cp:coreProperties>
</file>