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8" r:id="rId12"/>
    <p:sldId id="270" r:id="rId13"/>
    <p:sldId id="264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FB84A-181D-F84F-9C0D-1B103EFE2003}" v="21" dt="2021-12-16T21:27:11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385"/>
  </p:normalViewPr>
  <p:slideViewPr>
    <p:cSldViewPr snapToGrid="0" snapToObjects="1">
      <p:cViewPr>
        <p:scale>
          <a:sx n="82" d="100"/>
          <a:sy n="82" d="100"/>
        </p:scale>
        <p:origin x="16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iguel Baldaia Almeida E Sousa" userId="a5975659-c7fe-496d-b9f2-2a594c6f9be8" providerId="ADAL" clId="{A2AFB84A-181D-F84F-9C0D-1B103EFE2003}"/>
    <pc:docChg chg="undo custSel addSld delSld modSld">
      <pc:chgData name="Pedro Miguel Baldaia Almeida E Sousa" userId="a5975659-c7fe-496d-b9f2-2a594c6f9be8" providerId="ADAL" clId="{A2AFB84A-181D-F84F-9C0D-1B103EFE2003}" dt="2021-12-16T21:27:08.058" v="64" actId="2696"/>
      <pc:docMkLst>
        <pc:docMk/>
      </pc:docMkLst>
      <pc:sldChg chg="addSp delSp modSp mod">
        <pc:chgData name="Pedro Miguel Baldaia Almeida E Sousa" userId="a5975659-c7fe-496d-b9f2-2a594c6f9be8" providerId="ADAL" clId="{A2AFB84A-181D-F84F-9C0D-1B103EFE2003}" dt="2021-12-16T21:26:21.709" v="62"/>
        <pc:sldMkLst>
          <pc:docMk/>
          <pc:sldMk cId="3368526987" sldId="257"/>
        </pc:sldMkLst>
        <pc:spChg chg="add del mod">
          <ac:chgData name="Pedro Miguel Baldaia Almeida E Sousa" userId="a5975659-c7fe-496d-b9f2-2a594c6f9be8" providerId="ADAL" clId="{A2AFB84A-181D-F84F-9C0D-1B103EFE2003}" dt="2021-12-16T21:26:06.912" v="56" actId="478"/>
          <ac:spMkLst>
            <pc:docMk/>
            <pc:sldMk cId="3368526987" sldId="257"/>
            <ac:spMk id="5" creationId="{DB4A62A2-329D-8C41-BCA5-E6D12069E818}"/>
          </ac:spMkLst>
        </pc:spChg>
        <pc:graphicFrameChg chg="add del mod">
          <ac:chgData name="Pedro Miguel Baldaia Almeida E Sousa" userId="a5975659-c7fe-496d-b9f2-2a594c6f9be8" providerId="ADAL" clId="{A2AFB84A-181D-F84F-9C0D-1B103EFE2003}" dt="2021-12-16T21:26:21.709" v="62"/>
          <ac:graphicFrameMkLst>
            <pc:docMk/>
            <pc:sldMk cId="3368526987" sldId="257"/>
            <ac:graphicFrameMk id="31" creationId="{95CA7580-409D-42F7-8700-E5FA522927C5}"/>
          </ac:graphicFrameMkLst>
        </pc:graphicFrameChg>
      </pc:sldChg>
      <pc:sldChg chg="add del">
        <pc:chgData name="Pedro Miguel Baldaia Almeida E Sousa" userId="a5975659-c7fe-496d-b9f2-2a594c6f9be8" providerId="ADAL" clId="{A2AFB84A-181D-F84F-9C0D-1B103EFE2003}" dt="2021-12-16T21:27:08.058" v="64" actId="2696"/>
        <pc:sldMkLst>
          <pc:docMk/>
          <pc:sldMk cId="3563114684" sldId="261"/>
        </pc:sldMkLst>
      </pc:sldChg>
      <pc:sldChg chg="add del">
        <pc:chgData name="Pedro Miguel Baldaia Almeida E Sousa" userId="a5975659-c7fe-496d-b9f2-2a594c6f9be8" providerId="ADAL" clId="{A2AFB84A-181D-F84F-9C0D-1B103EFE2003}" dt="2021-12-16T21:27:08.058" v="64" actId="2696"/>
        <pc:sldMkLst>
          <pc:docMk/>
          <pc:sldMk cId="392168210" sldId="262"/>
        </pc:sldMkLst>
      </pc:sldChg>
      <pc:sldChg chg="add del">
        <pc:chgData name="Pedro Miguel Baldaia Almeida E Sousa" userId="a5975659-c7fe-496d-b9f2-2a594c6f9be8" providerId="ADAL" clId="{A2AFB84A-181D-F84F-9C0D-1B103EFE2003}" dt="2021-12-16T21:27:08.058" v="64" actId="2696"/>
        <pc:sldMkLst>
          <pc:docMk/>
          <pc:sldMk cId="3136285283" sldId="263"/>
        </pc:sldMkLst>
      </pc:sldChg>
      <pc:sldChg chg="add del">
        <pc:chgData name="Pedro Miguel Baldaia Almeida E Sousa" userId="a5975659-c7fe-496d-b9f2-2a594c6f9be8" providerId="ADAL" clId="{A2AFB84A-181D-F84F-9C0D-1B103EFE2003}" dt="2021-12-16T21:27:08.058" v="64" actId="2696"/>
        <pc:sldMkLst>
          <pc:docMk/>
          <pc:sldMk cId="915630603" sldId="264"/>
        </pc:sldMkLst>
      </pc:sldChg>
      <pc:sldChg chg="del">
        <pc:chgData name="Pedro Miguel Baldaia Almeida E Sousa" userId="a5975659-c7fe-496d-b9f2-2a594c6f9be8" providerId="ADAL" clId="{A2AFB84A-181D-F84F-9C0D-1B103EFE2003}" dt="2021-12-15T18:54:10.605" v="0" actId="2696"/>
        <pc:sldMkLst>
          <pc:docMk/>
          <pc:sldMk cId="3496350521" sldId="265"/>
        </pc:sldMkLst>
      </pc:sldChg>
      <pc:sldChg chg="add del">
        <pc:chgData name="Pedro Miguel Baldaia Almeida E Sousa" userId="a5975659-c7fe-496d-b9f2-2a594c6f9be8" providerId="ADAL" clId="{A2AFB84A-181D-F84F-9C0D-1B103EFE2003}" dt="2021-12-16T21:27:08.058" v="64" actId="2696"/>
        <pc:sldMkLst>
          <pc:docMk/>
          <pc:sldMk cId="3554321838" sldId="266"/>
        </pc:sldMkLst>
      </pc:sldChg>
      <pc:sldChg chg="add del">
        <pc:chgData name="Pedro Miguel Baldaia Almeida E Sousa" userId="a5975659-c7fe-496d-b9f2-2a594c6f9be8" providerId="ADAL" clId="{A2AFB84A-181D-F84F-9C0D-1B103EFE2003}" dt="2021-12-16T21:27:08.058" v="64" actId="2696"/>
        <pc:sldMkLst>
          <pc:docMk/>
          <pc:sldMk cId="4229987636" sldId="267"/>
        </pc:sldMkLst>
      </pc:sldChg>
      <pc:sldChg chg="add del">
        <pc:chgData name="Pedro Miguel Baldaia Almeida E Sousa" userId="a5975659-c7fe-496d-b9f2-2a594c6f9be8" providerId="ADAL" clId="{A2AFB84A-181D-F84F-9C0D-1B103EFE2003}" dt="2021-12-16T21:27:08.058" v="64" actId="2696"/>
        <pc:sldMkLst>
          <pc:docMk/>
          <pc:sldMk cId="1505589085" sldId="268"/>
        </pc:sldMkLst>
      </pc:sldChg>
      <pc:sldChg chg="addSp delSp modSp new add del mod setBg">
        <pc:chgData name="Pedro Miguel Baldaia Almeida E Sousa" userId="a5975659-c7fe-496d-b9f2-2a594c6f9be8" providerId="ADAL" clId="{A2AFB84A-181D-F84F-9C0D-1B103EFE2003}" dt="2021-12-16T21:27:08.058" v="64" actId="2696"/>
        <pc:sldMkLst>
          <pc:docMk/>
          <pc:sldMk cId="4242290359" sldId="270"/>
        </pc:sldMkLst>
        <pc:spChg chg="mod">
          <ac:chgData name="Pedro Miguel Baldaia Almeida E Sousa" userId="a5975659-c7fe-496d-b9f2-2a594c6f9be8" providerId="ADAL" clId="{A2AFB84A-181D-F84F-9C0D-1B103EFE2003}" dt="2021-12-15T23:21:27.498" v="36" actId="26606"/>
          <ac:spMkLst>
            <pc:docMk/>
            <pc:sldMk cId="4242290359" sldId="270"/>
            <ac:spMk id="2" creationId="{C55E7C4E-4B89-BB40-97BF-31812C9479D8}"/>
          </ac:spMkLst>
        </pc:spChg>
        <pc:spChg chg="del">
          <ac:chgData name="Pedro Miguel Baldaia Almeida E Sousa" userId="a5975659-c7fe-496d-b9f2-2a594c6f9be8" providerId="ADAL" clId="{A2AFB84A-181D-F84F-9C0D-1B103EFE2003}" dt="2021-12-15T23:20:45.517" v="28"/>
          <ac:spMkLst>
            <pc:docMk/>
            <pc:sldMk cId="4242290359" sldId="270"/>
            <ac:spMk id="3" creationId="{E3D3A413-6713-9149-942E-74CD7ABA801C}"/>
          </ac:spMkLst>
        </pc:spChg>
        <pc:spChg chg="mod">
          <ac:chgData name="Pedro Miguel Baldaia Almeida E Sousa" userId="a5975659-c7fe-496d-b9f2-2a594c6f9be8" providerId="ADAL" clId="{A2AFB84A-181D-F84F-9C0D-1B103EFE2003}" dt="2021-12-15T23:21:27.498" v="36" actId="26606"/>
          <ac:spMkLst>
            <pc:docMk/>
            <pc:sldMk cId="4242290359" sldId="270"/>
            <ac:spMk id="4" creationId="{791F2F9C-1F1E-B242-9A4B-8616B021EB62}"/>
          </ac:spMkLst>
        </pc:spChg>
        <pc:spChg chg="add mod">
          <ac:chgData name="Pedro Miguel Baldaia Almeida E Sousa" userId="a5975659-c7fe-496d-b9f2-2a594c6f9be8" providerId="ADAL" clId="{A2AFB84A-181D-F84F-9C0D-1B103EFE2003}" dt="2021-12-15T23:21:28.561" v="37" actId="767"/>
          <ac:spMkLst>
            <pc:docMk/>
            <pc:sldMk cId="4242290359" sldId="270"/>
            <ac:spMk id="6" creationId="{15047BB4-85AB-D944-921E-3DEC85CD024E}"/>
          </ac:spMkLst>
        </pc:spChg>
        <pc:spChg chg="add mod">
          <ac:chgData name="Pedro Miguel Baldaia Almeida E Sousa" userId="a5975659-c7fe-496d-b9f2-2a594c6f9be8" providerId="ADAL" clId="{A2AFB84A-181D-F84F-9C0D-1B103EFE2003}" dt="2021-12-15T23:21:29.342" v="38" actId="767"/>
          <ac:spMkLst>
            <pc:docMk/>
            <pc:sldMk cId="4242290359" sldId="270"/>
            <ac:spMk id="7" creationId="{3A0EEAF7-D0CD-4942-A4D3-457BDF1F3B9B}"/>
          </ac:spMkLst>
        </pc:spChg>
        <pc:spChg chg="add mod">
          <ac:chgData name="Pedro Miguel Baldaia Almeida E Sousa" userId="a5975659-c7fe-496d-b9f2-2a594c6f9be8" providerId="ADAL" clId="{A2AFB84A-181D-F84F-9C0D-1B103EFE2003}" dt="2021-12-15T23:22:45.285" v="46" actId="767"/>
          <ac:spMkLst>
            <pc:docMk/>
            <pc:sldMk cId="4242290359" sldId="270"/>
            <ac:spMk id="8" creationId="{079F55BC-152C-DC45-92C1-539088DA0425}"/>
          </ac:spMkLst>
        </pc:spChg>
        <pc:spChg chg="add del mod">
          <ac:chgData name="Pedro Miguel Baldaia Almeida E Sousa" userId="a5975659-c7fe-496d-b9f2-2a594c6f9be8" providerId="ADAL" clId="{A2AFB84A-181D-F84F-9C0D-1B103EFE2003}" dt="2021-12-15T23:21:24.831" v="35" actId="478"/>
          <ac:spMkLst>
            <pc:docMk/>
            <pc:sldMk cId="4242290359" sldId="270"/>
            <ac:spMk id="9" creationId="{552843EF-C87E-4815-9CCD-9535CEEC3CD2}"/>
          </ac:spMkLst>
        </pc:spChg>
        <pc:spChg chg="add mod">
          <ac:chgData name="Pedro Miguel Baldaia Almeida E Sousa" userId="a5975659-c7fe-496d-b9f2-2a594c6f9be8" providerId="ADAL" clId="{A2AFB84A-181D-F84F-9C0D-1B103EFE2003}" dt="2021-12-15T23:22:45.872" v="47" actId="767"/>
          <ac:spMkLst>
            <pc:docMk/>
            <pc:sldMk cId="4242290359" sldId="270"/>
            <ac:spMk id="10" creationId="{A4E976F5-DDA4-0045-9BC2-D9A80EBF8E75}"/>
          </ac:spMkLst>
        </pc:spChg>
        <pc:spChg chg="add del">
          <ac:chgData name="Pedro Miguel Baldaia Almeida E Sousa" userId="a5975659-c7fe-496d-b9f2-2a594c6f9be8" providerId="ADAL" clId="{A2AFB84A-181D-F84F-9C0D-1B103EFE2003}" dt="2021-12-15T23:21:22.335" v="34" actId="26606"/>
          <ac:spMkLst>
            <pc:docMk/>
            <pc:sldMk cId="4242290359" sldId="270"/>
            <ac:spMk id="12" creationId="{B5FA7C47-B7C1-4D2E-AB49-ED23BA34BA83}"/>
          </ac:spMkLst>
        </pc:spChg>
        <pc:spChg chg="add del">
          <ac:chgData name="Pedro Miguel Baldaia Almeida E Sousa" userId="a5975659-c7fe-496d-b9f2-2a594c6f9be8" providerId="ADAL" clId="{A2AFB84A-181D-F84F-9C0D-1B103EFE2003}" dt="2021-12-15T23:21:22.335" v="34" actId="26606"/>
          <ac:spMkLst>
            <pc:docMk/>
            <pc:sldMk cId="4242290359" sldId="270"/>
            <ac:spMk id="14" creationId="{596EE156-ABF1-4329-A6BA-03B4254E0877}"/>
          </ac:spMkLst>
        </pc:spChg>
        <pc:spChg chg="add del">
          <ac:chgData name="Pedro Miguel Baldaia Almeida E Sousa" userId="a5975659-c7fe-496d-b9f2-2a594c6f9be8" providerId="ADAL" clId="{A2AFB84A-181D-F84F-9C0D-1B103EFE2003}" dt="2021-12-15T23:21:22.335" v="34" actId="26606"/>
          <ac:spMkLst>
            <pc:docMk/>
            <pc:sldMk cId="4242290359" sldId="270"/>
            <ac:spMk id="16" creationId="{19B9933F-AAB3-444A-8BB5-9CA194A8BC63}"/>
          </ac:spMkLst>
        </pc:spChg>
        <pc:spChg chg="add del">
          <ac:chgData name="Pedro Miguel Baldaia Almeida E Sousa" userId="a5975659-c7fe-496d-b9f2-2a594c6f9be8" providerId="ADAL" clId="{A2AFB84A-181D-F84F-9C0D-1B103EFE2003}" dt="2021-12-15T23:21:22.335" v="34" actId="26606"/>
          <ac:spMkLst>
            <pc:docMk/>
            <pc:sldMk cId="4242290359" sldId="270"/>
            <ac:spMk id="18" creationId="{7D20183A-0B1D-4A1F-89B1-ADBEDBC6E54E}"/>
          </ac:spMkLst>
        </pc:spChg>
        <pc:spChg chg="add del">
          <ac:chgData name="Pedro Miguel Baldaia Almeida E Sousa" userId="a5975659-c7fe-496d-b9f2-2a594c6f9be8" providerId="ADAL" clId="{A2AFB84A-181D-F84F-9C0D-1B103EFE2003}" dt="2021-12-15T23:21:22.335" v="34" actId="26606"/>
          <ac:spMkLst>
            <pc:docMk/>
            <pc:sldMk cId="4242290359" sldId="270"/>
            <ac:spMk id="20" creationId="{131031D3-26CD-4214-A9A4-5857EFA15A0C}"/>
          </ac:spMkLst>
        </pc:spChg>
        <pc:spChg chg="add del">
          <ac:chgData name="Pedro Miguel Baldaia Almeida E Sousa" userId="a5975659-c7fe-496d-b9f2-2a594c6f9be8" providerId="ADAL" clId="{A2AFB84A-181D-F84F-9C0D-1B103EFE2003}" dt="2021-12-15T23:21:27.498" v="36" actId="26606"/>
          <ac:spMkLst>
            <pc:docMk/>
            <pc:sldMk cId="4242290359" sldId="270"/>
            <ac:spMk id="25" creationId="{F4C0B10B-D2C4-4A54-AFAD-3D27DF88BB37}"/>
          </ac:spMkLst>
        </pc:spChg>
        <pc:spChg chg="add">
          <ac:chgData name="Pedro Miguel Baldaia Almeida E Sousa" userId="a5975659-c7fe-496d-b9f2-2a594c6f9be8" providerId="ADAL" clId="{A2AFB84A-181D-F84F-9C0D-1B103EFE2003}" dt="2021-12-15T23:21:27.498" v="36" actId="26606"/>
          <ac:spMkLst>
            <pc:docMk/>
            <pc:sldMk cId="4242290359" sldId="270"/>
            <ac:spMk id="37" creationId="{BECACB72-3535-4C1F-B618-F4CBD214F4FF}"/>
          </ac:spMkLst>
        </pc:spChg>
        <pc:grpChg chg="add del">
          <ac:chgData name="Pedro Miguel Baldaia Almeida E Sousa" userId="a5975659-c7fe-496d-b9f2-2a594c6f9be8" providerId="ADAL" clId="{A2AFB84A-181D-F84F-9C0D-1B103EFE2003}" dt="2021-12-15T23:21:27.498" v="36" actId="26606"/>
          <ac:grpSpMkLst>
            <pc:docMk/>
            <pc:sldMk cId="4242290359" sldId="270"/>
            <ac:grpSpMk id="27" creationId="{B6BADB90-C74B-40D6-86DC-503F65FCE8DC}"/>
          </ac:grpSpMkLst>
        </pc:grpChg>
        <pc:picChg chg="add mod">
          <ac:chgData name="Pedro Miguel Baldaia Almeida E Sousa" userId="a5975659-c7fe-496d-b9f2-2a594c6f9be8" providerId="ADAL" clId="{A2AFB84A-181D-F84F-9C0D-1B103EFE2003}" dt="2021-12-16T10:29:46.109" v="54" actId="1076"/>
          <ac:picMkLst>
            <pc:docMk/>
            <pc:sldMk cId="4242290359" sldId="270"/>
            <ac:picMk id="5" creationId="{63C9276B-BD11-F146-BA9D-3F4E517E97F1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445B6-8C43-49ED-BFAB-68BB057C74F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4823BE-B1DA-4C83-8CAC-DBC3B5C84F1A}">
      <dgm:prSet/>
      <dgm:spPr/>
      <dgm:t>
        <a:bodyPr/>
        <a:lstStyle/>
        <a:p>
          <a:r>
            <a:rPr lang="pt-PT"/>
            <a:t>Introdução</a:t>
          </a:r>
          <a:endParaRPr lang="en-US"/>
        </a:p>
      </dgm:t>
    </dgm:pt>
    <dgm:pt modelId="{86F42391-012E-41FA-B553-00ECECAB9E9A}" type="parTrans" cxnId="{617D2137-425A-4B28-9096-A61A959A0B51}">
      <dgm:prSet/>
      <dgm:spPr/>
      <dgm:t>
        <a:bodyPr/>
        <a:lstStyle/>
        <a:p>
          <a:endParaRPr lang="en-US"/>
        </a:p>
      </dgm:t>
    </dgm:pt>
    <dgm:pt modelId="{A4CDD853-E196-48D5-9A8C-071CBE5F8D51}" type="sibTrans" cxnId="{617D2137-425A-4B28-9096-A61A959A0B51}">
      <dgm:prSet/>
      <dgm:spPr/>
      <dgm:t>
        <a:bodyPr/>
        <a:lstStyle/>
        <a:p>
          <a:endParaRPr lang="en-US"/>
        </a:p>
      </dgm:t>
    </dgm:pt>
    <dgm:pt modelId="{51D33654-F173-45ED-BF8B-33CA6F26DB67}">
      <dgm:prSet/>
      <dgm:spPr/>
      <dgm:t>
        <a:bodyPr/>
        <a:lstStyle/>
        <a:p>
          <a:r>
            <a:rPr lang="pt-PT"/>
            <a:t>Contexto de Utilização</a:t>
          </a:r>
          <a:endParaRPr lang="en-US"/>
        </a:p>
      </dgm:t>
    </dgm:pt>
    <dgm:pt modelId="{08C9995D-243B-4309-A5DA-50CB58F4C8B0}" type="parTrans" cxnId="{2FA2CEB7-85C5-4A40-9213-4ED1154FA2DE}">
      <dgm:prSet/>
      <dgm:spPr/>
      <dgm:t>
        <a:bodyPr/>
        <a:lstStyle/>
        <a:p>
          <a:endParaRPr lang="en-US"/>
        </a:p>
      </dgm:t>
    </dgm:pt>
    <dgm:pt modelId="{B16CE697-1A60-438F-9D05-FF21C8081FBE}" type="sibTrans" cxnId="{2FA2CEB7-85C5-4A40-9213-4ED1154FA2DE}">
      <dgm:prSet/>
      <dgm:spPr/>
      <dgm:t>
        <a:bodyPr/>
        <a:lstStyle/>
        <a:p>
          <a:endParaRPr lang="en-US"/>
        </a:p>
      </dgm:t>
    </dgm:pt>
    <dgm:pt modelId="{C003CC9F-D2E4-4CA3-A0AB-FC4B4581AC3E}">
      <dgm:prSet/>
      <dgm:spPr/>
      <dgm:t>
        <a:bodyPr/>
        <a:lstStyle/>
        <a:p>
          <a:r>
            <a:rPr lang="pt-PT"/>
            <a:t>Pesquisa Teórica</a:t>
          </a:r>
          <a:endParaRPr lang="en-US"/>
        </a:p>
      </dgm:t>
    </dgm:pt>
    <dgm:pt modelId="{D2A1CB51-E20B-47C4-B665-FED91BEDF394}" type="parTrans" cxnId="{7F6207C5-FF46-4548-ACDE-071575F67C91}">
      <dgm:prSet/>
      <dgm:spPr/>
      <dgm:t>
        <a:bodyPr/>
        <a:lstStyle/>
        <a:p>
          <a:endParaRPr lang="en-US"/>
        </a:p>
      </dgm:t>
    </dgm:pt>
    <dgm:pt modelId="{20A11859-B099-42C1-87F2-4EFBB2225288}" type="sibTrans" cxnId="{7F6207C5-FF46-4548-ACDE-071575F67C91}">
      <dgm:prSet/>
      <dgm:spPr/>
      <dgm:t>
        <a:bodyPr/>
        <a:lstStyle/>
        <a:p>
          <a:endParaRPr lang="en-US"/>
        </a:p>
      </dgm:t>
    </dgm:pt>
    <dgm:pt modelId="{80AEDA5C-8390-4368-8328-1D66C46817CC}">
      <dgm:prSet/>
      <dgm:spPr/>
      <dgm:t>
        <a:bodyPr/>
        <a:lstStyle/>
        <a:p>
          <a:r>
            <a:rPr lang="pt-PT" dirty="0"/>
            <a:t>Requisitos</a:t>
          </a:r>
          <a:endParaRPr lang="en-US" dirty="0"/>
        </a:p>
      </dgm:t>
    </dgm:pt>
    <dgm:pt modelId="{6ED1858C-9A14-4296-8CCE-2D9ED1D33937}" type="parTrans" cxnId="{ECF10387-E081-4F72-8A1E-26E3CEBD22F0}">
      <dgm:prSet/>
      <dgm:spPr/>
      <dgm:t>
        <a:bodyPr/>
        <a:lstStyle/>
        <a:p>
          <a:endParaRPr lang="en-US"/>
        </a:p>
      </dgm:t>
    </dgm:pt>
    <dgm:pt modelId="{46A9737C-6EAD-4117-88EE-642EB4454306}" type="sibTrans" cxnId="{ECF10387-E081-4F72-8A1E-26E3CEBD22F0}">
      <dgm:prSet/>
      <dgm:spPr/>
      <dgm:t>
        <a:bodyPr/>
        <a:lstStyle/>
        <a:p>
          <a:endParaRPr lang="en-US"/>
        </a:p>
      </dgm:t>
    </dgm:pt>
    <dgm:pt modelId="{B91D01CC-D9DB-45E7-91EF-E503870BC9D1}">
      <dgm:prSet/>
      <dgm:spPr/>
      <dgm:t>
        <a:bodyPr/>
        <a:lstStyle/>
        <a:p>
          <a:r>
            <a:rPr lang="pt-PT"/>
            <a:t>Protótipo Funcional</a:t>
          </a:r>
          <a:endParaRPr lang="en-US"/>
        </a:p>
      </dgm:t>
    </dgm:pt>
    <dgm:pt modelId="{5C4CB746-319D-4777-B66D-40F8EA324993}" type="parTrans" cxnId="{802CF789-F590-4FCE-9105-D8874DB1A737}">
      <dgm:prSet/>
      <dgm:spPr/>
      <dgm:t>
        <a:bodyPr/>
        <a:lstStyle/>
        <a:p>
          <a:endParaRPr lang="en-US"/>
        </a:p>
      </dgm:t>
    </dgm:pt>
    <dgm:pt modelId="{93ECCC6C-4814-4B94-BEF4-43EED27BE72C}" type="sibTrans" cxnId="{802CF789-F590-4FCE-9105-D8874DB1A737}">
      <dgm:prSet/>
      <dgm:spPr/>
      <dgm:t>
        <a:bodyPr/>
        <a:lstStyle/>
        <a:p>
          <a:endParaRPr lang="en-US"/>
        </a:p>
      </dgm:t>
    </dgm:pt>
    <dgm:pt modelId="{FF642038-1EC4-448B-B322-2D0B11E24CCA}">
      <dgm:prSet/>
      <dgm:spPr/>
      <dgm:t>
        <a:bodyPr/>
        <a:lstStyle/>
        <a:p>
          <a:r>
            <a:rPr lang="pt-PT"/>
            <a:t>Base de Dados</a:t>
          </a:r>
          <a:endParaRPr lang="en-US"/>
        </a:p>
      </dgm:t>
    </dgm:pt>
    <dgm:pt modelId="{1D30A206-87B0-4456-9B94-345D3EC70864}" type="sibTrans" cxnId="{D5E10AEC-3CF9-4383-A6E2-F31DEA791676}">
      <dgm:prSet/>
      <dgm:spPr/>
      <dgm:t>
        <a:bodyPr/>
        <a:lstStyle/>
        <a:p>
          <a:endParaRPr lang="en-US"/>
        </a:p>
      </dgm:t>
    </dgm:pt>
    <dgm:pt modelId="{8FA08054-E1D0-4A1A-8B99-4871D31CB3D9}" type="parTrans" cxnId="{D5E10AEC-3CF9-4383-A6E2-F31DEA791676}">
      <dgm:prSet/>
      <dgm:spPr/>
      <dgm:t>
        <a:bodyPr/>
        <a:lstStyle/>
        <a:p>
          <a:endParaRPr lang="en-US"/>
        </a:p>
      </dgm:t>
    </dgm:pt>
    <dgm:pt modelId="{9C75FBF4-2413-4D75-A645-38EFFD24E596}">
      <dgm:prSet/>
      <dgm:spPr/>
      <dgm:t>
        <a:bodyPr/>
        <a:lstStyle/>
        <a:p>
          <a:r>
            <a:rPr lang="pt-PT"/>
            <a:t>Casos de Uso</a:t>
          </a:r>
          <a:endParaRPr lang="en-US"/>
        </a:p>
      </dgm:t>
    </dgm:pt>
    <dgm:pt modelId="{EF3D57B9-D532-47F0-8E1E-208CD932EFB6}" type="sibTrans" cxnId="{80F6DAA4-97D1-4F92-8BFC-8242CAB07439}">
      <dgm:prSet/>
      <dgm:spPr/>
      <dgm:t>
        <a:bodyPr/>
        <a:lstStyle/>
        <a:p>
          <a:endParaRPr lang="en-US"/>
        </a:p>
      </dgm:t>
    </dgm:pt>
    <dgm:pt modelId="{A93BEA8D-E17E-403A-876F-F13D2B926C55}" type="parTrans" cxnId="{80F6DAA4-97D1-4F92-8BFC-8242CAB07439}">
      <dgm:prSet/>
      <dgm:spPr/>
      <dgm:t>
        <a:bodyPr/>
        <a:lstStyle/>
        <a:p>
          <a:endParaRPr lang="en-US"/>
        </a:p>
      </dgm:t>
    </dgm:pt>
    <dgm:pt modelId="{7A2C1B75-5208-4553-92D8-0E591E13BD08}">
      <dgm:prSet/>
      <dgm:spPr/>
      <dgm:t>
        <a:bodyPr/>
        <a:lstStyle/>
        <a:p>
          <a:r>
            <a:rPr lang="pt-PT" dirty="0" err="1"/>
            <a:t>Sitemap</a:t>
          </a:r>
          <a:endParaRPr lang="en-US" dirty="0"/>
        </a:p>
      </dgm:t>
    </dgm:pt>
    <dgm:pt modelId="{A4865286-9FFB-4F60-9D19-6B44862AFECD}" type="sibTrans" cxnId="{E9995B42-6050-4C34-9565-2C0A0BFECC01}">
      <dgm:prSet/>
      <dgm:spPr/>
      <dgm:t>
        <a:bodyPr/>
        <a:lstStyle/>
        <a:p>
          <a:endParaRPr lang="en-US"/>
        </a:p>
      </dgm:t>
    </dgm:pt>
    <dgm:pt modelId="{AE6B6FBF-A189-47DB-A2E2-A28A9C374516}" type="parTrans" cxnId="{E9995B42-6050-4C34-9565-2C0A0BFECC01}">
      <dgm:prSet/>
      <dgm:spPr/>
      <dgm:t>
        <a:bodyPr/>
        <a:lstStyle/>
        <a:p>
          <a:endParaRPr lang="en-US"/>
        </a:p>
      </dgm:t>
    </dgm:pt>
    <dgm:pt modelId="{F4F96B6F-C28C-4031-93D9-F1FAEEDE6406}">
      <dgm:prSet/>
      <dgm:spPr/>
      <dgm:t>
        <a:bodyPr/>
        <a:lstStyle/>
        <a:p>
          <a:r>
            <a:rPr lang="pt-PT" dirty="0"/>
            <a:t>Personas &amp; Cenários</a:t>
          </a:r>
          <a:endParaRPr lang="en-US" dirty="0"/>
        </a:p>
      </dgm:t>
    </dgm:pt>
    <dgm:pt modelId="{855AA201-5714-4B7C-AAA2-CBFEFCFD5B3B}" type="sibTrans" cxnId="{5A1306C6-1D18-40C6-BD4F-A844F9AC19A4}">
      <dgm:prSet/>
      <dgm:spPr/>
      <dgm:t>
        <a:bodyPr/>
        <a:lstStyle/>
        <a:p>
          <a:endParaRPr lang="en-US"/>
        </a:p>
      </dgm:t>
    </dgm:pt>
    <dgm:pt modelId="{C41CD6A9-A9B4-4C3F-86AE-471AD22B5486}" type="parTrans" cxnId="{5A1306C6-1D18-40C6-BD4F-A844F9AC19A4}">
      <dgm:prSet/>
      <dgm:spPr/>
      <dgm:t>
        <a:bodyPr/>
        <a:lstStyle/>
        <a:p>
          <a:endParaRPr lang="en-US"/>
        </a:p>
      </dgm:t>
    </dgm:pt>
    <dgm:pt modelId="{6B57C3BB-378D-4932-8067-1696907B0508}">
      <dgm:prSet/>
      <dgm:spPr/>
      <dgm:t>
        <a:bodyPr/>
        <a:lstStyle/>
        <a:p>
          <a:r>
            <a:rPr lang="pt-PT"/>
            <a:t>Diagrama de </a:t>
          </a:r>
          <a:r>
            <a:rPr lang="pt-PT" dirty="0"/>
            <a:t>Componentes</a:t>
          </a:r>
          <a:endParaRPr lang="en-US" dirty="0"/>
        </a:p>
      </dgm:t>
    </dgm:pt>
    <dgm:pt modelId="{4F5F6733-C755-4445-9B27-F40FA8379A80}" type="sibTrans" cxnId="{B6379E7B-441D-4DCF-A503-E32C4FBCB6A5}">
      <dgm:prSet/>
      <dgm:spPr/>
      <dgm:t>
        <a:bodyPr/>
        <a:lstStyle/>
        <a:p>
          <a:endParaRPr lang="en-US"/>
        </a:p>
      </dgm:t>
    </dgm:pt>
    <dgm:pt modelId="{0FA2A149-0B43-494A-A694-A290C19B99B6}" type="parTrans" cxnId="{B6379E7B-441D-4DCF-A503-E32C4FBCB6A5}">
      <dgm:prSet/>
      <dgm:spPr/>
      <dgm:t>
        <a:bodyPr/>
        <a:lstStyle/>
        <a:p>
          <a:endParaRPr lang="en-US"/>
        </a:p>
      </dgm:t>
    </dgm:pt>
    <dgm:pt modelId="{0DC7EE5F-8B02-DF49-BB1E-C94F440C525A}" type="pres">
      <dgm:prSet presAssocID="{FC9445B6-8C43-49ED-BFAB-68BB057C74F0}" presName="vert0" presStyleCnt="0">
        <dgm:presLayoutVars>
          <dgm:dir/>
          <dgm:animOne val="branch"/>
          <dgm:animLvl val="lvl"/>
        </dgm:presLayoutVars>
      </dgm:prSet>
      <dgm:spPr/>
    </dgm:pt>
    <dgm:pt modelId="{7A07365F-026C-F145-87BE-FD8C45C5E150}" type="pres">
      <dgm:prSet presAssocID="{F74823BE-B1DA-4C83-8CAC-DBC3B5C84F1A}" presName="thickLine" presStyleLbl="alignNode1" presStyleIdx="0" presStyleCnt="10"/>
      <dgm:spPr/>
    </dgm:pt>
    <dgm:pt modelId="{0B40C12B-84B7-1648-A4CC-54C9800CB3F6}" type="pres">
      <dgm:prSet presAssocID="{F74823BE-B1DA-4C83-8CAC-DBC3B5C84F1A}" presName="horz1" presStyleCnt="0"/>
      <dgm:spPr/>
    </dgm:pt>
    <dgm:pt modelId="{83131894-43DD-004A-8492-083178BD9053}" type="pres">
      <dgm:prSet presAssocID="{F74823BE-B1DA-4C83-8CAC-DBC3B5C84F1A}" presName="tx1" presStyleLbl="revTx" presStyleIdx="0" presStyleCnt="10"/>
      <dgm:spPr/>
    </dgm:pt>
    <dgm:pt modelId="{B06E6A4C-921D-EE4C-9959-FB2DB3D3BBD1}" type="pres">
      <dgm:prSet presAssocID="{F74823BE-B1DA-4C83-8CAC-DBC3B5C84F1A}" presName="vert1" presStyleCnt="0"/>
      <dgm:spPr/>
    </dgm:pt>
    <dgm:pt modelId="{135F77FA-06BC-A542-9C98-04C1FC193A8C}" type="pres">
      <dgm:prSet presAssocID="{51D33654-F173-45ED-BF8B-33CA6F26DB67}" presName="thickLine" presStyleLbl="alignNode1" presStyleIdx="1" presStyleCnt="10"/>
      <dgm:spPr/>
    </dgm:pt>
    <dgm:pt modelId="{6A542ED2-1B8E-384C-8211-785C9495DF77}" type="pres">
      <dgm:prSet presAssocID="{51D33654-F173-45ED-BF8B-33CA6F26DB67}" presName="horz1" presStyleCnt="0"/>
      <dgm:spPr/>
    </dgm:pt>
    <dgm:pt modelId="{208EF983-31D4-3C48-A468-B7789EE1D894}" type="pres">
      <dgm:prSet presAssocID="{51D33654-F173-45ED-BF8B-33CA6F26DB67}" presName="tx1" presStyleLbl="revTx" presStyleIdx="1" presStyleCnt="10"/>
      <dgm:spPr/>
    </dgm:pt>
    <dgm:pt modelId="{CC214BBB-DF58-3546-8A44-3703E17362B6}" type="pres">
      <dgm:prSet presAssocID="{51D33654-F173-45ED-BF8B-33CA6F26DB67}" presName="vert1" presStyleCnt="0"/>
      <dgm:spPr/>
    </dgm:pt>
    <dgm:pt modelId="{944B607E-7F98-2741-BD15-32286ED2853B}" type="pres">
      <dgm:prSet presAssocID="{C003CC9F-D2E4-4CA3-A0AB-FC4B4581AC3E}" presName="thickLine" presStyleLbl="alignNode1" presStyleIdx="2" presStyleCnt="10"/>
      <dgm:spPr/>
    </dgm:pt>
    <dgm:pt modelId="{00C24516-DC4A-FF4E-9503-9F19268E210D}" type="pres">
      <dgm:prSet presAssocID="{C003CC9F-D2E4-4CA3-A0AB-FC4B4581AC3E}" presName="horz1" presStyleCnt="0"/>
      <dgm:spPr/>
    </dgm:pt>
    <dgm:pt modelId="{A6C787E2-9D14-AF46-8672-695B08964F06}" type="pres">
      <dgm:prSet presAssocID="{C003CC9F-D2E4-4CA3-A0AB-FC4B4581AC3E}" presName="tx1" presStyleLbl="revTx" presStyleIdx="2" presStyleCnt="10"/>
      <dgm:spPr/>
    </dgm:pt>
    <dgm:pt modelId="{8250406C-3C26-3D47-8D5D-11828FB7A2CD}" type="pres">
      <dgm:prSet presAssocID="{C003CC9F-D2E4-4CA3-A0AB-FC4B4581AC3E}" presName="vert1" presStyleCnt="0"/>
      <dgm:spPr/>
    </dgm:pt>
    <dgm:pt modelId="{376814AC-32FA-B34F-B55E-EC6F3C02AC59}" type="pres">
      <dgm:prSet presAssocID="{80AEDA5C-8390-4368-8328-1D66C46817CC}" presName="thickLine" presStyleLbl="alignNode1" presStyleIdx="3" presStyleCnt="10"/>
      <dgm:spPr/>
    </dgm:pt>
    <dgm:pt modelId="{AEC668AD-ABA7-BB4C-9A54-63FD76E7FDA7}" type="pres">
      <dgm:prSet presAssocID="{80AEDA5C-8390-4368-8328-1D66C46817CC}" presName="horz1" presStyleCnt="0"/>
      <dgm:spPr/>
    </dgm:pt>
    <dgm:pt modelId="{91496A86-CCE9-5345-9555-56EDD5347624}" type="pres">
      <dgm:prSet presAssocID="{80AEDA5C-8390-4368-8328-1D66C46817CC}" presName="tx1" presStyleLbl="revTx" presStyleIdx="3" presStyleCnt="10"/>
      <dgm:spPr/>
    </dgm:pt>
    <dgm:pt modelId="{9D35AE32-B5E1-7843-A8A1-F37A7906305A}" type="pres">
      <dgm:prSet presAssocID="{80AEDA5C-8390-4368-8328-1D66C46817CC}" presName="vert1" presStyleCnt="0"/>
      <dgm:spPr/>
    </dgm:pt>
    <dgm:pt modelId="{88F81BD7-859A-2649-A6E8-7F8AEE3F9D4B}" type="pres">
      <dgm:prSet presAssocID="{F4F96B6F-C28C-4031-93D9-F1FAEEDE6406}" presName="thickLine" presStyleLbl="alignNode1" presStyleIdx="4" presStyleCnt="10"/>
      <dgm:spPr/>
    </dgm:pt>
    <dgm:pt modelId="{5B8995EE-3F98-7A41-8A88-2B00D40DF284}" type="pres">
      <dgm:prSet presAssocID="{F4F96B6F-C28C-4031-93D9-F1FAEEDE6406}" presName="horz1" presStyleCnt="0"/>
      <dgm:spPr/>
    </dgm:pt>
    <dgm:pt modelId="{509F5A65-FCB5-2545-9CD0-D2CBD48DA195}" type="pres">
      <dgm:prSet presAssocID="{F4F96B6F-C28C-4031-93D9-F1FAEEDE6406}" presName="tx1" presStyleLbl="revTx" presStyleIdx="4" presStyleCnt="10"/>
      <dgm:spPr/>
    </dgm:pt>
    <dgm:pt modelId="{3FBC4ED0-FFBF-5947-B2C3-553CF8A74906}" type="pres">
      <dgm:prSet presAssocID="{F4F96B6F-C28C-4031-93D9-F1FAEEDE6406}" presName="vert1" presStyleCnt="0"/>
      <dgm:spPr/>
    </dgm:pt>
    <dgm:pt modelId="{546BA300-D025-6849-B430-57D558CF6657}" type="pres">
      <dgm:prSet presAssocID="{7A2C1B75-5208-4553-92D8-0E591E13BD08}" presName="thickLine" presStyleLbl="alignNode1" presStyleIdx="5" presStyleCnt="10"/>
      <dgm:spPr/>
    </dgm:pt>
    <dgm:pt modelId="{FE043278-CAB9-8747-9571-39BC62A8A95E}" type="pres">
      <dgm:prSet presAssocID="{7A2C1B75-5208-4553-92D8-0E591E13BD08}" presName="horz1" presStyleCnt="0"/>
      <dgm:spPr/>
    </dgm:pt>
    <dgm:pt modelId="{328F2BFB-572F-8843-B183-EEBAF7CDDCF6}" type="pres">
      <dgm:prSet presAssocID="{7A2C1B75-5208-4553-92D8-0E591E13BD08}" presName="tx1" presStyleLbl="revTx" presStyleIdx="5" presStyleCnt="10"/>
      <dgm:spPr/>
    </dgm:pt>
    <dgm:pt modelId="{98E50ABA-C601-F443-B7E7-2D534E94675F}" type="pres">
      <dgm:prSet presAssocID="{7A2C1B75-5208-4553-92D8-0E591E13BD08}" presName="vert1" presStyleCnt="0"/>
      <dgm:spPr/>
    </dgm:pt>
    <dgm:pt modelId="{7CC96B55-86B2-EB46-9D12-61583150C5D2}" type="pres">
      <dgm:prSet presAssocID="{9C75FBF4-2413-4D75-A645-38EFFD24E596}" presName="thickLine" presStyleLbl="alignNode1" presStyleIdx="6" presStyleCnt="10"/>
      <dgm:spPr/>
    </dgm:pt>
    <dgm:pt modelId="{0B2730DF-4BE5-1F4C-B421-4BCFDB64B85A}" type="pres">
      <dgm:prSet presAssocID="{9C75FBF4-2413-4D75-A645-38EFFD24E596}" presName="horz1" presStyleCnt="0"/>
      <dgm:spPr/>
    </dgm:pt>
    <dgm:pt modelId="{9C3AC554-4EF0-0C4D-8F52-7A6DBE0E16A6}" type="pres">
      <dgm:prSet presAssocID="{9C75FBF4-2413-4D75-A645-38EFFD24E596}" presName="tx1" presStyleLbl="revTx" presStyleIdx="6" presStyleCnt="10"/>
      <dgm:spPr/>
    </dgm:pt>
    <dgm:pt modelId="{C68F7558-53D9-3847-82FF-6F3CAB5F3914}" type="pres">
      <dgm:prSet presAssocID="{9C75FBF4-2413-4D75-A645-38EFFD24E596}" presName="vert1" presStyleCnt="0"/>
      <dgm:spPr/>
    </dgm:pt>
    <dgm:pt modelId="{9E523685-5DD6-C242-9031-0D40008B2F13}" type="pres">
      <dgm:prSet presAssocID="{FF642038-1EC4-448B-B322-2D0B11E24CCA}" presName="thickLine" presStyleLbl="alignNode1" presStyleIdx="7" presStyleCnt="10"/>
      <dgm:spPr/>
    </dgm:pt>
    <dgm:pt modelId="{8B70355A-FF6E-EC4B-81EB-7365D5646DCF}" type="pres">
      <dgm:prSet presAssocID="{FF642038-1EC4-448B-B322-2D0B11E24CCA}" presName="horz1" presStyleCnt="0"/>
      <dgm:spPr/>
    </dgm:pt>
    <dgm:pt modelId="{D8088FD9-FBEE-FF4B-84DE-A348556DFF90}" type="pres">
      <dgm:prSet presAssocID="{FF642038-1EC4-448B-B322-2D0B11E24CCA}" presName="tx1" presStyleLbl="revTx" presStyleIdx="7" presStyleCnt="10"/>
      <dgm:spPr/>
    </dgm:pt>
    <dgm:pt modelId="{AEBAAE95-EA36-F640-95BB-5E6896BA438E}" type="pres">
      <dgm:prSet presAssocID="{FF642038-1EC4-448B-B322-2D0B11E24CCA}" presName="vert1" presStyleCnt="0"/>
      <dgm:spPr/>
    </dgm:pt>
    <dgm:pt modelId="{A4B28A98-4981-364A-AB23-8A3CE9AC11D6}" type="pres">
      <dgm:prSet presAssocID="{6B57C3BB-378D-4932-8067-1696907B0508}" presName="thickLine" presStyleLbl="alignNode1" presStyleIdx="8" presStyleCnt="10"/>
      <dgm:spPr/>
    </dgm:pt>
    <dgm:pt modelId="{8689BC66-2AC4-7F4C-9B69-81EF27F55F3A}" type="pres">
      <dgm:prSet presAssocID="{6B57C3BB-378D-4932-8067-1696907B0508}" presName="horz1" presStyleCnt="0"/>
      <dgm:spPr/>
    </dgm:pt>
    <dgm:pt modelId="{BC6654F0-5053-6A4D-930E-C14BED4B240E}" type="pres">
      <dgm:prSet presAssocID="{6B57C3BB-378D-4932-8067-1696907B0508}" presName="tx1" presStyleLbl="revTx" presStyleIdx="8" presStyleCnt="10"/>
      <dgm:spPr/>
    </dgm:pt>
    <dgm:pt modelId="{C2AC4DAE-BCE1-724D-BC59-14EE18465AAF}" type="pres">
      <dgm:prSet presAssocID="{6B57C3BB-378D-4932-8067-1696907B0508}" presName="vert1" presStyleCnt="0"/>
      <dgm:spPr/>
    </dgm:pt>
    <dgm:pt modelId="{A63F9124-BF58-2143-93B6-12E2D0161963}" type="pres">
      <dgm:prSet presAssocID="{B91D01CC-D9DB-45E7-91EF-E503870BC9D1}" presName="thickLine" presStyleLbl="alignNode1" presStyleIdx="9" presStyleCnt="10"/>
      <dgm:spPr/>
    </dgm:pt>
    <dgm:pt modelId="{9CB7A585-7EEB-E64D-9BB1-4450F5CD6538}" type="pres">
      <dgm:prSet presAssocID="{B91D01CC-D9DB-45E7-91EF-E503870BC9D1}" presName="horz1" presStyleCnt="0"/>
      <dgm:spPr/>
    </dgm:pt>
    <dgm:pt modelId="{8154CE54-7662-0849-9269-B2FA79DF5812}" type="pres">
      <dgm:prSet presAssocID="{B91D01CC-D9DB-45E7-91EF-E503870BC9D1}" presName="tx1" presStyleLbl="revTx" presStyleIdx="9" presStyleCnt="10"/>
      <dgm:spPr/>
    </dgm:pt>
    <dgm:pt modelId="{AFCD7B6E-C302-9944-92CF-387B0BB356C6}" type="pres">
      <dgm:prSet presAssocID="{B91D01CC-D9DB-45E7-91EF-E503870BC9D1}" presName="vert1" presStyleCnt="0"/>
      <dgm:spPr/>
    </dgm:pt>
  </dgm:ptLst>
  <dgm:cxnLst>
    <dgm:cxn modelId="{2A521D14-02D6-5448-A033-36F05F95FCAD}" type="presOf" srcId="{F74823BE-B1DA-4C83-8CAC-DBC3B5C84F1A}" destId="{83131894-43DD-004A-8492-083178BD9053}" srcOrd="0" destOrd="0" presId="urn:microsoft.com/office/officeart/2008/layout/LinedList"/>
    <dgm:cxn modelId="{DDFC6917-F4A3-1546-A51E-BA0A1781BEE9}" type="presOf" srcId="{F4F96B6F-C28C-4031-93D9-F1FAEEDE6406}" destId="{509F5A65-FCB5-2545-9CD0-D2CBD48DA195}" srcOrd="0" destOrd="0" presId="urn:microsoft.com/office/officeart/2008/layout/LinedList"/>
    <dgm:cxn modelId="{36064628-2D2E-1C46-B755-814569B931A8}" type="presOf" srcId="{7A2C1B75-5208-4553-92D8-0E591E13BD08}" destId="{328F2BFB-572F-8843-B183-EEBAF7CDDCF6}" srcOrd="0" destOrd="0" presId="urn:microsoft.com/office/officeart/2008/layout/LinedList"/>
    <dgm:cxn modelId="{64C36729-5C6C-7241-9BFE-6083948E02D3}" type="presOf" srcId="{FF642038-1EC4-448B-B322-2D0B11E24CCA}" destId="{D8088FD9-FBEE-FF4B-84DE-A348556DFF90}" srcOrd="0" destOrd="0" presId="urn:microsoft.com/office/officeart/2008/layout/LinedList"/>
    <dgm:cxn modelId="{503BE431-6B99-9340-9871-05DDFFF5CBB1}" type="presOf" srcId="{80AEDA5C-8390-4368-8328-1D66C46817CC}" destId="{91496A86-CCE9-5345-9555-56EDD5347624}" srcOrd="0" destOrd="0" presId="urn:microsoft.com/office/officeart/2008/layout/LinedList"/>
    <dgm:cxn modelId="{617D2137-425A-4B28-9096-A61A959A0B51}" srcId="{FC9445B6-8C43-49ED-BFAB-68BB057C74F0}" destId="{F74823BE-B1DA-4C83-8CAC-DBC3B5C84F1A}" srcOrd="0" destOrd="0" parTransId="{86F42391-012E-41FA-B553-00ECECAB9E9A}" sibTransId="{A4CDD853-E196-48D5-9A8C-071CBE5F8D51}"/>
    <dgm:cxn modelId="{7CCD2841-B196-E84B-87FE-B0A52A77B540}" type="presOf" srcId="{C003CC9F-D2E4-4CA3-A0AB-FC4B4581AC3E}" destId="{A6C787E2-9D14-AF46-8672-695B08964F06}" srcOrd="0" destOrd="0" presId="urn:microsoft.com/office/officeart/2008/layout/LinedList"/>
    <dgm:cxn modelId="{E9995B42-6050-4C34-9565-2C0A0BFECC01}" srcId="{FC9445B6-8C43-49ED-BFAB-68BB057C74F0}" destId="{7A2C1B75-5208-4553-92D8-0E591E13BD08}" srcOrd="5" destOrd="0" parTransId="{AE6B6FBF-A189-47DB-A2E2-A28A9C374516}" sibTransId="{A4865286-9FFB-4F60-9D19-6B44862AFECD}"/>
    <dgm:cxn modelId="{C3EEC26B-71D4-F949-9074-7928385307A9}" type="presOf" srcId="{51D33654-F173-45ED-BF8B-33CA6F26DB67}" destId="{208EF983-31D4-3C48-A468-B7789EE1D894}" srcOrd="0" destOrd="0" presId="urn:microsoft.com/office/officeart/2008/layout/LinedList"/>
    <dgm:cxn modelId="{B6379E7B-441D-4DCF-A503-E32C4FBCB6A5}" srcId="{FC9445B6-8C43-49ED-BFAB-68BB057C74F0}" destId="{6B57C3BB-378D-4932-8067-1696907B0508}" srcOrd="8" destOrd="0" parTransId="{0FA2A149-0B43-494A-A694-A290C19B99B6}" sibTransId="{4F5F6733-C755-4445-9B27-F40FA8379A80}"/>
    <dgm:cxn modelId="{ECF10387-E081-4F72-8A1E-26E3CEBD22F0}" srcId="{FC9445B6-8C43-49ED-BFAB-68BB057C74F0}" destId="{80AEDA5C-8390-4368-8328-1D66C46817CC}" srcOrd="3" destOrd="0" parTransId="{6ED1858C-9A14-4296-8CCE-2D9ED1D33937}" sibTransId="{46A9737C-6EAD-4117-88EE-642EB4454306}"/>
    <dgm:cxn modelId="{D6F94A88-3CF0-DB44-82D1-B96C85F28180}" type="presOf" srcId="{9C75FBF4-2413-4D75-A645-38EFFD24E596}" destId="{9C3AC554-4EF0-0C4D-8F52-7A6DBE0E16A6}" srcOrd="0" destOrd="0" presId="urn:microsoft.com/office/officeart/2008/layout/LinedList"/>
    <dgm:cxn modelId="{802CF789-F590-4FCE-9105-D8874DB1A737}" srcId="{FC9445B6-8C43-49ED-BFAB-68BB057C74F0}" destId="{B91D01CC-D9DB-45E7-91EF-E503870BC9D1}" srcOrd="9" destOrd="0" parTransId="{5C4CB746-319D-4777-B66D-40F8EA324993}" sibTransId="{93ECCC6C-4814-4B94-BEF4-43EED27BE72C}"/>
    <dgm:cxn modelId="{80F6DAA4-97D1-4F92-8BFC-8242CAB07439}" srcId="{FC9445B6-8C43-49ED-BFAB-68BB057C74F0}" destId="{9C75FBF4-2413-4D75-A645-38EFFD24E596}" srcOrd="6" destOrd="0" parTransId="{A93BEA8D-E17E-403A-876F-F13D2B926C55}" sibTransId="{EF3D57B9-D532-47F0-8E1E-208CD932EFB6}"/>
    <dgm:cxn modelId="{B21F9FB1-6018-CD45-AA89-DFBFC2F18BD4}" type="presOf" srcId="{FC9445B6-8C43-49ED-BFAB-68BB057C74F0}" destId="{0DC7EE5F-8B02-DF49-BB1E-C94F440C525A}" srcOrd="0" destOrd="0" presId="urn:microsoft.com/office/officeart/2008/layout/LinedList"/>
    <dgm:cxn modelId="{2FA2CEB7-85C5-4A40-9213-4ED1154FA2DE}" srcId="{FC9445B6-8C43-49ED-BFAB-68BB057C74F0}" destId="{51D33654-F173-45ED-BF8B-33CA6F26DB67}" srcOrd="1" destOrd="0" parTransId="{08C9995D-243B-4309-A5DA-50CB58F4C8B0}" sibTransId="{B16CE697-1A60-438F-9D05-FF21C8081FBE}"/>
    <dgm:cxn modelId="{7F6207C5-FF46-4548-ACDE-071575F67C91}" srcId="{FC9445B6-8C43-49ED-BFAB-68BB057C74F0}" destId="{C003CC9F-D2E4-4CA3-A0AB-FC4B4581AC3E}" srcOrd="2" destOrd="0" parTransId="{D2A1CB51-E20B-47C4-B665-FED91BEDF394}" sibTransId="{20A11859-B099-42C1-87F2-4EFBB2225288}"/>
    <dgm:cxn modelId="{5A1306C6-1D18-40C6-BD4F-A844F9AC19A4}" srcId="{FC9445B6-8C43-49ED-BFAB-68BB057C74F0}" destId="{F4F96B6F-C28C-4031-93D9-F1FAEEDE6406}" srcOrd="4" destOrd="0" parTransId="{C41CD6A9-A9B4-4C3F-86AE-471AD22B5486}" sibTransId="{855AA201-5714-4B7C-AAA2-CBFEFCFD5B3B}"/>
    <dgm:cxn modelId="{BEB6D3D1-4EB8-1943-B746-B382AAF81C2A}" type="presOf" srcId="{6B57C3BB-378D-4932-8067-1696907B0508}" destId="{BC6654F0-5053-6A4D-930E-C14BED4B240E}" srcOrd="0" destOrd="0" presId="urn:microsoft.com/office/officeart/2008/layout/LinedList"/>
    <dgm:cxn modelId="{C2C8B9E4-E673-D843-B571-0A68578584F1}" type="presOf" srcId="{B91D01CC-D9DB-45E7-91EF-E503870BC9D1}" destId="{8154CE54-7662-0849-9269-B2FA79DF5812}" srcOrd="0" destOrd="0" presId="urn:microsoft.com/office/officeart/2008/layout/LinedList"/>
    <dgm:cxn modelId="{D5E10AEC-3CF9-4383-A6E2-F31DEA791676}" srcId="{FC9445B6-8C43-49ED-BFAB-68BB057C74F0}" destId="{FF642038-1EC4-448B-B322-2D0B11E24CCA}" srcOrd="7" destOrd="0" parTransId="{8FA08054-E1D0-4A1A-8B99-4871D31CB3D9}" sibTransId="{1D30A206-87B0-4456-9B94-345D3EC70864}"/>
    <dgm:cxn modelId="{E515B4CD-F20B-2E4C-B807-28804FBDDCE6}" type="presParOf" srcId="{0DC7EE5F-8B02-DF49-BB1E-C94F440C525A}" destId="{7A07365F-026C-F145-87BE-FD8C45C5E150}" srcOrd="0" destOrd="0" presId="urn:microsoft.com/office/officeart/2008/layout/LinedList"/>
    <dgm:cxn modelId="{B89F13A2-4BC8-3542-A6F3-ACC7B55673CF}" type="presParOf" srcId="{0DC7EE5F-8B02-DF49-BB1E-C94F440C525A}" destId="{0B40C12B-84B7-1648-A4CC-54C9800CB3F6}" srcOrd="1" destOrd="0" presId="urn:microsoft.com/office/officeart/2008/layout/LinedList"/>
    <dgm:cxn modelId="{60FCD515-F09C-0844-A53E-A56034C94FB4}" type="presParOf" srcId="{0B40C12B-84B7-1648-A4CC-54C9800CB3F6}" destId="{83131894-43DD-004A-8492-083178BD9053}" srcOrd="0" destOrd="0" presId="urn:microsoft.com/office/officeart/2008/layout/LinedList"/>
    <dgm:cxn modelId="{20135C61-BF36-0444-99CA-4679AB2E1D1A}" type="presParOf" srcId="{0B40C12B-84B7-1648-A4CC-54C9800CB3F6}" destId="{B06E6A4C-921D-EE4C-9959-FB2DB3D3BBD1}" srcOrd="1" destOrd="0" presId="urn:microsoft.com/office/officeart/2008/layout/LinedList"/>
    <dgm:cxn modelId="{295CFC56-2348-8444-8B12-A3AF1CC7FA25}" type="presParOf" srcId="{0DC7EE5F-8B02-DF49-BB1E-C94F440C525A}" destId="{135F77FA-06BC-A542-9C98-04C1FC193A8C}" srcOrd="2" destOrd="0" presId="urn:microsoft.com/office/officeart/2008/layout/LinedList"/>
    <dgm:cxn modelId="{0D32644D-B458-AE44-9938-0C4906667908}" type="presParOf" srcId="{0DC7EE5F-8B02-DF49-BB1E-C94F440C525A}" destId="{6A542ED2-1B8E-384C-8211-785C9495DF77}" srcOrd="3" destOrd="0" presId="urn:microsoft.com/office/officeart/2008/layout/LinedList"/>
    <dgm:cxn modelId="{BC346400-4CE5-8241-84D2-658D1A8EB3D1}" type="presParOf" srcId="{6A542ED2-1B8E-384C-8211-785C9495DF77}" destId="{208EF983-31D4-3C48-A468-B7789EE1D894}" srcOrd="0" destOrd="0" presId="urn:microsoft.com/office/officeart/2008/layout/LinedList"/>
    <dgm:cxn modelId="{062E04E5-5505-1B4D-9A9E-A99889D2C119}" type="presParOf" srcId="{6A542ED2-1B8E-384C-8211-785C9495DF77}" destId="{CC214BBB-DF58-3546-8A44-3703E17362B6}" srcOrd="1" destOrd="0" presId="urn:microsoft.com/office/officeart/2008/layout/LinedList"/>
    <dgm:cxn modelId="{FB8C5288-74C6-3D49-9D4A-448D057F0AA8}" type="presParOf" srcId="{0DC7EE5F-8B02-DF49-BB1E-C94F440C525A}" destId="{944B607E-7F98-2741-BD15-32286ED2853B}" srcOrd="4" destOrd="0" presId="urn:microsoft.com/office/officeart/2008/layout/LinedList"/>
    <dgm:cxn modelId="{376ECAD5-ADF6-1649-AE3A-48F818300541}" type="presParOf" srcId="{0DC7EE5F-8B02-DF49-BB1E-C94F440C525A}" destId="{00C24516-DC4A-FF4E-9503-9F19268E210D}" srcOrd="5" destOrd="0" presId="urn:microsoft.com/office/officeart/2008/layout/LinedList"/>
    <dgm:cxn modelId="{01DA1938-35AB-6D42-AF2A-EE06CF6DCBF2}" type="presParOf" srcId="{00C24516-DC4A-FF4E-9503-9F19268E210D}" destId="{A6C787E2-9D14-AF46-8672-695B08964F06}" srcOrd="0" destOrd="0" presId="urn:microsoft.com/office/officeart/2008/layout/LinedList"/>
    <dgm:cxn modelId="{44E39B3D-AEDF-5E47-A959-6221B16C1920}" type="presParOf" srcId="{00C24516-DC4A-FF4E-9503-9F19268E210D}" destId="{8250406C-3C26-3D47-8D5D-11828FB7A2CD}" srcOrd="1" destOrd="0" presId="urn:microsoft.com/office/officeart/2008/layout/LinedList"/>
    <dgm:cxn modelId="{3A36EB1E-8389-5248-A324-84B8DAF10125}" type="presParOf" srcId="{0DC7EE5F-8B02-DF49-BB1E-C94F440C525A}" destId="{376814AC-32FA-B34F-B55E-EC6F3C02AC59}" srcOrd="6" destOrd="0" presId="urn:microsoft.com/office/officeart/2008/layout/LinedList"/>
    <dgm:cxn modelId="{94EAE452-41D4-3B41-A8A9-95445ABCB267}" type="presParOf" srcId="{0DC7EE5F-8B02-DF49-BB1E-C94F440C525A}" destId="{AEC668AD-ABA7-BB4C-9A54-63FD76E7FDA7}" srcOrd="7" destOrd="0" presId="urn:microsoft.com/office/officeart/2008/layout/LinedList"/>
    <dgm:cxn modelId="{2A56E791-DBA7-D144-A7C1-B7CEAB53EB5F}" type="presParOf" srcId="{AEC668AD-ABA7-BB4C-9A54-63FD76E7FDA7}" destId="{91496A86-CCE9-5345-9555-56EDD5347624}" srcOrd="0" destOrd="0" presId="urn:microsoft.com/office/officeart/2008/layout/LinedList"/>
    <dgm:cxn modelId="{6D07C877-3EF0-9D4F-BE01-7F9FD878232F}" type="presParOf" srcId="{AEC668AD-ABA7-BB4C-9A54-63FD76E7FDA7}" destId="{9D35AE32-B5E1-7843-A8A1-F37A7906305A}" srcOrd="1" destOrd="0" presId="urn:microsoft.com/office/officeart/2008/layout/LinedList"/>
    <dgm:cxn modelId="{1A8D4A36-2111-924B-A1A4-F3CA8878407D}" type="presParOf" srcId="{0DC7EE5F-8B02-DF49-BB1E-C94F440C525A}" destId="{88F81BD7-859A-2649-A6E8-7F8AEE3F9D4B}" srcOrd="8" destOrd="0" presId="urn:microsoft.com/office/officeart/2008/layout/LinedList"/>
    <dgm:cxn modelId="{EC7B3779-E9D4-7944-B18F-6B3FEBE4FCCB}" type="presParOf" srcId="{0DC7EE5F-8B02-DF49-BB1E-C94F440C525A}" destId="{5B8995EE-3F98-7A41-8A88-2B00D40DF284}" srcOrd="9" destOrd="0" presId="urn:microsoft.com/office/officeart/2008/layout/LinedList"/>
    <dgm:cxn modelId="{831AACD8-1C47-F04C-B3E2-855717E353D1}" type="presParOf" srcId="{5B8995EE-3F98-7A41-8A88-2B00D40DF284}" destId="{509F5A65-FCB5-2545-9CD0-D2CBD48DA195}" srcOrd="0" destOrd="0" presId="urn:microsoft.com/office/officeart/2008/layout/LinedList"/>
    <dgm:cxn modelId="{E6DB6AAE-95C1-BA43-A72A-DA75A8FA97E2}" type="presParOf" srcId="{5B8995EE-3F98-7A41-8A88-2B00D40DF284}" destId="{3FBC4ED0-FFBF-5947-B2C3-553CF8A74906}" srcOrd="1" destOrd="0" presId="urn:microsoft.com/office/officeart/2008/layout/LinedList"/>
    <dgm:cxn modelId="{C8D59195-C946-CB43-9E86-E3E75F777C32}" type="presParOf" srcId="{0DC7EE5F-8B02-DF49-BB1E-C94F440C525A}" destId="{546BA300-D025-6849-B430-57D558CF6657}" srcOrd="10" destOrd="0" presId="urn:microsoft.com/office/officeart/2008/layout/LinedList"/>
    <dgm:cxn modelId="{C6211ACA-33E6-1D40-8AD8-FB008BE5B903}" type="presParOf" srcId="{0DC7EE5F-8B02-DF49-BB1E-C94F440C525A}" destId="{FE043278-CAB9-8747-9571-39BC62A8A95E}" srcOrd="11" destOrd="0" presId="urn:microsoft.com/office/officeart/2008/layout/LinedList"/>
    <dgm:cxn modelId="{E4D0397A-9210-EA49-B678-20F7BA903016}" type="presParOf" srcId="{FE043278-CAB9-8747-9571-39BC62A8A95E}" destId="{328F2BFB-572F-8843-B183-EEBAF7CDDCF6}" srcOrd="0" destOrd="0" presId="urn:microsoft.com/office/officeart/2008/layout/LinedList"/>
    <dgm:cxn modelId="{529153B7-305A-754E-8D4A-3A6355937808}" type="presParOf" srcId="{FE043278-CAB9-8747-9571-39BC62A8A95E}" destId="{98E50ABA-C601-F443-B7E7-2D534E94675F}" srcOrd="1" destOrd="0" presId="urn:microsoft.com/office/officeart/2008/layout/LinedList"/>
    <dgm:cxn modelId="{C0657E26-FC67-BF49-AB43-B7973F060B2D}" type="presParOf" srcId="{0DC7EE5F-8B02-DF49-BB1E-C94F440C525A}" destId="{7CC96B55-86B2-EB46-9D12-61583150C5D2}" srcOrd="12" destOrd="0" presId="urn:microsoft.com/office/officeart/2008/layout/LinedList"/>
    <dgm:cxn modelId="{84F31E82-9DE8-9646-8DC5-AC543B894029}" type="presParOf" srcId="{0DC7EE5F-8B02-DF49-BB1E-C94F440C525A}" destId="{0B2730DF-4BE5-1F4C-B421-4BCFDB64B85A}" srcOrd="13" destOrd="0" presId="urn:microsoft.com/office/officeart/2008/layout/LinedList"/>
    <dgm:cxn modelId="{242165F7-8540-8B46-9AEA-A11872B00907}" type="presParOf" srcId="{0B2730DF-4BE5-1F4C-B421-4BCFDB64B85A}" destId="{9C3AC554-4EF0-0C4D-8F52-7A6DBE0E16A6}" srcOrd="0" destOrd="0" presId="urn:microsoft.com/office/officeart/2008/layout/LinedList"/>
    <dgm:cxn modelId="{9DA6E61F-F93C-1D48-A81B-BDD50BF50655}" type="presParOf" srcId="{0B2730DF-4BE5-1F4C-B421-4BCFDB64B85A}" destId="{C68F7558-53D9-3847-82FF-6F3CAB5F3914}" srcOrd="1" destOrd="0" presId="urn:microsoft.com/office/officeart/2008/layout/LinedList"/>
    <dgm:cxn modelId="{319DC15B-29E9-744D-8C5A-A82E97B0163B}" type="presParOf" srcId="{0DC7EE5F-8B02-DF49-BB1E-C94F440C525A}" destId="{9E523685-5DD6-C242-9031-0D40008B2F13}" srcOrd="14" destOrd="0" presId="urn:microsoft.com/office/officeart/2008/layout/LinedList"/>
    <dgm:cxn modelId="{9107704C-98C9-3049-8BFE-0A34439ACFF2}" type="presParOf" srcId="{0DC7EE5F-8B02-DF49-BB1E-C94F440C525A}" destId="{8B70355A-FF6E-EC4B-81EB-7365D5646DCF}" srcOrd="15" destOrd="0" presId="urn:microsoft.com/office/officeart/2008/layout/LinedList"/>
    <dgm:cxn modelId="{FD585246-4B16-584E-809E-7E91D5CC9DB3}" type="presParOf" srcId="{8B70355A-FF6E-EC4B-81EB-7365D5646DCF}" destId="{D8088FD9-FBEE-FF4B-84DE-A348556DFF90}" srcOrd="0" destOrd="0" presId="urn:microsoft.com/office/officeart/2008/layout/LinedList"/>
    <dgm:cxn modelId="{9A756ECB-007A-8540-8876-FE1C5586F061}" type="presParOf" srcId="{8B70355A-FF6E-EC4B-81EB-7365D5646DCF}" destId="{AEBAAE95-EA36-F640-95BB-5E6896BA438E}" srcOrd="1" destOrd="0" presId="urn:microsoft.com/office/officeart/2008/layout/LinedList"/>
    <dgm:cxn modelId="{E64CD5F5-967B-C64D-BC05-27D8BCE3F61F}" type="presParOf" srcId="{0DC7EE5F-8B02-DF49-BB1E-C94F440C525A}" destId="{A4B28A98-4981-364A-AB23-8A3CE9AC11D6}" srcOrd="16" destOrd="0" presId="urn:microsoft.com/office/officeart/2008/layout/LinedList"/>
    <dgm:cxn modelId="{FA70CE5E-AD30-3246-A9D9-FDB5CA593C55}" type="presParOf" srcId="{0DC7EE5F-8B02-DF49-BB1E-C94F440C525A}" destId="{8689BC66-2AC4-7F4C-9B69-81EF27F55F3A}" srcOrd="17" destOrd="0" presId="urn:microsoft.com/office/officeart/2008/layout/LinedList"/>
    <dgm:cxn modelId="{60DEEE23-5430-8041-823E-448FA2CE1788}" type="presParOf" srcId="{8689BC66-2AC4-7F4C-9B69-81EF27F55F3A}" destId="{BC6654F0-5053-6A4D-930E-C14BED4B240E}" srcOrd="0" destOrd="0" presId="urn:microsoft.com/office/officeart/2008/layout/LinedList"/>
    <dgm:cxn modelId="{9CEDF783-8786-F54C-8398-74E5C357F8D6}" type="presParOf" srcId="{8689BC66-2AC4-7F4C-9B69-81EF27F55F3A}" destId="{C2AC4DAE-BCE1-724D-BC59-14EE18465AAF}" srcOrd="1" destOrd="0" presId="urn:microsoft.com/office/officeart/2008/layout/LinedList"/>
    <dgm:cxn modelId="{CB07D562-A0F2-1541-8FB7-A7CEA91D505D}" type="presParOf" srcId="{0DC7EE5F-8B02-DF49-BB1E-C94F440C525A}" destId="{A63F9124-BF58-2143-93B6-12E2D0161963}" srcOrd="18" destOrd="0" presId="urn:microsoft.com/office/officeart/2008/layout/LinedList"/>
    <dgm:cxn modelId="{BEE30F15-452D-0F4D-9611-80441F982103}" type="presParOf" srcId="{0DC7EE5F-8B02-DF49-BB1E-C94F440C525A}" destId="{9CB7A585-7EEB-E64D-9BB1-4450F5CD6538}" srcOrd="19" destOrd="0" presId="urn:microsoft.com/office/officeart/2008/layout/LinedList"/>
    <dgm:cxn modelId="{C754FFA6-EBBF-5546-BA96-6360277E3054}" type="presParOf" srcId="{9CB7A585-7EEB-E64D-9BB1-4450F5CD6538}" destId="{8154CE54-7662-0849-9269-B2FA79DF5812}" srcOrd="0" destOrd="0" presId="urn:microsoft.com/office/officeart/2008/layout/LinedList"/>
    <dgm:cxn modelId="{25656C0F-EE03-584A-9A7E-847AECFFE2C3}" type="presParOf" srcId="{9CB7A585-7EEB-E64D-9BB1-4450F5CD6538}" destId="{AFCD7B6E-C302-9944-92CF-387B0BB356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74272-46F0-4199-8164-B4E4E9C3438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959522-3ED2-4268-B894-53D01CBEA1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Fomentar a interdisciplinaridade </a:t>
          </a:r>
          <a:endParaRPr lang="en-US"/>
        </a:p>
      </dgm:t>
    </dgm:pt>
    <dgm:pt modelId="{4D1580F1-8543-40A3-83E2-63F379318D83}" type="parTrans" cxnId="{D29ECA02-6033-4B7F-BBC6-F71402FDBE1C}">
      <dgm:prSet/>
      <dgm:spPr/>
      <dgm:t>
        <a:bodyPr/>
        <a:lstStyle/>
        <a:p>
          <a:endParaRPr lang="en-US"/>
        </a:p>
      </dgm:t>
    </dgm:pt>
    <dgm:pt modelId="{75BF41EA-1833-4199-80D9-517AC42565AB}" type="sibTrans" cxnId="{D29ECA02-6033-4B7F-BBC6-F71402FDBE1C}">
      <dgm:prSet/>
      <dgm:spPr/>
      <dgm:t>
        <a:bodyPr/>
        <a:lstStyle/>
        <a:p>
          <a:endParaRPr lang="en-US"/>
        </a:p>
      </dgm:t>
    </dgm:pt>
    <dgm:pt modelId="{4C48E8EF-8A22-4C0C-9054-402C8912DD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Competências ao nível da criação, gestão e da execução</a:t>
          </a:r>
          <a:endParaRPr lang="en-US"/>
        </a:p>
      </dgm:t>
    </dgm:pt>
    <dgm:pt modelId="{5B27E5B6-6E46-4963-948B-AFBD003B39C5}" type="parTrans" cxnId="{E8D1D745-8061-4EB3-899F-1B8099BEDDE7}">
      <dgm:prSet/>
      <dgm:spPr/>
      <dgm:t>
        <a:bodyPr/>
        <a:lstStyle/>
        <a:p>
          <a:endParaRPr lang="en-US"/>
        </a:p>
      </dgm:t>
    </dgm:pt>
    <dgm:pt modelId="{0CCBA29F-0F03-4127-8EE4-84D7391DDBB5}" type="sibTrans" cxnId="{E8D1D745-8061-4EB3-899F-1B8099BEDDE7}">
      <dgm:prSet/>
      <dgm:spPr/>
      <dgm:t>
        <a:bodyPr/>
        <a:lstStyle/>
        <a:p>
          <a:endParaRPr lang="en-US"/>
        </a:p>
      </dgm:t>
    </dgm:pt>
    <dgm:pt modelId="{28C3D63C-B9A6-4D62-A5CA-B457D153E2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Fornecer uma visão alargada e integrada </a:t>
          </a:r>
          <a:endParaRPr lang="en-US"/>
        </a:p>
      </dgm:t>
    </dgm:pt>
    <dgm:pt modelId="{DA11E958-650E-4E06-8985-E8B723877E6D}" type="parTrans" cxnId="{FD8429B0-8DB4-4202-B72A-AB59C08271D3}">
      <dgm:prSet/>
      <dgm:spPr/>
      <dgm:t>
        <a:bodyPr/>
        <a:lstStyle/>
        <a:p>
          <a:endParaRPr lang="en-US"/>
        </a:p>
      </dgm:t>
    </dgm:pt>
    <dgm:pt modelId="{366561BE-9B83-4199-BF3A-1358690B99BA}" type="sibTrans" cxnId="{FD8429B0-8DB4-4202-B72A-AB59C08271D3}">
      <dgm:prSet/>
      <dgm:spPr/>
      <dgm:t>
        <a:bodyPr/>
        <a:lstStyle/>
        <a:p>
          <a:endParaRPr lang="en-US"/>
        </a:p>
      </dgm:t>
    </dgm:pt>
    <dgm:pt modelId="{178F58EA-5B9C-45DA-90BC-B80D013811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Testar os conhecimentos sobre filmes e séries</a:t>
          </a:r>
          <a:endParaRPr lang="en-US"/>
        </a:p>
      </dgm:t>
    </dgm:pt>
    <dgm:pt modelId="{F66D74CA-9813-4C2B-9EDD-203DBC8EB2CF}" type="parTrans" cxnId="{C7FF22ED-D944-4F39-BFBA-28F94A7C7D46}">
      <dgm:prSet/>
      <dgm:spPr/>
      <dgm:t>
        <a:bodyPr/>
        <a:lstStyle/>
        <a:p>
          <a:endParaRPr lang="en-US"/>
        </a:p>
      </dgm:t>
    </dgm:pt>
    <dgm:pt modelId="{BC6B72FB-1B2C-4204-98A1-E71CCE9CB113}" type="sibTrans" cxnId="{C7FF22ED-D944-4F39-BFBA-28F94A7C7D46}">
      <dgm:prSet/>
      <dgm:spPr/>
      <dgm:t>
        <a:bodyPr/>
        <a:lstStyle/>
        <a:p>
          <a:endParaRPr lang="en-US"/>
        </a:p>
      </dgm:t>
    </dgm:pt>
    <dgm:pt modelId="{FF93CD2A-A378-476B-9992-6A1015393E9F}" type="pres">
      <dgm:prSet presAssocID="{13E74272-46F0-4199-8164-B4E4E9C34388}" presName="root" presStyleCnt="0">
        <dgm:presLayoutVars>
          <dgm:dir/>
          <dgm:resizeHandles val="exact"/>
        </dgm:presLayoutVars>
      </dgm:prSet>
      <dgm:spPr/>
    </dgm:pt>
    <dgm:pt modelId="{1D507D89-0208-4B2C-8B78-E8D7F75F982D}" type="pres">
      <dgm:prSet presAssocID="{75959522-3ED2-4268-B894-53D01CBEA105}" presName="compNode" presStyleCnt="0"/>
      <dgm:spPr/>
    </dgm:pt>
    <dgm:pt modelId="{D7D4D8A1-0BC4-411F-89B9-EDE4D8218267}" type="pres">
      <dgm:prSet presAssocID="{75959522-3ED2-4268-B894-53D01CBEA10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41528B-58C4-4BBB-B4E5-12E38FD18232}" type="pres">
      <dgm:prSet presAssocID="{75959522-3ED2-4268-B894-53D01CBEA1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878D50F6-7CE0-4E7E-B44C-CF70C0F7D43C}" type="pres">
      <dgm:prSet presAssocID="{75959522-3ED2-4268-B894-53D01CBEA105}" presName="spaceRect" presStyleCnt="0"/>
      <dgm:spPr/>
    </dgm:pt>
    <dgm:pt modelId="{2A804C26-CC74-4BBC-9F41-264AAB87FB34}" type="pres">
      <dgm:prSet presAssocID="{75959522-3ED2-4268-B894-53D01CBEA105}" presName="textRect" presStyleLbl="revTx" presStyleIdx="0" presStyleCnt="4">
        <dgm:presLayoutVars>
          <dgm:chMax val="1"/>
          <dgm:chPref val="1"/>
        </dgm:presLayoutVars>
      </dgm:prSet>
      <dgm:spPr/>
    </dgm:pt>
    <dgm:pt modelId="{E1E43028-5A8E-41AB-8F4B-C0345752FE03}" type="pres">
      <dgm:prSet presAssocID="{75BF41EA-1833-4199-80D9-517AC42565AB}" presName="sibTrans" presStyleCnt="0"/>
      <dgm:spPr/>
    </dgm:pt>
    <dgm:pt modelId="{A91A8F8B-3390-4D5D-92B2-38D8A3954B8B}" type="pres">
      <dgm:prSet presAssocID="{4C48E8EF-8A22-4C0C-9054-402C8912DD10}" presName="compNode" presStyleCnt="0"/>
      <dgm:spPr/>
    </dgm:pt>
    <dgm:pt modelId="{B933F36D-569E-43F7-A6BC-FB5618307C65}" type="pres">
      <dgm:prSet presAssocID="{4C48E8EF-8A22-4C0C-9054-402C8912DD1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8B7B99-6674-43EE-ADAB-4E67F7ECD982}" type="pres">
      <dgm:prSet presAssocID="{4C48E8EF-8A22-4C0C-9054-402C8912DD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F01E4A-30EE-4039-86DD-19EAC2EBACAA}" type="pres">
      <dgm:prSet presAssocID="{4C48E8EF-8A22-4C0C-9054-402C8912DD10}" presName="spaceRect" presStyleCnt="0"/>
      <dgm:spPr/>
    </dgm:pt>
    <dgm:pt modelId="{1772C2F9-9C77-451D-8EB2-DED8E55F8128}" type="pres">
      <dgm:prSet presAssocID="{4C48E8EF-8A22-4C0C-9054-402C8912DD10}" presName="textRect" presStyleLbl="revTx" presStyleIdx="1" presStyleCnt="4">
        <dgm:presLayoutVars>
          <dgm:chMax val="1"/>
          <dgm:chPref val="1"/>
        </dgm:presLayoutVars>
      </dgm:prSet>
      <dgm:spPr/>
    </dgm:pt>
    <dgm:pt modelId="{53F0921F-D6A7-4672-A419-5E55B462C726}" type="pres">
      <dgm:prSet presAssocID="{0CCBA29F-0F03-4127-8EE4-84D7391DDBB5}" presName="sibTrans" presStyleCnt="0"/>
      <dgm:spPr/>
    </dgm:pt>
    <dgm:pt modelId="{5A6565A7-787E-4F91-82ED-A3DDE3CF9DA8}" type="pres">
      <dgm:prSet presAssocID="{28C3D63C-B9A6-4D62-A5CA-B457D153E278}" presName="compNode" presStyleCnt="0"/>
      <dgm:spPr/>
    </dgm:pt>
    <dgm:pt modelId="{AEB905D3-781A-4D31-9D45-3A2540B1BC01}" type="pres">
      <dgm:prSet presAssocID="{28C3D63C-B9A6-4D62-A5CA-B457D153E27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DC1CD55-3A68-474C-B566-73EA2A1F246E}" type="pres">
      <dgm:prSet presAssocID="{28C3D63C-B9A6-4D62-A5CA-B457D153E2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5759C460-0EA3-4436-9363-F3BAA33F19F0}" type="pres">
      <dgm:prSet presAssocID="{28C3D63C-B9A6-4D62-A5CA-B457D153E278}" presName="spaceRect" presStyleCnt="0"/>
      <dgm:spPr/>
    </dgm:pt>
    <dgm:pt modelId="{09A83003-2936-4851-8284-CD5794F07F1C}" type="pres">
      <dgm:prSet presAssocID="{28C3D63C-B9A6-4D62-A5CA-B457D153E278}" presName="textRect" presStyleLbl="revTx" presStyleIdx="2" presStyleCnt="4">
        <dgm:presLayoutVars>
          <dgm:chMax val="1"/>
          <dgm:chPref val="1"/>
        </dgm:presLayoutVars>
      </dgm:prSet>
      <dgm:spPr/>
    </dgm:pt>
    <dgm:pt modelId="{D28B73B6-21CB-4105-8C61-D9C7ED7A7AF0}" type="pres">
      <dgm:prSet presAssocID="{366561BE-9B83-4199-BF3A-1358690B99BA}" presName="sibTrans" presStyleCnt="0"/>
      <dgm:spPr/>
    </dgm:pt>
    <dgm:pt modelId="{42079EE1-3AF1-4387-83D5-0655346B0115}" type="pres">
      <dgm:prSet presAssocID="{178F58EA-5B9C-45DA-90BC-B80D013811FB}" presName="compNode" presStyleCnt="0"/>
      <dgm:spPr/>
    </dgm:pt>
    <dgm:pt modelId="{EEAB837A-EEA5-4D85-AE49-09BBCEFD4780}" type="pres">
      <dgm:prSet presAssocID="{178F58EA-5B9C-45DA-90BC-B80D013811F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22FE8E7-59C6-4FF5-B882-BE4F4BABD452}" type="pres">
      <dgm:prSet presAssocID="{178F58EA-5B9C-45DA-90BC-B80D013811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EDBC9EA-9B2E-4D49-BF45-9DCC93645F6F}" type="pres">
      <dgm:prSet presAssocID="{178F58EA-5B9C-45DA-90BC-B80D013811FB}" presName="spaceRect" presStyleCnt="0"/>
      <dgm:spPr/>
    </dgm:pt>
    <dgm:pt modelId="{3F409E8E-7C74-40F5-B7A1-79140C878F67}" type="pres">
      <dgm:prSet presAssocID="{178F58EA-5B9C-45DA-90BC-B80D013811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9ECA02-6033-4B7F-BBC6-F71402FDBE1C}" srcId="{13E74272-46F0-4199-8164-B4E4E9C34388}" destId="{75959522-3ED2-4268-B894-53D01CBEA105}" srcOrd="0" destOrd="0" parTransId="{4D1580F1-8543-40A3-83E2-63F379318D83}" sibTransId="{75BF41EA-1833-4199-80D9-517AC42565AB}"/>
    <dgm:cxn modelId="{A6D3E42E-1E40-0948-863F-6FD2146DCB91}" type="presOf" srcId="{178F58EA-5B9C-45DA-90BC-B80D013811FB}" destId="{3F409E8E-7C74-40F5-B7A1-79140C878F67}" srcOrd="0" destOrd="0" presId="urn:microsoft.com/office/officeart/2018/5/layout/IconLeafLabelList"/>
    <dgm:cxn modelId="{E8D1D745-8061-4EB3-899F-1B8099BEDDE7}" srcId="{13E74272-46F0-4199-8164-B4E4E9C34388}" destId="{4C48E8EF-8A22-4C0C-9054-402C8912DD10}" srcOrd="1" destOrd="0" parTransId="{5B27E5B6-6E46-4963-948B-AFBD003B39C5}" sibTransId="{0CCBA29F-0F03-4127-8EE4-84D7391DDBB5}"/>
    <dgm:cxn modelId="{14220778-88BB-0B40-9BE6-C77AE242535B}" type="presOf" srcId="{75959522-3ED2-4268-B894-53D01CBEA105}" destId="{2A804C26-CC74-4BBC-9F41-264AAB87FB34}" srcOrd="0" destOrd="0" presId="urn:microsoft.com/office/officeart/2018/5/layout/IconLeafLabelList"/>
    <dgm:cxn modelId="{FD8429B0-8DB4-4202-B72A-AB59C08271D3}" srcId="{13E74272-46F0-4199-8164-B4E4E9C34388}" destId="{28C3D63C-B9A6-4D62-A5CA-B457D153E278}" srcOrd="2" destOrd="0" parTransId="{DA11E958-650E-4E06-8985-E8B723877E6D}" sibTransId="{366561BE-9B83-4199-BF3A-1358690B99BA}"/>
    <dgm:cxn modelId="{50FAE2B5-F4E6-EA4D-AD68-1BB83ADA381A}" type="presOf" srcId="{28C3D63C-B9A6-4D62-A5CA-B457D153E278}" destId="{09A83003-2936-4851-8284-CD5794F07F1C}" srcOrd="0" destOrd="0" presId="urn:microsoft.com/office/officeart/2018/5/layout/IconLeafLabelList"/>
    <dgm:cxn modelId="{F31F54E0-BC58-1041-BCD5-D547186898A1}" type="presOf" srcId="{4C48E8EF-8A22-4C0C-9054-402C8912DD10}" destId="{1772C2F9-9C77-451D-8EB2-DED8E55F8128}" srcOrd="0" destOrd="0" presId="urn:microsoft.com/office/officeart/2018/5/layout/IconLeafLabelList"/>
    <dgm:cxn modelId="{C7FF22ED-D944-4F39-BFBA-28F94A7C7D46}" srcId="{13E74272-46F0-4199-8164-B4E4E9C34388}" destId="{178F58EA-5B9C-45DA-90BC-B80D013811FB}" srcOrd="3" destOrd="0" parTransId="{F66D74CA-9813-4C2B-9EDD-203DBC8EB2CF}" sibTransId="{BC6B72FB-1B2C-4204-98A1-E71CCE9CB113}"/>
    <dgm:cxn modelId="{17326AEF-9D3A-8445-8750-9059C026F6AE}" type="presOf" srcId="{13E74272-46F0-4199-8164-B4E4E9C34388}" destId="{FF93CD2A-A378-476B-9992-6A1015393E9F}" srcOrd="0" destOrd="0" presId="urn:microsoft.com/office/officeart/2018/5/layout/IconLeafLabelList"/>
    <dgm:cxn modelId="{93667A31-B8A1-DE41-8DFE-01CF5777B13E}" type="presParOf" srcId="{FF93CD2A-A378-476B-9992-6A1015393E9F}" destId="{1D507D89-0208-4B2C-8B78-E8D7F75F982D}" srcOrd="0" destOrd="0" presId="urn:microsoft.com/office/officeart/2018/5/layout/IconLeafLabelList"/>
    <dgm:cxn modelId="{D9147679-302F-CE46-A99D-8CE6D4E63ED5}" type="presParOf" srcId="{1D507D89-0208-4B2C-8B78-E8D7F75F982D}" destId="{D7D4D8A1-0BC4-411F-89B9-EDE4D8218267}" srcOrd="0" destOrd="0" presId="urn:microsoft.com/office/officeart/2018/5/layout/IconLeafLabelList"/>
    <dgm:cxn modelId="{A7A72937-8F84-9A42-A4E1-6918BE03B421}" type="presParOf" srcId="{1D507D89-0208-4B2C-8B78-E8D7F75F982D}" destId="{F741528B-58C4-4BBB-B4E5-12E38FD18232}" srcOrd="1" destOrd="0" presId="urn:microsoft.com/office/officeart/2018/5/layout/IconLeafLabelList"/>
    <dgm:cxn modelId="{06498BC4-EDC3-AD4E-96E5-3F17F71C8E06}" type="presParOf" srcId="{1D507D89-0208-4B2C-8B78-E8D7F75F982D}" destId="{878D50F6-7CE0-4E7E-B44C-CF70C0F7D43C}" srcOrd="2" destOrd="0" presId="urn:microsoft.com/office/officeart/2018/5/layout/IconLeafLabelList"/>
    <dgm:cxn modelId="{80F0EAD7-C3BA-CE41-9B56-467F54A3E398}" type="presParOf" srcId="{1D507D89-0208-4B2C-8B78-E8D7F75F982D}" destId="{2A804C26-CC74-4BBC-9F41-264AAB87FB34}" srcOrd="3" destOrd="0" presId="urn:microsoft.com/office/officeart/2018/5/layout/IconLeafLabelList"/>
    <dgm:cxn modelId="{61AE5D83-DF98-D946-90FC-CB3F891FE368}" type="presParOf" srcId="{FF93CD2A-A378-476B-9992-6A1015393E9F}" destId="{E1E43028-5A8E-41AB-8F4B-C0345752FE03}" srcOrd="1" destOrd="0" presId="urn:microsoft.com/office/officeart/2018/5/layout/IconLeafLabelList"/>
    <dgm:cxn modelId="{93CC949D-981C-CD47-90C6-8BCC72A0F58B}" type="presParOf" srcId="{FF93CD2A-A378-476B-9992-6A1015393E9F}" destId="{A91A8F8B-3390-4D5D-92B2-38D8A3954B8B}" srcOrd="2" destOrd="0" presId="urn:microsoft.com/office/officeart/2018/5/layout/IconLeafLabelList"/>
    <dgm:cxn modelId="{779DA9C2-8BA4-294D-9768-D2FEB66D07EC}" type="presParOf" srcId="{A91A8F8B-3390-4D5D-92B2-38D8A3954B8B}" destId="{B933F36D-569E-43F7-A6BC-FB5618307C65}" srcOrd="0" destOrd="0" presId="urn:microsoft.com/office/officeart/2018/5/layout/IconLeafLabelList"/>
    <dgm:cxn modelId="{66DF212D-1F67-6E44-9E52-0B0FAB430F44}" type="presParOf" srcId="{A91A8F8B-3390-4D5D-92B2-38D8A3954B8B}" destId="{1E8B7B99-6674-43EE-ADAB-4E67F7ECD982}" srcOrd="1" destOrd="0" presId="urn:microsoft.com/office/officeart/2018/5/layout/IconLeafLabelList"/>
    <dgm:cxn modelId="{1676AA5E-941B-AC47-943D-7DF24907B7A8}" type="presParOf" srcId="{A91A8F8B-3390-4D5D-92B2-38D8A3954B8B}" destId="{5DF01E4A-30EE-4039-86DD-19EAC2EBACAA}" srcOrd="2" destOrd="0" presId="urn:microsoft.com/office/officeart/2018/5/layout/IconLeafLabelList"/>
    <dgm:cxn modelId="{61E6167B-5B17-AA44-A247-4E6361AAA628}" type="presParOf" srcId="{A91A8F8B-3390-4D5D-92B2-38D8A3954B8B}" destId="{1772C2F9-9C77-451D-8EB2-DED8E55F8128}" srcOrd="3" destOrd="0" presId="urn:microsoft.com/office/officeart/2018/5/layout/IconLeafLabelList"/>
    <dgm:cxn modelId="{23138C9D-6AE3-C543-A715-7BA202A82976}" type="presParOf" srcId="{FF93CD2A-A378-476B-9992-6A1015393E9F}" destId="{53F0921F-D6A7-4672-A419-5E55B462C726}" srcOrd="3" destOrd="0" presId="urn:microsoft.com/office/officeart/2018/5/layout/IconLeafLabelList"/>
    <dgm:cxn modelId="{97913A15-1F02-0B41-8943-40449DF57155}" type="presParOf" srcId="{FF93CD2A-A378-476B-9992-6A1015393E9F}" destId="{5A6565A7-787E-4F91-82ED-A3DDE3CF9DA8}" srcOrd="4" destOrd="0" presId="urn:microsoft.com/office/officeart/2018/5/layout/IconLeafLabelList"/>
    <dgm:cxn modelId="{9363AC72-9751-C841-BABE-D6D5D37CB990}" type="presParOf" srcId="{5A6565A7-787E-4F91-82ED-A3DDE3CF9DA8}" destId="{AEB905D3-781A-4D31-9D45-3A2540B1BC01}" srcOrd="0" destOrd="0" presId="urn:microsoft.com/office/officeart/2018/5/layout/IconLeafLabelList"/>
    <dgm:cxn modelId="{2D0041AB-C402-4C42-8116-F31B48F8404C}" type="presParOf" srcId="{5A6565A7-787E-4F91-82ED-A3DDE3CF9DA8}" destId="{BDC1CD55-3A68-474C-B566-73EA2A1F246E}" srcOrd="1" destOrd="0" presId="urn:microsoft.com/office/officeart/2018/5/layout/IconLeafLabelList"/>
    <dgm:cxn modelId="{14ECC300-D530-304B-A583-4E3113C9FA3B}" type="presParOf" srcId="{5A6565A7-787E-4F91-82ED-A3DDE3CF9DA8}" destId="{5759C460-0EA3-4436-9363-F3BAA33F19F0}" srcOrd="2" destOrd="0" presId="urn:microsoft.com/office/officeart/2018/5/layout/IconLeafLabelList"/>
    <dgm:cxn modelId="{0624DA4C-7018-CE4B-B28F-4D4B27F646F5}" type="presParOf" srcId="{5A6565A7-787E-4F91-82ED-A3DDE3CF9DA8}" destId="{09A83003-2936-4851-8284-CD5794F07F1C}" srcOrd="3" destOrd="0" presId="urn:microsoft.com/office/officeart/2018/5/layout/IconLeafLabelList"/>
    <dgm:cxn modelId="{4F4FEA29-FE92-BE49-9AA2-5F721D002DB2}" type="presParOf" srcId="{FF93CD2A-A378-476B-9992-6A1015393E9F}" destId="{D28B73B6-21CB-4105-8C61-D9C7ED7A7AF0}" srcOrd="5" destOrd="0" presId="urn:microsoft.com/office/officeart/2018/5/layout/IconLeafLabelList"/>
    <dgm:cxn modelId="{9DAFABB3-2953-7F4D-AF29-80BADA805F03}" type="presParOf" srcId="{FF93CD2A-A378-476B-9992-6A1015393E9F}" destId="{42079EE1-3AF1-4387-83D5-0655346B0115}" srcOrd="6" destOrd="0" presId="urn:microsoft.com/office/officeart/2018/5/layout/IconLeafLabelList"/>
    <dgm:cxn modelId="{E0A7AEF5-F433-2741-905A-6481DC9DECB4}" type="presParOf" srcId="{42079EE1-3AF1-4387-83D5-0655346B0115}" destId="{EEAB837A-EEA5-4D85-AE49-09BBCEFD4780}" srcOrd="0" destOrd="0" presId="urn:microsoft.com/office/officeart/2018/5/layout/IconLeafLabelList"/>
    <dgm:cxn modelId="{6151C33E-6FFE-4A44-A923-B94047FBEBD6}" type="presParOf" srcId="{42079EE1-3AF1-4387-83D5-0655346B0115}" destId="{722FE8E7-59C6-4FF5-B882-BE4F4BABD452}" srcOrd="1" destOrd="0" presId="urn:microsoft.com/office/officeart/2018/5/layout/IconLeafLabelList"/>
    <dgm:cxn modelId="{C7878445-A98B-F749-9D4B-E2F47379B4E9}" type="presParOf" srcId="{42079EE1-3AF1-4387-83D5-0655346B0115}" destId="{6EDBC9EA-9B2E-4D49-BF45-9DCC93645F6F}" srcOrd="2" destOrd="0" presId="urn:microsoft.com/office/officeart/2018/5/layout/IconLeafLabelList"/>
    <dgm:cxn modelId="{6733BEE1-D517-254D-81C0-1215E704418F}" type="presParOf" srcId="{42079EE1-3AF1-4387-83D5-0655346B0115}" destId="{3F409E8E-7C74-40F5-B7A1-79140C878F6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711C41-8A77-41B6-870A-54197C4FEA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7D040C-A259-457C-A5B3-583E944623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Aplicações Nativas e Híbridas</a:t>
          </a:r>
          <a:endParaRPr lang="en-US" dirty="0"/>
        </a:p>
      </dgm:t>
    </dgm:pt>
    <dgm:pt modelId="{9252C5D5-2A78-4487-8CAA-BEDD53AFE81C}" type="parTrans" cxnId="{5C198D24-A54B-4E2E-8E95-F8D18AE671C0}">
      <dgm:prSet/>
      <dgm:spPr/>
      <dgm:t>
        <a:bodyPr/>
        <a:lstStyle/>
        <a:p>
          <a:endParaRPr lang="en-US"/>
        </a:p>
      </dgm:t>
    </dgm:pt>
    <dgm:pt modelId="{37D2D2A7-B6DF-4122-A798-258D0E7BCDA0}" type="sibTrans" cxnId="{5C198D24-A54B-4E2E-8E95-F8D18AE671C0}">
      <dgm:prSet/>
      <dgm:spPr/>
      <dgm:t>
        <a:bodyPr/>
        <a:lstStyle/>
        <a:p>
          <a:endParaRPr lang="en-US"/>
        </a:p>
      </dgm:t>
    </dgm:pt>
    <dgm:pt modelId="{D9A2C0E0-FFD4-4F1A-800F-93205A2C77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Aplicação Web</a:t>
          </a:r>
          <a:endParaRPr lang="en-US"/>
        </a:p>
      </dgm:t>
    </dgm:pt>
    <dgm:pt modelId="{585E3707-8AD1-4FF6-8A04-EDD1C7D41D99}" type="parTrans" cxnId="{4EA9E1FB-6230-4E7E-B805-285AAAB24FC8}">
      <dgm:prSet/>
      <dgm:spPr/>
      <dgm:t>
        <a:bodyPr/>
        <a:lstStyle/>
        <a:p>
          <a:endParaRPr lang="en-US"/>
        </a:p>
      </dgm:t>
    </dgm:pt>
    <dgm:pt modelId="{E4877660-8790-444A-B93C-373A63735E58}" type="sibTrans" cxnId="{4EA9E1FB-6230-4E7E-B805-285AAAB24FC8}">
      <dgm:prSet/>
      <dgm:spPr/>
      <dgm:t>
        <a:bodyPr/>
        <a:lstStyle/>
        <a:p>
          <a:endParaRPr lang="en-US"/>
        </a:p>
      </dgm:t>
    </dgm:pt>
    <dgm:pt modelId="{447652F3-059F-45A7-8521-C42CAF258A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É responsivo</a:t>
          </a:r>
          <a:endParaRPr lang="en-US"/>
        </a:p>
      </dgm:t>
    </dgm:pt>
    <dgm:pt modelId="{44F1A803-9479-4B2F-AA51-804FDCA6D974}" type="parTrans" cxnId="{FECE770C-998B-4482-B70E-08CFFE3C11D5}">
      <dgm:prSet/>
      <dgm:spPr/>
      <dgm:t>
        <a:bodyPr/>
        <a:lstStyle/>
        <a:p>
          <a:endParaRPr lang="en-US"/>
        </a:p>
      </dgm:t>
    </dgm:pt>
    <dgm:pt modelId="{C01BF924-15D4-4361-9F27-DD4CCCFD18AB}" type="sibTrans" cxnId="{FECE770C-998B-4482-B70E-08CFFE3C11D5}">
      <dgm:prSet/>
      <dgm:spPr/>
      <dgm:t>
        <a:bodyPr/>
        <a:lstStyle/>
        <a:p>
          <a:endParaRPr lang="en-US"/>
        </a:p>
      </dgm:t>
    </dgm:pt>
    <dgm:pt modelId="{51BF5588-F210-4C1E-A366-7521E7BA3077}" type="pres">
      <dgm:prSet presAssocID="{B0711C41-8A77-41B6-870A-54197C4FEA6F}" presName="root" presStyleCnt="0">
        <dgm:presLayoutVars>
          <dgm:dir/>
          <dgm:resizeHandles val="exact"/>
        </dgm:presLayoutVars>
      </dgm:prSet>
      <dgm:spPr/>
    </dgm:pt>
    <dgm:pt modelId="{21C4B095-AB04-4AFF-86BA-27BE7B00EDF8}" type="pres">
      <dgm:prSet presAssocID="{107D040C-A259-457C-A5B3-583E944623A7}" presName="compNode" presStyleCnt="0"/>
      <dgm:spPr/>
    </dgm:pt>
    <dgm:pt modelId="{9DAD6667-E4FD-46DA-9D78-FA09CAB1D50B}" type="pres">
      <dgm:prSet presAssocID="{107D040C-A259-457C-A5B3-583E944623A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F796A9-2E66-4B0E-AF7F-49EC3C1BD57A}" type="pres">
      <dgm:prSet presAssocID="{107D040C-A259-457C-A5B3-583E944623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6B19556-F0AA-48BA-8523-FB85B6A197F3}" type="pres">
      <dgm:prSet presAssocID="{107D040C-A259-457C-A5B3-583E944623A7}" presName="spaceRect" presStyleCnt="0"/>
      <dgm:spPr/>
    </dgm:pt>
    <dgm:pt modelId="{4E949881-990B-452B-9252-28087103A7A1}" type="pres">
      <dgm:prSet presAssocID="{107D040C-A259-457C-A5B3-583E944623A7}" presName="textRect" presStyleLbl="revTx" presStyleIdx="0" presStyleCnt="3">
        <dgm:presLayoutVars>
          <dgm:chMax val="1"/>
          <dgm:chPref val="1"/>
        </dgm:presLayoutVars>
      </dgm:prSet>
      <dgm:spPr/>
    </dgm:pt>
    <dgm:pt modelId="{1E64D422-E5C9-48E3-B138-7841E4AA7E8A}" type="pres">
      <dgm:prSet presAssocID="{37D2D2A7-B6DF-4122-A798-258D0E7BCDA0}" presName="sibTrans" presStyleCnt="0"/>
      <dgm:spPr/>
    </dgm:pt>
    <dgm:pt modelId="{E7F9CD63-68C2-4C59-A3A5-2DE5130BCE76}" type="pres">
      <dgm:prSet presAssocID="{D9A2C0E0-FFD4-4F1A-800F-93205A2C775A}" presName="compNode" presStyleCnt="0"/>
      <dgm:spPr/>
    </dgm:pt>
    <dgm:pt modelId="{9DF2D230-CA3A-40BD-81B2-CB48A2132E7F}" type="pres">
      <dgm:prSet presAssocID="{D9A2C0E0-FFD4-4F1A-800F-93205A2C775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3515C1-6C3E-446A-99FD-E9653B6115D8}" type="pres">
      <dgm:prSet presAssocID="{D9A2C0E0-FFD4-4F1A-800F-93205A2C7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BB8DE305-E202-4EBF-A424-080DF4A40CED}" type="pres">
      <dgm:prSet presAssocID="{D9A2C0E0-FFD4-4F1A-800F-93205A2C775A}" presName="spaceRect" presStyleCnt="0"/>
      <dgm:spPr/>
    </dgm:pt>
    <dgm:pt modelId="{956F0F18-7C7C-43F8-9E6F-D75BCEAF57D5}" type="pres">
      <dgm:prSet presAssocID="{D9A2C0E0-FFD4-4F1A-800F-93205A2C775A}" presName="textRect" presStyleLbl="revTx" presStyleIdx="1" presStyleCnt="3">
        <dgm:presLayoutVars>
          <dgm:chMax val="1"/>
          <dgm:chPref val="1"/>
        </dgm:presLayoutVars>
      </dgm:prSet>
      <dgm:spPr/>
    </dgm:pt>
    <dgm:pt modelId="{97E45FE8-E723-4C11-AA76-E9EFDE76591D}" type="pres">
      <dgm:prSet presAssocID="{E4877660-8790-444A-B93C-373A63735E58}" presName="sibTrans" presStyleCnt="0"/>
      <dgm:spPr/>
    </dgm:pt>
    <dgm:pt modelId="{5450A0C6-5692-43BB-8E48-CA294C63776E}" type="pres">
      <dgm:prSet presAssocID="{447652F3-059F-45A7-8521-C42CAF258AE9}" presName="compNode" presStyleCnt="0"/>
      <dgm:spPr/>
    </dgm:pt>
    <dgm:pt modelId="{BC0A1728-D70B-4629-BFBB-F5495185FB11}" type="pres">
      <dgm:prSet presAssocID="{447652F3-059F-45A7-8521-C42CAF258AE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4716FA-8EF8-4B68-B63E-B43CD9CCBF7A}" type="pres">
      <dgm:prSet presAssocID="{447652F3-059F-45A7-8521-C42CAF258A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F11F06A-8988-4C33-B711-995FBD16D17C}" type="pres">
      <dgm:prSet presAssocID="{447652F3-059F-45A7-8521-C42CAF258AE9}" presName="spaceRect" presStyleCnt="0"/>
      <dgm:spPr/>
    </dgm:pt>
    <dgm:pt modelId="{7D1A7CBF-17FA-49E0-A62A-202732BAFD18}" type="pres">
      <dgm:prSet presAssocID="{447652F3-059F-45A7-8521-C42CAF258A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0D7808-9689-514F-AE5D-18C139755D41}" type="presOf" srcId="{D9A2C0E0-FFD4-4F1A-800F-93205A2C775A}" destId="{956F0F18-7C7C-43F8-9E6F-D75BCEAF57D5}" srcOrd="0" destOrd="0" presId="urn:microsoft.com/office/officeart/2018/5/layout/IconLeafLabelList"/>
    <dgm:cxn modelId="{FECE770C-998B-4482-B70E-08CFFE3C11D5}" srcId="{B0711C41-8A77-41B6-870A-54197C4FEA6F}" destId="{447652F3-059F-45A7-8521-C42CAF258AE9}" srcOrd="2" destOrd="0" parTransId="{44F1A803-9479-4B2F-AA51-804FDCA6D974}" sibTransId="{C01BF924-15D4-4361-9F27-DD4CCCFD18AB}"/>
    <dgm:cxn modelId="{5C198D24-A54B-4E2E-8E95-F8D18AE671C0}" srcId="{B0711C41-8A77-41B6-870A-54197C4FEA6F}" destId="{107D040C-A259-457C-A5B3-583E944623A7}" srcOrd="0" destOrd="0" parTransId="{9252C5D5-2A78-4487-8CAA-BEDD53AFE81C}" sibTransId="{37D2D2A7-B6DF-4122-A798-258D0E7BCDA0}"/>
    <dgm:cxn modelId="{BA8AB04F-24E8-0A43-91B6-72AA8B0B5C1C}" type="presOf" srcId="{447652F3-059F-45A7-8521-C42CAF258AE9}" destId="{7D1A7CBF-17FA-49E0-A62A-202732BAFD18}" srcOrd="0" destOrd="0" presId="urn:microsoft.com/office/officeart/2018/5/layout/IconLeafLabelList"/>
    <dgm:cxn modelId="{9C54AF7B-AF4B-B147-8880-5FA5FE859AA8}" type="presOf" srcId="{107D040C-A259-457C-A5B3-583E944623A7}" destId="{4E949881-990B-452B-9252-28087103A7A1}" srcOrd="0" destOrd="0" presId="urn:microsoft.com/office/officeart/2018/5/layout/IconLeafLabelList"/>
    <dgm:cxn modelId="{D4F268D6-9BDD-F44E-92A6-746D36E15FD7}" type="presOf" srcId="{B0711C41-8A77-41B6-870A-54197C4FEA6F}" destId="{51BF5588-F210-4C1E-A366-7521E7BA3077}" srcOrd="0" destOrd="0" presId="urn:microsoft.com/office/officeart/2018/5/layout/IconLeafLabelList"/>
    <dgm:cxn modelId="{4EA9E1FB-6230-4E7E-B805-285AAAB24FC8}" srcId="{B0711C41-8A77-41B6-870A-54197C4FEA6F}" destId="{D9A2C0E0-FFD4-4F1A-800F-93205A2C775A}" srcOrd="1" destOrd="0" parTransId="{585E3707-8AD1-4FF6-8A04-EDD1C7D41D99}" sibTransId="{E4877660-8790-444A-B93C-373A63735E58}"/>
    <dgm:cxn modelId="{24F81D44-7FD2-4A40-9C50-8192E8674A19}" type="presParOf" srcId="{51BF5588-F210-4C1E-A366-7521E7BA3077}" destId="{21C4B095-AB04-4AFF-86BA-27BE7B00EDF8}" srcOrd="0" destOrd="0" presId="urn:microsoft.com/office/officeart/2018/5/layout/IconLeafLabelList"/>
    <dgm:cxn modelId="{E8230568-626C-D147-9DEA-57FF0C07CDDD}" type="presParOf" srcId="{21C4B095-AB04-4AFF-86BA-27BE7B00EDF8}" destId="{9DAD6667-E4FD-46DA-9D78-FA09CAB1D50B}" srcOrd="0" destOrd="0" presId="urn:microsoft.com/office/officeart/2018/5/layout/IconLeafLabelList"/>
    <dgm:cxn modelId="{F0A0354B-2423-DB49-B5CD-2D42A825D63F}" type="presParOf" srcId="{21C4B095-AB04-4AFF-86BA-27BE7B00EDF8}" destId="{79F796A9-2E66-4B0E-AF7F-49EC3C1BD57A}" srcOrd="1" destOrd="0" presId="urn:microsoft.com/office/officeart/2018/5/layout/IconLeafLabelList"/>
    <dgm:cxn modelId="{4586C555-AE66-904E-9323-BC427566A789}" type="presParOf" srcId="{21C4B095-AB04-4AFF-86BA-27BE7B00EDF8}" destId="{16B19556-F0AA-48BA-8523-FB85B6A197F3}" srcOrd="2" destOrd="0" presId="urn:microsoft.com/office/officeart/2018/5/layout/IconLeafLabelList"/>
    <dgm:cxn modelId="{BD1A62CC-FE5A-2D41-AB29-E46D93446AE4}" type="presParOf" srcId="{21C4B095-AB04-4AFF-86BA-27BE7B00EDF8}" destId="{4E949881-990B-452B-9252-28087103A7A1}" srcOrd="3" destOrd="0" presId="urn:microsoft.com/office/officeart/2018/5/layout/IconLeafLabelList"/>
    <dgm:cxn modelId="{CA249898-B7D6-A946-BE1B-9F957152B0F0}" type="presParOf" srcId="{51BF5588-F210-4C1E-A366-7521E7BA3077}" destId="{1E64D422-E5C9-48E3-B138-7841E4AA7E8A}" srcOrd="1" destOrd="0" presId="urn:microsoft.com/office/officeart/2018/5/layout/IconLeafLabelList"/>
    <dgm:cxn modelId="{590A2582-7A13-8D46-924D-AAC082687791}" type="presParOf" srcId="{51BF5588-F210-4C1E-A366-7521E7BA3077}" destId="{E7F9CD63-68C2-4C59-A3A5-2DE5130BCE76}" srcOrd="2" destOrd="0" presId="urn:microsoft.com/office/officeart/2018/5/layout/IconLeafLabelList"/>
    <dgm:cxn modelId="{9547C2D4-9EDE-3442-867F-80F34C878D40}" type="presParOf" srcId="{E7F9CD63-68C2-4C59-A3A5-2DE5130BCE76}" destId="{9DF2D230-CA3A-40BD-81B2-CB48A2132E7F}" srcOrd="0" destOrd="0" presId="urn:microsoft.com/office/officeart/2018/5/layout/IconLeafLabelList"/>
    <dgm:cxn modelId="{BE77EC60-85DE-5042-964A-95BB5EEDCFA6}" type="presParOf" srcId="{E7F9CD63-68C2-4C59-A3A5-2DE5130BCE76}" destId="{463515C1-6C3E-446A-99FD-E9653B6115D8}" srcOrd="1" destOrd="0" presId="urn:microsoft.com/office/officeart/2018/5/layout/IconLeafLabelList"/>
    <dgm:cxn modelId="{755C7F7D-91A6-4A44-84CF-8F72EC67903E}" type="presParOf" srcId="{E7F9CD63-68C2-4C59-A3A5-2DE5130BCE76}" destId="{BB8DE305-E202-4EBF-A424-080DF4A40CED}" srcOrd="2" destOrd="0" presId="urn:microsoft.com/office/officeart/2018/5/layout/IconLeafLabelList"/>
    <dgm:cxn modelId="{31F2B12B-B3AF-CA4B-AAF0-A020D611B5FD}" type="presParOf" srcId="{E7F9CD63-68C2-4C59-A3A5-2DE5130BCE76}" destId="{956F0F18-7C7C-43F8-9E6F-D75BCEAF57D5}" srcOrd="3" destOrd="0" presId="urn:microsoft.com/office/officeart/2018/5/layout/IconLeafLabelList"/>
    <dgm:cxn modelId="{52B6B6D2-65F6-B64D-BF4F-4E371EB5734E}" type="presParOf" srcId="{51BF5588-F210-4C1E-A366-7521E7BA3077}" destId="{97E45FE8-E723-4C11-AA76-E9EFDE76591D}" srcOrd="3" destOrd="0" presId="urn:microsoft.com/office/officeart/2018/5/layout/IconLeafLabelList"/>
    <dgm:cxn modelId="{7C87B403-6F17-0644-8DAE-ADDF66D678E2}" type="presParOf" srcId="{51BF5588-F210-4C1E-A366-7521E7BA3077}" destId="{5450A0C6-5692-43BB-8E48-CA294C63776E}" srcOrd="4" destOrd="0" presId="urn:microsoft.com/office/officeart/2018/5/layout/IconLeafLabelList"/>
    <dgm:cxn modelId="{58984B9F-991E-F246-B104-4C0712234558}" type="presParOf" srcId="{5450A0C6-5692-43BB-8E48-CA294C63776E}" destId="{BC0A1728-D70B-4629-BFBB-F5495185FB11}" srcOrd="0" destOrd="0" presId="urn:microsoft.com/office/officeart/2018/5/layout/IconLeafLabelList"/>
    <dgm:cxn modelId="{A7C5405C-D348-7048-B105-BBA533FD4309}" type="presParOf" srcId="{5450A0C6-5692-43BB-8E48-CA294C63776E}" destId="{F64716FA-8EF8-4B68-B63E-B43CD9CCBF7A}" srcOrd="1" destOrd="0" presId="urn:microsoft.com/office/officeart/2018/5/layout/IconLeafLabelList"/>
    <dgm:cxn modelId="{180E4265-B120-1440-AFE7-DBD5950D6E66}" type="presParOf" srcId="{5450A0C6-5692-43BB-8E48-CA294C63776E}" destId="{3F11F06A-8988-4C33-B711-995FBD16D17C}" srcOrd="2" destOrd="0" presId="urn:microsoft.com/office/officeart/2018/5/layout/IconLeafLabelList"/>
    <dgm:cxn modelId="{60B25D39-5EDE-E244-B5CC-325F5A1D9FAE}" type="presParOf" srcId="{5450A0C6-5692-43BB-8E48-CA294C63776E}" destId="{7D1A7CBF-17FA-49E0-A62A-202732BAFD1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4D9CDD-F705-4A35-B0E2-02810D3BEC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EB7A59-2F53-468A-8E06-5E4CB12C95C7}">
      <dgm:prSet/>
      <dgm:spPr/>
      <dgm:t>
        <a:bodyPr/>
        <a:lstStyle/>
        <a:p>
          <a:r>
            <a:rPr lang="pt-PT"/>
            <a:t>Que motivos levam o público a reagir?</a:t>
          </a:r>
          <a:endParaRPr lang="en-US"/>
        </a:p>
      </dgm:t>
    </dgm:pt>
    <dgm:pt modelId="{47E0FE44-624A-440A-855F-9A5E276DD503}" type="parTrans" cxnId="{06C849DD-A9C1-45BE-8847-BA65499BE4E4}">
      <dgm:prSet/>
      <dgm:spPr/>
      <dgm:t>
        <a:bodyPr/>
        <a:lstStyle/>
        <a:p>
          <a:endParaRPr lang="en-US"/>
        </a:p>
      </dgm:t>
    </dgm:pt>
    <dgm:pt modelId="{EC0A5B78-0A0A-4BD2-8D05-87C1640ABF16}" type="sibTrans" cxnId="{06C849DD-A9C1-45BE-8847-BA65499BE4E4}">
      <dgm:prSet/>
      <dgm:spPr/>
      <dgm:t>
        <a:bodyPr/>
        <a:lstStyle/>
        <a:p>
          <a:endParaRPr lang="en-US"/>
        </a:p>
      </dgm:t>
    </dgm:pt>
    <dgm:pt modelId="{5575EC30-C892-468C-B77B-CD51D1DEAA0D}">
      <dgm:prSet/>
      <dgm:spPr/>
      <dgm:t>
        <a:bodyPr/>
        <a:lstStyle/>
        <a:p>
          <a:r>
            <a:rPr lang="pt-PT"/>
            <a:t>Porque é que as pessoas assistem a filmes?</a:t>
          </a:r>
          <a:endParaRPr lang="en-US"/>
        </a:p>
      </dgm:t>
    </dgm:pt>
    <dgm:pt modelId="{B769E4C5-C401-4118-AEDF-4ED32B9A6C4D}" type="parTrans" cxnId="{3E52F671-B37D-4495-B704-C2DF5C606DE8}">
      <dgm:prSet/>
      <dgm:spPr/>
      <dgm:t>
        <a:bodyPr/>
        <a:lstStyle/>
        <a:p>
          <a:endParaRPr lang="en-US"/>
        </a:p>
      </dgm:t>
    </dgm:pt>
    <dgm:pt modelId="{37A7A999-D207-4CB9-B4D5-B7DEB714B0EA}" type="sibTrans" cxnId="{3E52F671-B37D-4495-B704-C2DF5C606DE8}">
      <dgm:prSet/>
      <dgm:spPr/>
      <dgm:t>
        <a:bodyPr/>
        <a:lstStyle/>
        <a:p>
          <a:endParaRPr lang="en-US"/>
        </a:p>
      </dgm:t>
    </dgm:pt>
    <dgm:pt modelId="{3328156D-7814-4808-8AFE-F7A5D69BF587}">
      <dgm:prSet/>
      <dgm:spPr/>
      <dgm:t>
        <a:bodyPr/>
        <a:lstStyle/>
        <a:p>
          <a:r>
            <a:rPr lang="pt-PT"/>
            <a:t>Qual a importância do feedback?</a:t>
          </a:r>
          <a:endParaRPr lang="en-US"/>
        </a:p>
      </dgm:t>
    </dgm:pt>
    <dgm:pt modelId="{516DF504-DCF5-4F00-A2AB-C2F85A948971}" type="parTrans" cxnId="{E4C43B75-9347-4E91-BC40-08A93394A48A}">
      <dgm:prSet/>
      <dgm:spPr/>
      <dgm:t>
        <a:bodyPr/>
        <a:lstStyle/>
        <a:p>
          <a:endParaRPr lang="en-US"/>
        </a:p>
      </dgm:t>
    </dgm:pt>
    <dgm:pt modelId="{F5CA4095-1011-4B52-AF0B-BEC496403249}" type="sibTrans" cxnId="{E4C43B75-9347-4E91-BC40-08A93394A48A}">
      <dgm:prSet/>
      <dgm:spPr/>
      <dgm:t>
        <a:bodyPr/>
        <a:lstStyle/>
        <a:p>
          <a:endParaRPr lang="en-US"/>
        </a:p>
      </dgm:t>
    </dgm:pt>
    <dgm:pt modelId="{521FECEB-ADC3-407E-83DE-69FE58E49EDA}">
      <dgm:prSet/>
      <dgm:spPr/>
      <dgm:t>
        <a:bodyPr/>
        <a:lstStyle/>
        <a:p>
          <a:r>
            <a:rPr lang="pt-PT"/>
            <a:t>As redes sociais influenciam à visualização de filmes?</a:t>
          </a:r>
          <a:endParaRPr lang="en-US"/>
        </a:p>
      </dgm:t>
    </dgm:pt>
    <dgm:pt modelId="{1146922A-CD42-4086-8C10-E53065579095}" type="parTrans" cxnId="{39A1F473-59D8-462F-82C1-874561AE0038}">
      <dgm:prSet/>
      <dgm:spPr/>
      <dgm:t>
        <a:bodyPr/>
        <a:lstStyle/>
        <a:p>
          <a:endParaRPr lang="en-US"/>
        </a:p>
      </dgm:t>
    </dgm:pt>
    <dgm:pt modelId="{4BE0709C-A35E-44D1-B540-C10322F28421}" type="sibTrans" cxnId="{39A1F473-59D8-462F-82C1-874561AE0038}">
      <dgm:prSet/>
      <dgm:spPr/>
      <dgm:t>
        <a:bodyPr/>
        <a:lstStyle/>
        <a:p>
          <a:endParaRPr lang="en-US"/>
        </a:p>
      </dgm:t>
    </dgm:pt>
    <dgm:pt modelId="{49024C00-DA3A-48CC-BCA6-CBD9531F3DC0}" type="pres">
      <dgm:prSet presAssocID="{944D9CDD-F705-4A35-B0E2-02810D3BEC5E}" presName="root" presStyleCnt="0">
        <dgm:presLayoutVars>
          <dgm:dir/>
          <dgm:resizeHandles val="exact"/>
        </dgm:presLayoutVars>
      </dgm:prSet>
      <dgm:spPr/>
    </dgm:pt>
    <dgm:pt modelId="{9A95B6B4-5964-41D7-8A66-1D72CA2B366D}" type="pres">
      <dgm:prSet presAssocID="{82EB7A59-2F53-468A-8E06-5E4CB12C95C7}" presName="compNode" presStyleCnt="0"/>
      <dgm:spPr/>
    </dgm:pt>
    <dgm:pt modelId="{6BCE826F-A7E6-4CF3-8080-4960BC9BD8ED}" type="pres">
      <dgm:prSet presAssocID="{82EB7A59-2F53-468A-8E06-5E4CB12C95C7}" presName="bgRect" presStyleLbl="bgShp" presStyleIdx="0" presStyleCnt="4"/>
      <dgm:spPr/>
    </dgm:pt>
    <dgm:pt modelId="{D0A4426A-B715-4293-9FB3-3B306919A6F9}" type="pres">
      <dgm:prSet presAssocID="{82EB7A59-2F53-468A-8E06-5E4CB12C95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39B0495-4185-437B-AA65-0679A5B0E0A7}" type="pres">
      <dgm:prSet presAssocID="{82EB7A59-2F53-468A-8E06-5E4CB12C95C7}" presName="spaceRect" presStyleCnt="0"/>
      <dgm:spPr/>
    </dgm:pt>
    <dgm:pt modelId="{E2DC0272-C8A4-4981-B928-B8643803E2C3}" type="pres">
      <dgm:prSet presAssocID="{82EB7A59-2F53-468A-8E06-5E4CB12C95C7}" presName="parTx" presStyleLbl="revTx" presStyleIdx="0" presStyleCnt="4">
        <dgm:presLayoutVars>
          <dgm:chMax val="0"/>
          <dgm:chPref val="0"/>
        </dgm:presLayoutVars>
      </dgm:prSet>
      <dgm:spPr/>
    </dgm:pt>
    <dgm:pt modelId="{9480E083-6859-4DC3-AD2D-A23A3693345D}" type="pres">
      <dgm:prSet presAssocID="{EC0A5B78-0A0A-4BD2-8D05-87C1640ABF16}" presName="sibTrans" presStyleCnt="0"/>
      <dgm:spPr/>
    </dgm:pt>
    <dgm:pt modelId="{CA118FF2-372F-426C-94F9-25B38E4628C8}" type="pres">
      <dgm:prSet presAssocID="{5575EC30-C892-468C-B77B-CD51D1DEAA0D}" presName="compNode" presStyleCnt="0"/>
      <dgm:spPr/>
    </dgm:pt>
    <dgm:pt modelId="{87506181-5016-4C2E-B9E3-6343C2027032}" type="pres">
      <dgm:prSet presAssocID="{5575EC30-C892-468C-B77B-CD51D1DEAA0D}" presName="bgRect" presStyleLbl="bgShp" presStyleIdx="1" presStyleCnt="4"/>
      <dgm:spPr/>
    </dgm:pt>
    <dgm:pt modelId="{B6973628-7ABC-46B0-BA7B-2B73BC717B9E}" type="pres">
      <dgm:prSet presAssocID="{5575EC30-C892-468C-B77B-CD51D1DEAA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7D82E9F2-D8AC-4F58-B318-44139F89EBC0}" type="pres">
      <dgm:prSet presAssocID="{5575EC30-C892-468C-B77B-CD51D1DEAA0D}" presName="spaceRect" presStyleCnt="0"/>
      <dgm:spPr/>
    </dgm:pt>
    <dgm:pt modelId="{9BEC6A20-F7B4-425A-8712-AA0C837CBDFE}" type="pres">
      <dgm:prSet presAssocID="{5575EC30-C892-468C-B77B-CD51D1DEAA0D}" presName="parTx" presStyleLbl="revTx" presStyleIdx="1" presStyleCnt="4">
        <dgm:presLayoutVars>
          <dgm:chMax val="0"/>
          <dgm:chPref val="0"/>
        </dgm:presLayoutVars>
      </dgm:prSet>
      <dgm:spPr/>
    </dgm:pt>
    <dgm:pt modelId="{6B1E1144-59EE-4302-A8C3-EE3FD373120D}" type="pres">
      <dgm:prSet presAssocID="{37A7A999-D207-4CB9-B4D5-B7DEB714B0EA}" presName="sibTrans" presStyleCnt="0"/>
      <dgm:spPr/>
    </dgm:pt>
    <dgm:pt modelId="{FD6437F8-7F0C-469B-89AF-A096AC1B3BB6}" type="pres">
      <dgm:prSet presAssocID="{3328156D-7814-4808-8AFE-F7A5D69BF587}" presName="compNode" presStyleCnt="0"/>
      <dgm:spPr/>
    </dgm:pt>
    <dgm:pt modelId="{1F9E3F84-6286-49B9-AF90-855144253598}" type="pres">
      <dgm:prSet presAssocID="{3328156D-7814-4808-8AFE-F7A5D69BF587}" presName="bgRect" presStyleLbl="bgShp" presStyleIdx="2" presStyleCnt="4"/>
      <dgm:spPr/>
    </dgm:pt>
    <dgm:pt modelId="{FC2AFA8E-0838-4016-BF5D-FC4937AD2ED3}" type="pres">
      <dgm:prSet presAssocID="{3328156D-7814-4808-8AFE-F7A5D69BF5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5F1E78A-8C93-4F8C-96D1-FB8F31E09219}" type="pres">
      <dgm:prSet presAssocID="{3328156D-7814-4808-8AFE-F7A5D69BF587}" presName="spaceRect" presStyleCnt="0"/>
      <dgm:spPr/>
    </dgm:pt>
    <dgm:pt modelId="{CFB31745-3B28-4190-B18C-C9B7C9A926CB}" type="pres">
      <dgm:prSet presAssocID="{3328156D-7814-4808-8AFE-F7A5D69BF587}" presName="parTx" presStyleLbl="revTx" presStyleIdx="2" presStyleCnt="4">
        <dgm:presLayoutVars>
          <dgm:chMax val="0"/>
          <dgm:chPref val="0"/>
        </dgm:presLayoutVars>
      </dgm:prSet>
      <dgm:spPr/>
    </dgm:pt>
    <dgm:pt modelId="{E0436EEC-0288-418A-8C7B-504B0FF8B472}" type="pres">
      <dgm:prSet presAssocID="{F5CA4095-1011-4B52-AF0B-BEC496403249}" presName="sibTrans" presStyleCnt="0"/>
      <dgm:spPr/>
    </dgm:pt>
    <dgm:pt modelId="{5EF618FC-832F-4040-BEF1-07D2B1ED7951}" type="pres">
      <dgm:prSet presAssocID="{521FECEB-ADC3-407E-83DE-69FE58E49EDA}" presName="compNode" presStyleCnt="0"/>
      <dgm:spPr/>
    </dgm:pt>
    <dgm:pt modelId="{52F0B7AD-E0ED-4B8B-B6BA-99EA62DD4EE5}" type="pres">
      <dgm:prSet presAssocID="{521FECEB-ADC3-407E-83DE-69FE58E49EDA}" presName="bgRect" presStyleLbl="bgShp" presStyleIdx="3" presStyleCnt="4"/>
      <dgm:spPr/>
    </dgm:pt>
    <dgm:pt modelId="{3896FB1A-3CD3-4187-95B5-C81386576D01}" type="pres">
      <dgm:prSet presAssocID="{521FECEB-ADC3-407E-83DE-69FE58E49E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F24CD97C-DB95-4FEC-A6B4-2D8D94C0C344}" type="pres">
      <dgm:prSet presAssocID="{521FECEB-ADC3-407E-83DE-69FE58E49EDA}" presName="spaceRect" presStyleCnt="0"/>
      <dgm:spPr/>
    </dgm:pt>
    <dgm:pt modelId="{11BA9E50-1D6E-420F-BB1D-0578EE302D9E}" type="pres">
      <dgm:prSet presAssocID="{521FECEB-ADC3-407E-83DE-69FE58E49E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5C0F1F-0B24-41CE-9967-F6205E3ED109}" type="presOf" srcId="{3328156D-7814-4808-8AFE-F7A5D69BF587}" destId="{CFB31745-3B28-4190-B18C-C9B7C9A926CB}" srcOrd="0" destOrd="0" presId="urn:microsoft.com/office/officeart/2018/2/layout/IconVerticalSolidList"/>
    <dgm:cxn modelId="{BB85C136-0364-4F09-9942-6858E0602AA0}" type="presOf" srcId="{5575EC30-C892-468C-B77B-CD51D1DEAA0D}" destId="{9BEC6A20-F7B4-425A-8712-AA0C837CBDFE}" srcOrd="0" destOrd="0" presId="urn:microsoft.com/office/officeart/2018/2/layout/IconVerticalSolidList"/>
    <dgm:cxn modelId="{3E52F671-B37D-4495-B704-C2DF5C606DE8}" srcId="{944D9CDD-F705-4A35-B0E2-02810D3BEC5E}" destId="{5575EC30-C892-468C-B77B-CD51D1DEAA0D}" srcOrd="1" destOrd="0" parTransId="{B769E4C5-C401-4118-AEDF-4ED32B9A6C4D}" sibTransId="{37A7A999-D207-4CB9-B4D5-B7DEB714B0EA}"/>
    <dgm:cxn modelId="{39A1F473-59D8-462F-82C1-874561AE0038}" srcId="{944D9CDD-F705-4A35-B0E2-02810D3BEC5E}" destId="{521FECEB-ADC3-407E-83DE-69FE58E49EDA}" srcOrd="3" destOrd="0" parTransId="{1146922A-CD42-4086-8C10-E53065579095}" sibTransId="{4BE0709C-A35E-44D1-B540-C10322F28421}"/>
    <dgm:cxn modelId="{E4C43B75-9347-4E91-BC40-08A93394A48A}" srcId="{944D9CDD-F705-4A35-B0E2-02810D3BEC5E}" destId="{3328156D-7814-4808-8AFE-F7A5D69BF587}" srcOrd="2" destOrd="0" parTransId="{516DF504-DCF5-4F00-A2AB-C2F85A948971}" sibTransId="{F5CA4095-1011-4B52-AF0B-BEC496403249}"/>
    <dgm:cxn modelId="{B29F6AC4-57EC-4C94-A33B-2B7095601C3E}" type="presOf" srcId="{944D9CDD-F705-4A35-B0E2-02810D3BEC5E}" destId="{49024C00-DA3A-48CC-BCA6-CBD9531F3DC0}" srcOrd="0" destOrd="0" presId="urn:microsoft.com/office/officeart/2018/2/layout/IconVerticalSolidList"/>
    <dgm:cxn modelId="{06C849DD-A9C1-45BE-8847-BA65499BE4E4}" srcId="{944D9CDD-F705-4A35-B0E2-02810D3BEC5E}" destId="{82EB7A59-2F53-468A-8E06-5E4CB12C95C7}" srcOrd="0" destOrd="0" parTransId="{47E0FE44-624A-440A-855F-9A5E276DD503}" sibTransId="{EC0A5B78-0A0A-4BD2-8D05-87C1640ABF16}"/>
    <dgm:cxn modelId="{624CB8FD-68A2-41F5-A8DF-5149F1C87F7D}" type="presOf" srcId="{82EB7A59-2F53-468A-8E06-5E4CB12C95C7}" destId="{E2DC0272-C8A4-4981-B928-B8643803E2C3}" srcOrd="0" destOrd="0" presId="urn:microsoft.com/office/officeart/2018/2/layout/IconVerticalSolidList"/>
    <dgm:cxn modelId="{FAE18AFE-E777-4C62-83A5-90CBEBBAAEEA}" type="presOf" srcId="{521FECEB-ADC3-407E-83DE-69FE58E49EDA}" destId="{11BA9E50-1D6E-420F-BB1D-0578EE302D9E}" srcOrd="0" destOrd="0" presId="urn:microsoft.com/office/officeart/2018/2/layout/IconVerticalSolidList"/>
    <dgm:cxn modelId="{BAF598B6-7914-4AEB-829A-B9C330DAD446}" type="presParOf" srcId="{49024C00-DA3A-48CC-BCA6-CBD9531F3DC0}" destId="{9A95B6B4-5964-41D7-8A66-1D72CA2B366D}" srcOrd="0" destOrd="0" presId="urn:microsoft.com/office/officeart/2018/2/layout/IconVerticalSolidList"/>
    <dgm:cxn modelId="{09E8254D-2F68-411F-89D7-637FA50F8F1E}" type="presParOf" srcId="{9A95B6B4-5964-41D7-8A66-1D72CA2B366D}" destId="{6BCE826F-A7E6-4CF3-8080-4960BC9BD8ED}" srcOrd="0" destOrd="0" presId="urn:microsoft.com/office/officeart/2018/2/layout/IconVerticalSolidList"/>
    <dgm:cxn modelId="{9FC86238-D7C9-4630-ADBF-A4710D7793B2}" type="presParOf" srcId="{9A95B6B4-5964-41D7-8A66-1D72CA2B366D}" destId="{D0A4426A-B715-4293-9FB3-3B306919A6F9}" srcOrd="1" destOrd="0" presId="urn:microsoft.com/office/officeart/2018/2/layout/IconVerticalSolidList"/>
    <dgm:cxn modelId="{B65BC1F7-7642-4BFA-B2F4-355235D9AE80}" type="presParOf" srcId="{9A95B6B4-5964-41D7-8A66-1D72CA2B366D}" destId="{539B0495-4185-437B-AA65-0679A5B0E0A7}" srcOrd="2" destOrd="0" presId="urn:microsoft.com/office/officeart/2018/2/layout/IconVerticalSolidList"/>
    <dgm:cxn modelId="{BE22FAF5-86BD-48E6-890D-E6D06EAD6AD8}" type="presParOf" srcId="{9A95B6B4-5964-41D7-8A66-1D72CA2B366D}" destId="{E2DC0272-C8A4-4981-B928-B8643803E2C3}" srcOrd="3" destOrd="0" presId="urn:microsoft.com/office/officeart/2018/2/layout/IconVerticalSolidList"/>
    <dgm:cxn modelId="{CBFFD124-D31A-4A4D-9178-05DABF163915}" type="presParOf" srcId="{49024C00-DA3A-48CC-BCA6-CBD9531F3DC0}" destId="{9480E083-6859-4DC3-AD2D-A23A3693345D}" srcOrd="1" destOrd="0" presId="urn:microsoft.com/office/officeart/2018/2/layout/IconVerticalSolidList"/>
    <dgm:cxn modelId="{CE40CBD1-8D06-4FA3-B9A7-2A3BCF22E11F}" type="presParOf" srcId="{49024C00-DA3A-48CC-BCA6-CBD9531F3DC0}" destId="{CA118FF2-372F-426C-94F9-25B38E4628C8}" srcOrd="2" destOrd="0" presId="urn:microsoft.com/office/officeart/2018/2/layout/IconVerticalSolidList"/>
    <dgm:cxn modelId="{C9B611F0-2264-40BC-8B46-B05DDAC2C666}" type="presParOf" srcId="{CA118FF2-372F-426C-94F9-25B38E4628C8}" destId="{87506181-5016-4C2E-B9E3-6343C2027032}" srcOrd="0" destOrd="0" presId="urn:microsoft.com/office/officeart/2018/2/layout/IconVerticalSolidList"/>
    <dgm:cxn modelId="{9779EACA-A08B-47B9-8941-DE8CA2152061}" type="presParOf" srcId="{CA118FF2-372F-426C-94F9-25B38E4628C8}" destId="{B6973628-7ABC-46B0-BA7B-2B73BC717B9E}" srcOrd="1" destOrd="0" presId="urn:microsoft.com/office/officeart/2018/2/layout/IconVerticalSolidList"/>
    <dgm:cxn modelId="{2B53EE9C-D2FF-4DBC-A242-51A29C97B2AB}" type="presParOf" srcId="{CA118FF2-372F-426C-94F9-25B38E4628C8}" destId="{7D82E9F2-D8AC-4F58-B318-44139F89EBC0}" srcOrd="2" destOrd="0" presId="urn:microsoft.com/office/officeart/2018/2/layout/IconVerticalSolidList"/>
    <dgm:cxn modelId="{D4466C18-4F96-4C75-9A4D-777ED19EBA1D}" type="presParOf" srcId="{CA118FF2-372F-426C-94F9-25B38E4628C8}" destId="{9BEC6A20-F7B4-425A-8712-AA0C837CBDFE}" srcOrd="3" destOrd="0" presId="urn:microsoft.com/office/officeart/2018/2/layout/IconVerticalSolidList"/>
    <dgm:cxn modelId="{BB4DA6D2-378A-432B-A9BD-1F06015E8C5E}" type="presParOf" srcId="{49024C00-DA3A-48CC-BCA6-CBD9531F3DC0}" destId="{6B1E1144-59EE-4302-A8C3-EE3FD373120D}" srcOrd="3" destOrd="0" presId="urn:microsoft.com/office/officeart/2018/2/layout/IconVerticalSolidList"/>
    <dgm:cxn modelId="{7C1B88F1-3724-4635-AB75-1DEC2F289BAB}" type="presParOf" srcId="{49024C00-DA3A-48CC-BCA6-CBD9531F3DC0}" destId="{FD6437F8-7F0C-469B-89AF-A096AC1B3BB6}" srcOrd="4" destOrd="0" presId="urn:microsoft.com/office/officeart/2018/2/layout/IconVerticalSolidList"/>
    <dgm:cxn modelId="{C4B78923-03FD-496C-AA2E-243389CDE32F}" type="presParOf" srcId="{FD6437F8-7F0C-469B-89AF-A096AC1B3BB6}" destId="{1F9E3F84-6286-49B9-AF90-855144253598}" srcOrd="0" destOrd="0" presId="urn:microsoft.com/office/officeart/2018/2/layout/IconVerticalSolidList"/>
    <dgm:cxn modelId="{93C7E6EB-5512-4BA0-A439-51A6ABA85073}" type="presParOf" srcId="{FD6437F8-7F0C-469B-89AF-A096AC1B3BB6}" destId="{FC2AFA8E-0838-4016-BF5D-FC4937AD2ED3}" srcOrd="1" destOrd="0" presId="urn:microsoft.com/office/officeart/2018/2/layout/IconVerticalSolidList"/>
    <dgm:cxn modelId="{86080743-3FFA-4D4A-85D9-F4FD2ACB96C4}" type="presParOf" srcId="{FD6437F8-7F0C-469B-89AF-A096AC1B3BB6}" destId="{E5F1E78A-8C93-4F8C-96D1-FB8F31E09219}" srcOrd="2" destOrd="0" presId="urn:microsoft.com/office/officeart/2018/2/layout/IconVerticalSolidList"/>
    <dgm:cxn modelId="{A7DD1A21-B6C3-411C-85EC-0D470C8526D7}" type="presParOf" srcId="{FD6437F8-7F0C-469B-89AF-A096AC1B3BB6}" destId="{CFB31745-3B28-4190-B18C-C9B7C9A926CB}" srcOrd="3" destOrd="0" presId="urn:microsoft.com/office/officeart/2018/2/layout/IconVerticalSolidList"/>
    <dgm:cxn modelId="{D806E520-5713-4D96-8057-2D996B58E12B}" type="presParOf" srcId="{49024C00-DA3A-48CC-BCA6-CBD9531F3DC0}" destId="{E0436EEC-0288-418A-8C7B-504B0FF8B472}" srcOrd="5" destOrd="0" presId="urn:microsoft.com/office/officeart/2018/2/layout/IconVerticalSolidList"/>
    <dgm:cxn modelId="{754BA513-BFAA-4495-A63C-E254BBE694CE}" type="presParOf" srcId="{49024C00-DA3A-48CC-BCA6-CBD9531F3DC0}" destId="{5EF618FC-832F-4040-BEF1-07D2B1ED7951}" srcOrd="6" destOrd="0" presId="urn:microsoft.com/office/officeart/2018/2/layout/IconVerticalSolidList"/>
    <dgm:cxn modelId="{5413CBB1-D720-4556-B8D0-AEA501711636}" type="presParOf" srcId="{5EF618FC-832F-4040-BEF1-07D2B1ED7951}" destId="{52F0B7AD-E0ED-4B8B-B6BA-99EA62DD4EE5}" srcOrd="0" destOrd="0" presId="urn:microsoft.com/office/officeart/2018/2/layout/IconVerticalSolidList"/>
    <dgm:cxn modelId="{E2B37B3B-BC7C-46F7-AD51-00B6E08ED226}" type="presParOf" srcId="{5EF618FC-832F-4040-BEF1-07D2B1ED7951}" destId="{3896FB1A-3CD3-4187-95B5-C81386576D01}" srcOrd="1" destOrd="0" presId="urn:microsoft.com/office/officeart/2018/2/layout/IconVerticalSolidList"/>
    <dgm:cxn modelId="{5A7F55BF-22BD-480A-834F-3038DA7E5A1C}" type="presParOf" srcId="{5EF618FC-832F-4040-BEF1-07D2B1ED7951}" destId="{F24CD97C-DB95-4FEC-A6B4-2D8D94C0C344}" srcOrd="2" destOrd="0" presId="urn:microsoft.com/office/officeart/2018/2/layout/IconVerticalSolidList"/>
    <dgm:cxn modelId="{65CC49E1-79C7-482D-8481-733048BB0A17}" type="presParOf" srcId="{5EF618FC-832F-4040-BEF1-07D2B1ED7951}" destId="{11BA9E50-1D6E-420F-BB1D-0578EE302D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C9E78F-12CF-4346-BCD8-81F8B026456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30AD78-D9B6-4E70-8921-143CB9769498}">
      <dgm:prSet/>
      <dgm:spPr/>
      <dgm:t>
        <a:bodyPr/>
        <a:lstStyle/>
        <a:p>
          <a:r>
            <a:rPr lang="pt-PT"/>
            <a:t>Catálogo de filmes/séries</a:t>
          </a:r>
          <a:endParaRPr lang="en-US"/>
        </a:p>
      </dgm:t>
    </dgm:pt>
    <dgm:pt modelId="{538A241F-42F6-4A7F-A037-E3CD0C52549C}" type="parTrans" cxnId="{505B098B-D92E-4C99-AB55-38391E7ED31F}">
      <dgm:prSet/>
      <dgm:spPr/>
      <dgm:t>
        <a:bodyPr/>
        <a:lstStyle/>
        <a:p>
          <a:endParaRPr lang="en-US"/>
        </a:p>
      </dgm:t>
    </dgm:pt>
    <dgm:pt modelId="{E2D30AA1-013E-4277-B152-5783712D0FCC}" type="sibTrans" cxnId="{505B098B-D92E-4C99-AB55-38391E7ED31F}">
      <dgm:prSet/>
      <dgm:spPr/>
      <dgm:t>
        <a:bodyPr/>
        <a:lstStyle/>
        <a:p>
          <a:endParaRPr lang="en-US"/>
        </a:p>
      </dgm:t>
    </dgm:pt>
    <dgm:pt modelId="{736CE995-FAA6-4C33-82E5-1796B104E2C2}">
      <dgm:prSet/>
      <dgm:spPr/>
      <dgm:t>
        <a:bodyPr/>
        <a:lstStyle/>
        <a:p>
          <a:r>
            <a:rPr lang="pt-PT"/>
            <a:t>Quizzes</a:t>
          </a:r>
          <a:endParaRPr lang="en-US"/>
        </a:p>
      </dgm:t>
    </dgm:pt>
    <dgm:pt modelId="{6BAC337A-42C6-4F98-8011-D9477D7CE9DC}" type="parTrans" cxnId="{CEB0092E-A577-4E9C-838F-1D4691D18E3C}">
      <dgm:prSet/>
      <dgm:spPr/>
      <dgm:t>
        <a:bodyPr/>
        <a:lstStyle/>
        <a:p>
          <a:endParaRPr lang="en-US"/>
        </a:p>
      </dgm:t>
    </dgm:pt>
    <dgm:pt modelId="{39CAB1F8-6165-4570-A389-CD83C2DF193E}" type="sibTrans" cxnId="{CEB0092E-A577-4E9C-838F-1D4691D18E3C}">
      <dgm:prSet/>
      <dgm:spPr/>
      <dgm:t>
        <a:bodyPr/>
        <a:lstStyle/>
        <a:p>
          <a:endParaRPr lang="en-US"/>
        </a:p>
      </dgm:t>
    </dgm:pt>
    <dgm:pt modelId="{64388439-6A6C-4988-82FA-34921057B281}">
      <dgm:prSet/>
      <dgm:spPr/>
      <dgm:t>
        <a:bodyPr/>
        <a:lstStyle/>
        <a:p>
          <a:r>
            <a:rPr lang="pt-PT"/>
            <a:t>Ganhar badges</a:t>
          </a:r>
          <a:endParaRPr lang="en-US"/>
        </a:p>
      </dgm:t>
    </dgm:pt>
    <dgm:pt modelId="{A4D4AB8D-F8AC-4135-82D1-77622A742ADF}" type="parTrans" cxnId="{51821799-8A29-4CA8-A968-7F451AF20213}">
      <dgm:prSet/>
      <dgm:spPr/>
      <dgm:t>
        <a:bodyPr/>
        <a:lstStyle/>
        <a:p>
          <a:endParaRPr lang="en-US"/>
        </a:p>
      </dgm:t>
    </dgm:pt>
    <dgm:pt modelId="{EAF66BFB-6209-4712-A36A-A50443636B03}" type="sibTrans" cxnId="{51821799-8A29-4CA8-A968-7F451AF20213}">
      <dgm:prSet/>
      <dgm:spPr/>
      <dgm:t>
        <a:bodyPr/>
        <a:lstStyle/>
        <a:p>
          <a:endParaRPr lang="en-US"/>
        </a:p>
      </dgm:t>
    </dgm:pt>
    <dgm:pt modelId="{8A4765DD-FF49-4F1E-8FB9-C03D2935AD26}">
      <dgm:prSet/>
      <dgm:spPr/>
      <dgm:t>
        <a:bodyPr/>
        <a:lstStyle/>
        <a:p>
          <a:r>
            <a:rPr lang="pt-PT"/>
            <a:t>Um utilizador avançado para criar quizzes</a:t>
          </a:r>
          <a:endParaRPr lang="en-US"/>
        </a:p>
      </dgm:t>
    </dgm:pt>
    <dgm:pt modelId="{8EA98D8F-8E0E-464D-BB0F-D46464046AC2}" type="parTrans" cxnId="{59C95A62-1342-4EFB-9D3F-E5CBA280BDC0}">
      <dgm:prSet/>
      <dgm:spPr/>
      <dgm:t>
        <a:bodyPr/>
        <a:lstStyle/>
        <a:p>
          <a:endParaRPr lang="en-US"/>
        </a:p>
      </dgm:t>
    </dgm:pt>
    <dgm:pt modelId="{2BD6BFA5-2EBA-4C14-B45E-4E871EB06F92}" type="sibTrans" cxnId="{59C95A62-1342-4EFB-9D3F-E5CBA280BDC0}">
      <dgm:prSet/>
      <dgm:spPr/>
      <dgm:t>
        <a:bodyPr/>
        <a:lstStyle/>
        <a:p>
          <a:endParaRPr lang="en-US"/>
        </a:p>
      </dgm:t>
    </dgm:pt>
    <dgm:pt modelId="{01F20249-B8D2-49E6-8215-251524C7BA71}">
      <dgm:prSet/>
      <dgm:spPr/>
      <dgm:t>
        <a:bodyPr/>
        <a:lstStyle/>
        <a:p>
          <a:r>
            <a:rPr lang="pt-PT"/>
            <a:t>Admin gere os filmes, séries e quizzes</a:t>
          </a:r>
          <a:endParaRPr lang="en-US"/>
        </a:p>
      </dgm:t>
    </dgm:pt>
    <dgm:pt modelId="{BA304AB6-A231-412B-93AD-6302901F9112}" type="parTrans" cxnId="{0C545924-3FDF-4332-B6F6-9E869A274448}">
      <dgm:prSet/>
      <dgm:spPr/>
      <dgm:t>
        <a:bodyPr/>
        <a:lstStyle/>
        <a:p>
          <a:endParaRPr lang="en-US"/>
        </a:p>
      </dgm:t>
    </dgm:pt>
    <dgm:pt modelId="{0C86FE2A-9DC2-4874-A45C-17CCC63ECA55}" type="sibTrans" cxnId="{0C545924-3FDF-4332-B6F6-9E869A274448}">
      <dgm:prSet/>
      <dgm:spPr/>
      <dgm:t>
        <a:bodyPr/>
        <a:lstStyle/>
        <a:p>
          <a:endParaRPr lang="en-US"/>
        </a:p>
      </dgm:t>
    </dgm:pt>
    <dgm:pt modelId="{B4413A0E-F668-514D-95E1-DAF4390B8F92}" type="pres">
      <dgm:prSet presAssocID="{71C9E78F-12CF-4346-BCD8-81F8B026456D}" presName="linear" presStyleCnt="0">
        <dgm:presLayoutVars>
          <dgm:animLvl val="lvl"/>
          <dgm:resizeHandles val="exact"/>
        </dgm:presLayoutVars>
      </dgm:prSet>
      <dgm:spPr/>
    </dgm:pt>
    <dgm:pt modelId="{429A17BD-105F-A64B-918A-54387B0586B6}" type="pres">
      <dgm:prSet presAssocID="{5130AD78-D9B6-4E70-8921-143CB97694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F797DBE-B5E5-F940-B52F-F6FF13B6FD04}" type="pres">
      <dgm:prSet presAssocID="{E2D30AA1-013E-4277-B152-5783712D0FCC}" presName="spacer" presStyleCnt="0"/>
      <dgm:spPr/>
    </dgm:pt>
    <dgm:pt modelId="{0CDAA0EB-F932-1D4A-B6E8-C88611CB8801}" type="pres">
      <dgm:prSet presAssocID="{736CE995-FAA6-4C33-82E5-1796B104E2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B6589C-82AA-8B4A-B95C-FC80F71636E4}" type="pres">
      <dgm:prSet presAssocID="{39CAB1F8-6165-4570-A389-CD83C2DF193E}" presName="spacer" presStyleCnt="0"/>
      <dgm:spPr/>
    </dgm:pt>
    <dgm:pt modelId="{67637BBA-68FF-E74F-B895-81B3605D822E}" type="pres">
      <dgm:prSet presAssocID="{64388439-6A6C-4988-82FA-34921057B2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7E6940-CB20-A149-97B1-E9C61CD66264}" type="pres">
      <dgm:prSet presAssocID="{EAF66BFB-6209-4712-A36A-A50443636B03}" presName="spacer" presStyleCnt="0"/>
      <dgm:spPr/>
    </dgm:pt>
    <dgm:pt modelId="{1994AA2D-301F-0B4F-8AD3-D6E88F821BBD}" type="pres">
      <dgm:prSet presAssocID="{8A4765DD-FF49-4F1E-8FB9-C03D2935AD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13929A-6CFD-4849-B5B1-9D42B154D347}" type="pres">
      <dgm:prSet presAssocID="{2BD6BFA5-2EBA-4C14-B45E-4E871EB06F92}" presName="spacer" presStyleCnt="0"/>
      <dgm:spPr/>
    </dgm:pt>
    <dgm:pt modelId="{57CF91A4-6D1E-E94D-A73B-7CF3D46813CC}" type="pres">
      <dgm:prSet presAssocID="{01F20249-B8D2-49E6-8215-251524C7BA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C545924-3FDF-4332-B6F6-9E869A274448}" srcId="{71C9E78F-12CF-4346-BCD8-81F8B026456D}" destId="{01F20249-B8D2-49E6-8215-251524C7BA71}" srcOrd="4" destOrd="0" parTransId="{BA304AB6-A231-412B-93AD-6302901F9112}" sibTransId="{0C86FE2A-9DC2-4874-A45C-17CCC63ECA55}"/>
    <dgm:cxn modelId="{CEB0092E-A577-4E9C-838F-1D4691D18E3C}" srcId="{71C9E78F-12CF-4346-BCD8-81F8B026456D}" destId="{736CE995-FAA6-4C33-82E5-1796B104E2C2}" srcOrd="1" destOrd="0" parTransId="{6BAC337A-42C6-4F98-8011-D9477D7CE9DC}" sibTransId="{39CAB1F8-6165-4570-A389-CD83C2DF193E}"/>
    <dgm:cxn modelId="{260B943C-5F7D-A643-BFE4-5A0EB8D7A113}" type="presOf" srcId="{5130AD78-D9B6-4E70-8921-143CB9769498}" destId="{429A17BD-105F-A64B-918A-54387B0586B6}" srcOrd="0" destOrd="0" presId="urn:microsoft.com/office/officeart/2005/8/layout/vList2"/>
    <dgm:cxn modelId="{59C95A62-1342-4EFB-9D3F-E5CBA280BDC0}" srcId="{71C9E78F-12CF-4346-BCD8-81F8B026456D}" destId="{8A4765DD-FF49-4F1E-8FB9-C03D2935AD26}" srcOrd="3" destOrd="0" parTransId="{8EA98D8F-8E0E-464D-BB0F-D46464046AC2}" sibTransId="{2BD6BFA5-2EBA-4C14-B45E-4E871EB06F92}"/>
    <dgm:cxn modelId="{EE32F06C-BC51-BA47-9317-38F072EEDC6C}" type="presOf" srcId="{8A4765DD-FF49-4F1E-8FB9-C03D2935AD26}" destId="{1994AA2D-301F-0B4F-8AD3-D6E88F821BBD}" srcOrd="0" destOrd="0" presId="urn:microsoft.com/office/officeart/2005/8/layout/vList2"/>
    <dgm:cxn modelId="{505B098B-D92E-4C99-AB55-38391E7ED31F}" srcId="{71C9E78F-12CF-4346-BCD8-81F8B026456D}" destId="{5130AD78-D9B6-4E70-8921-143CB9769498}" srcOrd="0" destOrd="0" parTransId="{538A241F-42F6-4A7F-A037-E3CD0C52549C}" sibTransId="{E2D30AA1-013E-4277-B152-5783712D0FCC}"/>
    <dgm:cxn modelId="{B44B0290-FD83-3940-8059-AA25BB44ADC8}" type="presOf" srcId="{736CE995-FAA6-4C33-82E5-1796B104E2C2}" destId="{0CDAA0EB-F932-1D4A-B6E8-C88611CB8801}" srcOrd="0" destOrd="0" presId="urn:microsoft.com/office/officeart/2005/8/layout/vList2"/>
    <dgm:cxn modelId="{51821799-8A29-4CA8-A968-7F451AF20213}" srcId="{71C9E78F-12CF-4346-BCD8-81F8B026456D}" destId="{64388439-6A6C-4988-82FA-34921057B281}" srcOrd="2" destOrd="0" parTransId="{A4D4AB8D-F8AC-4135-82D1-77622A742ADF}" sibTransId="{EAF66BFB-6209-4712-A36A-A50443636B03}"/>
    <dgm:cxn modelId="{B3514CBC-C541-4C42-99D8-AA2DF4AEB3E0}" type="presOf" srcId="{64388439-6A6C-4988-82FA-34921057B281}" destId="{67637BBA-68FF-E74F-B895-81B3605D822E}" srcOrd="0" destOrd="0" presId="urn:microsoft.com/office/officeart/2005/8/layout/vList2"/>
    <dgm:cxn modelId="{61F9BAEC-2BCF-1447-BA16-BF1EC6E87355}" type="presOf" srcId="{01F20249-B8D2-49E6-8215-251524C7BA71}" destId="{57CF91A4-6D1E-E94D-A73B-7CF3D46813CC}" srcOrd="0" destOrd="0" presId="urn:microsoft.com/office/officeart/2005/8/layout/vList2"/>
    <dgm:cxn modelId="{8C5CB9FD-30F5-2D47-99DC-57CB13127A3B}" type="presOf" srcId="{71C9E78F-12CF-4346-BCD8-81F8B026456D}" destId="{B4413A0E-F668-514D-95E1-DAF4390B8F92}" srcOrd="0" destOrd="0" presId="urn:microsoft.com/office/officeart/2005/8/layout/vList2"/>
    <dgm:cxn modelId="{3229F65F-33D6-AF4B-A657-5F6C6E27CDDD}" type="presParOf" srcId="{B4413A0E-F668-514D-95E1-DAF4390B8F92}" destId="{429A17BD-105F-A64B-918A-54387B0586B6}" srcOrd="0" destOrd="0" presId="urn:microsoft.com/office/officeart/2005/8/layout/vList2"/>
    <dgm:cxn modelId="{C39916C2-29B4-3547-865B-436DB44939DA}" type="presParOf" srcId="{B4413A0E-F668-514D-95E1-DAF4390B8F92}" destId="{FF797DBE-B5E5-F940-B52F-F6FF13B6FD04}" srcOrd="1" destOrd="0" presId="urn:microsoft.com/office/officeart/2005/8/layout/vList2"/>
    <dgm:cxn modelId="{61065063-D5F1-A646-90F4-772F33F12488}" type="presParOf" srcId="{B4413A0E-F668-514D-95E1-DAF4390B8F92}" destId="{0CDAA0EB-F932-1D4A-B6E8-C88611CB8801}" srcOrd="2" destOrd="0" presId="urn:microsoft.com/office/officeart/2005/8/layout/vList2"/>
    <dgm:cxn modelId="{5F2FB5D5-50CB-C747-9DF0-B38B5AD757BD}" type="presParOf" srcId="{B4413A0E-F668-514D-95E1-DAF4390B8F92}" destId="{D5B6589C-82AA-8B4A-B95C-FC80F71636E4}" srcOrd="3" destOrd="0" presId="urn:microsoft.com/office/officeart/2005/8/layout/vList2"/>
    <dgm:cxn modelId="{9C08A0C6-5794-854C-9797-8754C4DCBBFE}" type="presParOf" srcId="{B4413A0E-F668-514D-95E1-DAF4390B8F92}" destId="{67637BBA-68FF-E74F-B895-81B3605D822E}" srcOrd="4" destOrd="0" presId="urn:microsoft.com/office/officeart/2005/8/layout/vList2"/>
    <dgm:cxn modelId="{C0B4C404-5B1C-734D-AC4B-1619717403A6}" type="presParOf" srcId="{B4413A0E-F668-514D-95E1-DAF4390B8F92}" destId="{9E7E6940-CB20-A149-97B1-E9C61CD66264}" srcOrd="5" destOrd="0" presId="urn:microsoft.com/office/officeart/2005/8/layout/vList2"/>
    <dgm:cxn modelId="{14141C10-B1F7-B241-A41B-8BF2564F9DAC}" type="presParOf" srcId="{B4413A0E-F668-514D-95E1-DAF4390B8F92}" destId="{1994AA2D-301F-0B4F-8AD3-D6E88F821BBD}" srcOrd="6" destOrd="0" presId="urn:microsoft.com/office/officeart/2005/8/layout/vList2"/>
    <dgm:cxn modelId="{9731F7DB-8F75-EB46-8E4D-D3CA79742F7D}" type="presParOf" srcId="{B4413A0E-F668-514D-95E1-DAF4390B8F92}" destId="{9313929A-6CFD-4849-B5B1-9D42B154D347}" srcOrd="7" destOrd="0" presId="urn:microsoft.com/office/officeart/2005/8/layout/vList2"/>
    <dgm:cxn modelId="{69B3B09A-0975-1346-8AE9-B1EE5CE5A9FD}" type="presParOf" srcId="{B4413A0E-F668-514D-95E1-DAF4390B8F92}" destId="{57CF91A4-6D1E-E94D-A73B-7CF3D46813C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4A4B1F-4949-4716-97BE-337BE0C82C6A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4DC69A8-FA73-4DCD-94A5-071DDEF4B891}">
      <dgm:prSet/>
      <dgm:spPr/>
      <dgm:t>
        <a:bodyPr/>
        <a:lstStyle/>
        <a:p>
          <a:r>
            <a:rPr lang="pt-PT" dirty="0"/>
            <a:t>Verificar data nascimento utilizador</a:t>
          </a:r>
          <a:endParaRPr lang="en-US" dirty="0"/>
        </a:p>
      </dgm:t>
    </dgm:pt>
    <dgm:pt modelId="{95E7D519-022C-4F2E-B95A-AADBBD29DBFD}" type="parTrans" cxnId="{004F62E2-FABE-4688-89E8-860CF410CC3E}">
      <dgm:prSet/>
      <dgm:spPr/>
      <dgm:t>
        <a:bodyPr/>
        <a:lstStyle/>
        <a:p>
          <a:endParaRPr lang="en-US"/>
        </a:p>
      </dgm:t>
    </dgm:pt>
    <dgm:pt modelId="{136E78EE-C10F-430D-9690-F2EEC5552D7E}" type="sibTrans" cxnId="{004F62E2-FABE-4688-89E8-860CF410CC3E}">
      <dgm:prSet/>
      <dgm:spPr/>
      <dgm:t>
        <a:bodyPr/>
        <a:lstStyle/>
        <a:p>
          <a:endParaRPr lang="en-US"/>
        </a:p>
      </dgm:t>
    </dgm:pt>
    <dgm:pt modelId="{644EF5D7-2FEA-4537-81CD-9AE907DF3300}">
      <dgm:prSet/>
      <dgm:spPr/>
      <dgm:t>
        <a:bodyPr/>
        <a:lstStyle/>
        <a:p>
          <a:r>
            <a:rPr lang="pt-PT" dirty="0"/>
            <a:t>Catálogo filtra automaticamente os filmes e </a:t>
          </a:r>
          <a:r>
            <a:rPr lang="pt-PT" dirty="0" err="1"/>
            <a:t>quizzes</a:t>
          </a:r>
          <a:endParaRPr lang="en-US" dirty="0"/>
        </a:p>
      </dgm:t>
    </dgm:pt>
    <dgm:pt modelId="{A17024DD-B2C3-4DAA-AE96-21AA088F810F}" type="parTrans" cxnId="{7D6D7506-3BBF-47E1-AE89-10CB0214C617}">
      <dgm:prSet/>
      <dgm:spPr/>
      <dgm:t>
        <a:bodyPr/>
        <a:lstStyle/>
        <a:p>
          <a:endParaRPr lang="en-US"/>
        </a:p>
      </dgm:t>
    </dgm:pt>
    <dgm:pt modelId="{897A65A4-D06B-41D0-BAD9-25006E9DCABB}" type="sibTrans" cxnId="{7D6D7506-3BBF-47E1-AE89-10CB0214C617}">
      <dgm:prSet/>
      <dgm:spPr/>
      <dgm:t>
        <a:bodyPr/>
        <a:lstStyle/>
        <a:p>
          <a:endParaRPr lang="en-US"/>
        </a:p>
      </dgm:t>
    </dgm:pt>
    <dgm:pt modelId="{5C56C262-C7BC-4282-8BBA-E181D25A4E88}">
      <dgm:prSet/>
      <dgm:spPr/>
      <dgm:t>
        <a:bodyPr/>
        <a:lstStyle/>
        <a:p>
          <a:r>
            <a:rPr lang="pt-PT"/>
            <a:t>Efetuar login para jogar</a:t>
          </a:r>
          <a:endParaRPr lang="en-US"/>
        </a:p>
      </dgm:t>
    </dgm:pt>
    <dgm:pt modelId="{F7B7A2A6-7C1A-4FCA-8DCA-B5ADF5D91BCC}" type="parTrans" cxnId="{73A307E2-6560-46F1-834D-A61816D26BA2}">
      <dgm:prSet/>
      <dgm:spPr/>
      <dgm:t>
        <a:bodyPr/>
        <a:lstStyle/>
        <a:p>
          <a:endParaRPr lang="en-US"/>
        </a:p>
      </dgm:t>
    </dgm:pt>
    <dgm:pt modelId="{2A7C5FBB-E4F5-4A35-8792-5E50F94AD1E9}" type="sibTrans" cxnId="{73A307E2-6560-46F1-834D-A61816D26BA2}">
      <dgm:prSet/>
      <dgm:spPr/>
      <dgm:t>
        <a:bodyPr/>
        <a:lstStyle/>
        <a:p>
          <a:endParaRPr lang="en-US"/>
        </a:p>
      </dgm:t>
    </dgm:pt>
    <dgm:pt modelId="{26F4AB0E-524A-46E2-B4F5-156E6B17932E}">
      <dgm:prSet/>
      <dgm:spPr/>
      <dgm:t>
        <a:bodyPr/>
        <a:lstStyle/>
        <a:p>
          <a:r>
            <a:rPr lang="pt-PT"/>
            <a:t>Iniciar Sessão para comentar</a:t>
          </a:r>
          <a:endParaRPr lang="en-US"/>
        </a:p>
      </dgm:t>
    </dgm:pt>
    <dgm:pt modelId="{2F5BB071-A258-4A6D-A784-8A79626552CE}" type="parTrans" cxnId="{9BAFA1AD-265B-41E1-85EF-1248D0DA8E3C}">
      <dgm:prSet/>
      <dgm:spPr/>
      <dgm:t>
        <a:bodyPr/>
        <a:lstStyle/>
        <a:p>
          <a:endParaRPr lang="en-US"/>
        </a:p>
      </dgm:t>
    </dgm:pt>
    <dgm:pt modelId="{11C193C3-7F1C-415A-9D93-465135004785}" type="sibTrans" cxnId="{9BAFA1AD-265B-41E1-85EF-1248D0DA8E3C}">
      <dgm:prSet/>
      <dgm:spPr/>
      <dgm:t>
        <a:bodyPr/>
        <a:lstStyle/>
        <a:p>
          <a:endParaRPr lang="en-US"/>
        </a:p>
      </dgm:t>
    </dgm:pt>
    <dgm:pt modelId="{40429BCD-A489-FF44-8A91-3D99090C2650}" type="pres">
      <dgm:prSet presAssocID="{204A4B1F-4949-4716-97BE-337BE0C82C6A}" presName="linear" presStyleCnt="0">
        <dgm:presLayoutVars>
          <dgm:animLvl val="lvl"/>
          <dgm:resizeHandles val="exact"/>
        </dgm:presLayoutVars>
      </dgm:prSet>
      <dgm:spPr/>
    </dgm:pt>
    <dgm:pt modelId="{2F602702-283E-154F-9C5A-49290CE4A30C}" type="pres">
      <dgm:prSet presAssocID="{54DC69A8-FA73-4DCD-94A5-071DDEF4B8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3D0C95-9134-6D4C-95A1-44925CBA9750}" type="pres">
      <dgm:prSet presAssocID="{136E78EE-C10F-430D-9690-F2EEC5552D7E}" presName="spacer" presStyleCnt="0"/>
      <dgm:spPr/>
    </dgm:pt>
    <dgm:pt modelId="{7EBFB253-43A8-4141-ACFA-0C20DD340F9B}" type="pres">
      <dgm:prSet presAssocID="{644EF5D7-2FEA-4537-81CD-9AE907DF33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0DD54B-ACD7-A542-8EB0-FF66FB64C0E2}" type="pres">
      <dgm:prSet presAssocID="{897A65A4-D06B-41D0-BAD9-25006E9DCABB}" presName="spacer" presStyleCnt="0"/>
      <dgm:spPr/>
    </dgm:pt>
    <dgm:pt modelId="{A1422569-8E39-EB47-8658-4F50AD467F53}" type="pres">
      <dgm:prSet presAssocID="{5C56C262-C7BC-4282-8BBA-E181D25A4E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6C30E1-9393-B24F-A2E5-57AEDCB5C693}" type="pres">
      <dgm:prSet presAssocID="{2A7C5FBB-E4F5-4A35-8792-5E50F94AD1E9}" presName="spacer" presStyleCnt="0"/>
      <dgm:spPr/>
    </dgm:pt>
    <dgm:pt modelId="{5F026C90-81E8-FC4D-94FA-24AF2731B873}" type="pres">
      <dgm:prSet presAssocID="{26F4AB0E-524A-46E2-B4F5-156E6B17932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6D7506-3BBF-47E1-AE89-10CB0214C617}" srcId="{204A4B1F-4949-4716-97BE-337BE0C82C6A}" destId="{644EF5D7-2FEA-4537-81CD-9AE907DF3300}" srcOrd="1" destOrd="0" parTransId="{A17024DD-B2C3-4DAA-AE96-21AA088F810F}" sibTransId="{897A65A4-D06B-41D0-BAD9-25006E9DCABB}"/>
    <dgm:cxn modelId="{E81EBE15-BE56-574A-8D2A-6CEF8E6FA4E2}" type="presOf" srcId="{204A4B1F-4949-4716-97BE-337BE0C82C6A}" destId="{40429BCD-A489-FF44-8A91-3D99090C2650}" srcOrd="0" destOrd="0" presId="urn:microsoft.com/office/officeart/2005/8/layout/vList2"/>
    <dgm:cxn modelId="{3CA4F13E-73C8-974D-8633-955C59B0F342}" type="presOf" srcId="{54DC69A8-FA73-4DCD-94A5-071DDEF4B891}" destId="{2F602702-283E-154F-9C5A-49290CE4A30C}" srcOrd="0" destOrd="0" presId="urn:microsoft.com/office/officeart/2005/8/layout/vList2"/>
    <dgm:cxn modelId="{0D56477F-0989-4648-9606-A1EC9A152C80}" type="presOf" srcId="{5C56C262-C7BC-4282-8BBA-E181D25A4E88}" destId="{A1422569-8E39-EB47-8658-4F50AD467F53}" srcOrd="0" destOrd="0" presId="urn:microsoft.com/office/officeart/2005/8/layout/vList2"/>
    <dgm:cxn modelId="{9BAFA1AD-265B-41E1-85EF-1248D0DA8E3C}" srcId="{204A4B1F-4949-4716-97BE-337BE0C82C6A}" destId="{26F4AB0E-524A-46E2-B4F5-156E6B17932E}" srcOrd="3" destOrd="0" parTransId="{2F5BB071-A258-4A6D-A784-8A79626552CE}" sibTransId="{11C193C3-7F1C-415A-9D93-465135004785}"/>
    <dgm:cxn modelId="{F6D185D6-C5C8-3446-B65D-75AFDAAD6A63}" type="presOf" srcId="{26F4AB0E-524A-46E2-B4F5-156E6B17932E}" destId="{5F026C90-81E8-FC4D-94FA-24AF2731B873}" srcOrd="0" destOrd="0" presId="urn:microsoft.com/office/officeart/2005/8/layout/vList2"/>
    <dgm:cxn modelId="{73A307E2-6560-46F1-834D-A61816D26BA2}" srcId="{204A4B1F-4949-4716-97BE-337BE0C82C6A}" destId="{5C56C262-C7BC-4282-8BBA-E181D25A4E88}" srcOrd="2" destOrd="0" parTransId="{F7B7A2A6-7C1A-4FCA-8DCA-B5ADF5D91BCC}" sibTransId="{2A7C5FBB-E4F5-4A35-8792-5E50F94AD1E9}"/>
    <dgm:cxn modelId="{004F62E2-FABE-4688-89E8-860CF410CC3E}" srcId="{204A4B1F-4949-4716-97BE-337BE0C82C6A}" destId="{54DC69A8-FA73-4DCD-94A5-071DDEF4B891}" srcOrd="0" destOrd="0" parTransId="{95E7D519-022C-4F2E-B95A-AADBBD29DBFD}" sibTransId="{136E78EE-C10F-430D-9690-F2EEC5552D7E}"/>
    <dgm:cxn modelId="{6F9A0CEF-20FB-194B-A161-B1C36ECAD1EE}" type="presOf" srcId="{644EF5D7-2FEA-4537-81CD-9AE907DF3300}" destId="{7EBFB253-43A8-4141-ACFA-0C20DD340F9B}" srcOrd="0" destOrd="0" presId="urn:microsoft.com/office/officeart/2005/8/layout/vList2"/>
    <dgm:cxn modelId="{4B1B7A38-9398-5F4C-8E2A-3059FD1FC9DA}" type="presParOf" srcId="{40429BCD-A489-FF44-8A91-3D99090C2650}" destId="{2F602702-283E-154F-9C5A-49290CE4A30C}" srcOrd="0" destOrd="0" presId="urn:microsoft.com/office/officeart/2005/8/layout/vList2"/>
    <dgm:cxn modelId="{6DEC1E8A-AC23-9F42-821C-72BB94ED3AF3}" type="presParOf" srcId="{40429BCD-A489-FF44-8A91-3D99090C2650}" destId="{9F3D0C95-9134-6D4C-95A1-44925CBA9750}" srcOrd="1" destOrd="0" presId="urn:microsoft.com/office/officeart/2005/8/layout/vList2"/>
    <dgm:cxn modelId="{0BF55D84-A144-D644-8032-B2D3A337671E}" type="presParOf" srcId="{40429BCD-A489-FF44-8A91-3D99090C2650}" destId="{7EBFB253-43A8-4141-ACFA-0C20DD340F9B}" srcOrd="2" destOrd="0" presId="urn:microsoft.com/office/officeart/2005/8/layout/vList2"/>
    <dgm:cxn modelId="{49D03217-E78A-BE43-8D1D-1EB7020B778A}" type="presParOf" srcId="{40429BCD-A489-FF44-8A91-3D99090C2650}" destId="{C90DD54B-ACD7-A542-8EB0-FF66FB64C0E2}" srcOrd="3" destOrd="0" presId="urn:microsoft.com/office/officeart/2005/8/layout/vList2"/>
    <dgm:cxn modelId="{1DB4C3B4-69E5-B343-AF50-924F8E2EC959}" type="presParOf" srcId="{40429BCD-A489-FF44-8A91-3D99090C2650}" destId="{A1422569-8E39-EB47-8658-4F50AD467F53}" srcOrd="4" destOrd="0" presId="urn:microsoft.com/office/officeart/2005/8/layout/vList2"/>
    <dgm:cxn modelId="{78640026-6D9B-B44C-82F9-1409CF0D3B74}" type="presParOf" srcId="{40429BCD-A489-FF44-8A91-3D99090C2650}" destId="{2C6C30E1-9393-B24F-A2E5-57AEDCB5C693}" srcOrd="5" destOrd="0" presId="urn:microsoft.com/office/officeart/2005/8/layout/vList2"/>
    <dgm:cxn modelId="{11A78062-C2F6-6F4F-BC40-0FFB6EFE9F69}" type="presParOf" srcId="{40429BCD-A489-FF44-8A91-3D99090C2650}" destId="{5F026C90-81E8-FC4D-94FA-24AF2731B8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68230F-6419-4624-874D-205BDCF2295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B56BD1-87EA-420B-91E1-CAEBCC629403}">
      <dgm:prSet/>
      <dgm:spPr>
        <a:solidFill>
          <a:schemeClr val="accent1"/>
        </a:solidFill>
      </dgm:spPr>
      <dgm:t>
        <a:bodyPr/>
        <a:lstStyle/>
        <a:p>
          <a:r>
            <a:rPr lang="pt-PT" dirty="0"/>
            <a:t>Utilizador</a:t>
          </a:r>
          <a:endParaRPr lang="en-US" dirty="0"/>
        </a:p>
      </dgm:t>
    </dgm:pt>
    <dgm:pt modelId="{5B2E4B59-BA80-4833-AA16-C0067742092D}" type="parTrans" cxnId="{D37906F3-2974-44E7-819A-8D7B13697185}">
      <dgm:prSet/>
      <dgm:spPr/>
      <dgm:t>
        <a:bodyPr/>
        <a:lstStyle/>
        <a:p>
          <a:endParaRPr lang="en-US"/>
        </a:p>
      </dgm:t>
    </dgm:pt>
    <dgm:pt modelId="{D2751D3F-0EF7-486F-AB21-A636BBE03D72}" type="sibTrans" cxnId="{D37906F3-2974-44E7-819A-8D7B13697185}">
      <dgm:prSet/>
      <dgm:spPr/>
      <dgm:t>
        <a:bodyPr/>
        <a:lstStyle/>
        <a:p>
          <a:endParaRPr lang="en-US"/>
        </a:p>
      </dgm:t>
    </dgm:pt>
    <dgm:pt modelId="{214F41FF-EEA3-4115-93F8-65FB533FB32C}">
      <dgm:prSet/>
      <dgm:spPr/>
      <dgm:t>
        <a:bodyPr/>
        <a:lstStyle/>
        <a:p>
          <a:r>
            <a:rPr lang="pt-PT"/>
            <a:t>Tem acesso a um catálogo de filmes/séries e quizzes</a:t>
          </a:r>
          <a:endParaRPr lang="en-US"/>
        </a:p>
      </dgm:t>
    </dgm:pt>
    <dgm:pt modelId="{42803159-9AB6-4254-8B2A-F1C83CA724B0}" type="parTrans" cxnId="{9228B3F1-DCD1-41EE-8185-0FEDBA32A6D4}">
      <dgm:prSet/>
      <dgm:spPr/>
      <dgm:t>
        <a:bodyPr/>
        <a:lstStyle/>
        <a:p>
          <a:endParaRPr lang="en-US"/>
        </a:p>
      </dgm:t>
    </dgm:pt>
    <dgm:pt modelId="{2D30B0EE-36A7-46B9-80D0-86D30F8DA1E7}" type="sibTrans" cxnId="{9228B3F1-DCD1-41EE-8185-0FEDBA32A6D4}">
      <dgm:prSet/>
      <dgm:spPr/>
      <dgm:t>
        <a:bodyPr/>
        <a:lstStyle/>
        <a:p>
          <a:endParaRPr lang="en-US"/>
        </a:p>
      </dgm:t>
    </dgm:pt>
    <dgm:pt modelId="{68C7D2D7-48F2-4A2E-8A97-BA2919B32F0E}">
      <dgm:prSet/>
      <dgm:spPr/>
      <dgm:t>
        <a:bodyPr/>
        <a:lstStyle/>
        <a:p>
          <a:r>
            <a:rPr lang="pt-PT"/>
            <a:t>Para conseguir comentar, avaliar e interagir no site é preciso registo obrigatório e inicio de sessão</a:t>
          </a:r>
          <a:endParaRPr lang="en-US"/>
        </a:p>
      </dgm:t>
    </dgm:pt>
    <dgm:pt modelId="{711FFF96-758C-40D7-8CB0-0EE290674DE9}" type="parTrans" cxnId="{FDD06429-D4DE-4A47-9DED-5ED8658E361C}">
      <dgm:prSet/>
      <dgm:spPr/>
      <dgm:t>
        <a:bodyPr/>
        <a:lstStyle/>
        <a:p>
          <a:endParaRPr lang="en-US"/>
        </a:p>
      </dgm:t>
    </dgm:pt>
    <dgm:pt modelId="{A565F6DE-98CE-40C3-9ED4-1287981AC870}" type="sibTrans" cxnId="{FDD06429-D4DE-4A47-9DED-5ED8658E361C}">
      <dgm:prSet/>
      <dgm:spPr/>
      <dgm:t>
        <a:bodyPr/>
        <a:lstStyle/>
        <a:p>
          <a:endParaRPr lang="en-US"/>
        </a:p>
      </dgm:t>
    </dgm:pt>
    <dgm:pt modelId="{EB1C2B0F-2162-4492-9DA9-FEEF46E5BBE8}">
      <dgm:prSet/>
      <dgm:spPr/>
      <dgm:t>
        <a:bodyPr/>
        <a:lstStyle/>
        <a:p>
          <a:r>
            <a:rPr lang="pt-PT"/>
            <a:t>Consegue editar as suas informações de perfil</a:t>
          </a:r>
          <a:endParaRPr lang="en-US"/>
        </a:p>
      </dgm:t>
    </dgm:pt>
    <dgm:pt modelId="{8D0639F7-E7F6-4CA1-B737-90D119EFCF40}" type="parTrans" cxnId="{BA5BB40C-A59F-4798-B046-147B8178A5E7}">
      <dgm:prSet/>
      <dgm:spPr/>
      <dgm:t>
        <a:bodyPr/>
        <a:lstStyle/>
        <a:p>
          <a:endParaRPr lang="en-US"/>
        </a:p>
      </dgm:t>
    </dgm:pt>
    <dgm:pt modelId="{E733742A-5743-4FDE-85DE-7A9E65AB19EF}" type="sibTrans" cxnId="{BA5BB40C-A59F-4798-B046-147B8178A5E7}">
      <dgm:prSet/>
      <dgm:spPr/>
      <dgm:t>
        <a:bodyPr/>
        <a:lstStyle/>
        <a:p>
          <a:endParaRPr lang="en-US"/>
        </a:p>
      </dgm:t>
    </dgm:pt>
    <dgm:pt modelId="{D115A6C3-1B5E-4349-9EA2-0721B09DCB6B}">
      <dgm:prSet/>
      <dgm:spPr/>
      <dgm:t>
        <a:bodyPr/>
        <a:lstStyle/>
        <a:p>
          <a:r>
            <a:rPr lang="pt-PT"/>
            <a:t>Realiza os quizzes e conforme os quizzes, ganha bagdes e conquista um ranking na tabela de classificação</a:t>
          </a:r>
          <a:endParaRPr lang="en-US"/>
        </a:p>
      </dgm:t>
    </dgm:pt>
    <dgm:pt modelId="{38CF3E1D-1C87-4FA5-B8EB-4C866D00BB49}" type="parTrans" cxnId="{48A1FBDE-9BD1-44C7-9701-0558FF10604A}">
      <dgm:prSet/>
      <dgm:spPr/>
      <dgm:t>
        <a:bodyPr/>
        <a:lstStyle/>
        <a:p>
          <a:endParaRPr lang="en-US"/>
        </a:p>
      </dgm:t>
    </dgm:pt>
    <dgm:pt modelId="{FDE47BCD-54D2-4FC6-851F-EA755113C400}" type="sibTrans" cxnId="{48A1FBDE-9BD1-44C7-9701-0558FF10604A}">
      <dgm:prSet/>
      <dgm:spPr/>
      <dgm:t>
        <a:bodyPr/>
        <a:lstStyle/>
        <a:p>
          <a:endParaRPr lang="en-US"/>
        </a:p>
      </dgm:t>
    </dgm:pt>
    <dgm:pt modelId="{FDE8EC9B-2C87-475F-A601-18D7AA001AF0}">
      <dgm:prSet/>
      <dgm:spPr>
        <a:solidFill>
          <a:schemeClr val="accent1"/>
        </a:solidFill>
      </dgm:spPr>
      <dgm:t>
        <a:bodyPr/>
        <a:lstStyle/>
        <a:p>
          <a:r>
            <a:rPr lang="pt-PT" dirty="0" err="1"/>
            <a:t>Admin</a:t>
          </a:r>
          <a:endParaRPr lang="en-US" dirty="0"/>
        </a:p>
      </dgm:t>
    </dgm:pt>
    <dgm:pt modelId="{FDB063A0-80FA-4C85-AA77-1B70919C0B95}" type="parTrans" cxnId="{6784B3D2-5BBE-48F5-B86C-8A2A4AB350BF}">
      <dgm:prSet/>
      <dgm:spPr/>
      <dgm:t>
        <a:bodyPr/>
        <a:lstStyle/>
        <a:p>
          <a:endParaRPr lang="en-US"/>
        </a:p>
      </dgm:t>
    </dgm:pt>
    <dgm:pt modelId="{D51DE53F-FE32-492E-AA76-34EAE752E4CF}" type="sibTrans" cxnId="{6784B3D2-5BBE-48F5-B86C-8A2A4AB350BF}">
      <dgm:prSet/>
      <dgm:spPr/>
      <dgm:t>
        <a:bodyPr/>
        <a:lstStyle/>
        <a:p>
          <a:endParaRPr lang="en-US"/>
        </a:p>
      </dgm:t>
    </dgm:pt>
    <dgm:pt modelId="{C67E9F10-42C8-411E-9346-D98BFEAB6379}">
      <dgm:prSet/>
      <dgm:spPr/>
      <dgm:t>
        <a:bodyPr/>
        <a:lstStyle/>
        <a:p>
          <a:r>
            <a:rPr lang="pt-PT" dirty="0"/>
            <a:t>-Cria, adiciona e edita </a:t>
          </a:r>
          <a:r>
            <a:rPr lang="pt-PT" dirty="0" err="1"/>
            <a:t>quizzes</a:t>
          </a:r>
          <a:r>
            <a:rPr lang="pt-PT" dirty="0"/>
            <a:t>, filmes e séries</a:t>
          </a:r>
          <a:endParaRPr lang="en-US" dirty="0"/>
        </a:p>
      </dgm:t>
    </dgm:pt>
    <dgm:pt modelId="{C84C1515-FB96-41CD-B166-E8834EAA7713}" type="parTrans" cxnId="{34B59F35-789A-48C4-AD83-3CE91BB35112}">
      <dgm:prSet/>
      <dgm:spPr/>
      <dgm:t>
        <a:bodyPr/>
        <a:lstStyle/>
        <a:p>
          <a:endParaRPr lang="en-US"/>
        </a:p>
      </dgm:t>
    </dgm:pt>
    <dgm:pt modelId="{1BE40637-16D7-4B23-8B9F-2B33A39A0FBB}" type="sibTrans" cxnId="{34B59F35-789A-48C4-AD83-3CE91BB35112}">
      <dgm:prSet/>
      <dgm:spPr/>
      <dgm:t>
        <a:bodyPr/>
        <a:lstStyle/>
        <a:p>
          <a:endParaRPr lang="en-US"/>
        </a:p>
      </dgm:t>
    </dgm:pt>
    <dgm:pt modelId="{F03568FA-19BD-BA49-BC38-DBCDA3437AA2}" type="pres">
      <dgm:prSet presAssocID="{7868230F-6419-4624-874D-205BDCF2295A}" presName="linear" presStyleCnt="0">
        <dgm:presLayoutVars>
          <dgm:animLvl val="lvl"/>
          <dgm:resizeHandles val="exact"/>
        </dgm:presLayoutVars>
      </dgm:prSet>
      <dgm:spPr/>
    </dgm:pt>
    <dgm:pt modelId="{EBC27EAE-2419-C34E-912D-9EB3388D696A}" type="pres">
      <dgm:prSet presAssocID="{82B56BD1-87EA-420B-91E1-CAEBCC62940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658343B-4F72-D244-81AA-233C6F5C65B1}" type="pres">
      <dgm:prSet presAssocID="{D2751D3F-0EF7-486F-AB21-A636BBE03D72}" presName="spacer" presStyleCnt="0"/>
      <dgm:spPr/>
    </dgm:pt>
    <dgm:pt modelId="{2E11C60F-F810-054C-978C-CE2CA978FBBD}" type="pres">
      <dgm:prSet presAssocID="{214F41FF-EEA3-4115-93F8-65FB533FB32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57C6F58-C8E4-1043-85C0-1C9688E98174}" type="pres">
      <dgm:prSet presAssocID="{2D30B0EE-36A7-46B9-80D0-86D30F8DA1E7}" presName="spacer" presStyleCnt="0"/>
      <dgm:spPr/>
    </dgm:pt>
    <dgm:pt modelId="{5E3CD23C-A5AE-FB4C-995D-7530971E25D6}" type="pres">
      <dgm:prSet presAssocID="{68C7D2D7-48F2-4A2E-8A97-BA2919B32F0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DBF166C-2E1E-7F49-B95F-960AE8E1F64A}" type="pres">
      <dgm:prSet presAssocID="{A565F6DE-98CE-40C3-9ED4-1287981AC870}" presName="spacer" presStyleCnt="0"/>
      <dgm:spPr/>
    </dgm:pt>
    <dgm:pt modelId="{19485C90-B734-BD47-B356-DDF15D667C9C}" type="pres">
      <dgm:prSet presAssocID="{EB1C2B0F-2162-4492-9DA9-FEEF46E5BBE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91AFD9A-7469-D047-88AE-36BB380B59DA}" type="pres">
      <dgm:prSet presAssocID="{E733742A-5743-4FDE-85DE-7A9E65AB19EF}" presName="spacer" presStyleCnt="0"/>
      <dgm:spPr/>
    </dgm:pt>
    <dgm:pt modelId="{501F48DF-848F-154F-B3A7-A51DE2F11F15}" type="pres">
      <dgm:prSet presAssocID="{D115A6C3-1B5E-4349-9EA2-0721B09DCB6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2EC2CCC-E810-CC4C-8731-B9EE3FFB2A54}" type="pres">
      <dgm:prSet presAssocID="{FDE47BCD-54D2-4FC6-851F-EA755113C400}" presName="spacer" presStyleCnt="0"/>
      <dgm:spPr/>
    </dgm:pt>
    <dgm:pt modelId="{EA1323E3-3B24-0040-9B61-F1D6C4861B25}" type="pres">
      <dgm:prSet presAssocID="{FDE8EC9B-2C87-475F-A601-18D7AA001AF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1521D93-FB24-F545-B49E-5DB0F79812A7}" type="pres">
      <dgm:prSet presAssocID="{D51DE53F-FE32-492E-AA76-34EAE752E4CF}" presName="spacer" presStyleCnt="0"/>
      <dgm:spPr/>
    </dgm:pt>
    <dgm:pt modelId="{C65552D5-7F7B-E54F-B7D3-9C9E1FB067CC}" type="pres">
      <dgm:prSet presAssocID="{C67E9F10-42C8-411E-9346-D98BFEAB637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2B3FA0B-DA7D-564E-809D-04DCBB520982}" type="presOf" srcId="{68C7D2D7-48F2-4A2E-8A97-BA2919B32F0E}" destId="{5E3CD23C-A5AE-FB4C-995D-7530971E25D6}" srcOrd="0" destOrd="0" presId="urn:microsoft.com/office/officeart/2005/8/layout/vList2"/>
    <dgm:cxn modelId="{BA5BB40C-A59F-4798-B046-147B8178A5E7}" srcId="{7868230F-6419-4624-874D-205BDCF2295A}" destId="{EB1C2B0F-2162-4492-9DA9-FEEF46E5BBE8}" srcOrd="3" destOrd="0" parTransId="{8D0639F7-E7F6-4CA1-B737-90D119EFCF40}" sibTransId="{E733742A-5743-4FDE-85DE-7A9E65AB19EF}"/>
    <dgm:cxn modelId="{8868CA10-B97A-0B45-B651-E0E2CDFF48DF}" type="presOf" srcId="{EB1C2B0F-2162-4492-9DA9-FEEF46E5BBE8}" destId="{19485C90-B734-BD47-B356-DDF15D667C9C}" srcOrd="0" destOrd="0" presId="urn:microsoft.com/office/officeart/2005/8/layout/vList2"/>
    <dgm:cxn modelId="{C8E5E61F-5961-DF4D-9997-8CB5A016184D}" type="presOf" srcId="{214F41FF-EEA3-4115-93F8-65FB533FB32C}" destId="{2E11C60F-F810-054C-978C-CE2CA978FBBD}" srcOrd="0" destOrd="0" presId="urn:microsoft.com/office/officeart/2005/8/layout/vList2"/>
    <dgm:cxn modelId="{FDD06429-D4DE-4A47-9DED-5ED8658E361C}" srcId="{7868230F-6419-4624-874D-205BDCF2295A}" destId="{68C7D2D7-48F2-4A2E-8A97-BA2919B32F0E}" srcOrd="2" destOrd="0" parTransId="{711FFF96-758C-40D7-8CB0-0EE290674DE9}" sibTransId="{A565F6DE-98CE-40C3-9ED4-1287981AC870}"/>
    <dgm:cxn modelId="{34B59F35-789A-48C4-AD83-3CE91BB35112}" srcId="{7868230F-6419-4624-874D-205BDCF2295A}" destId="{C67E9F10-42C8-411E-9346-D98BFEAB6379}" srcOrd="6" destOrd="0" parTransId="{C84C1515-FB96-41CD-B166-E8834EAA7713}" sibTransId="{1BE40637-16D7-4B23-8B9F-2B33A39A0FBB}"/>
    <dgm:cxn modelId="{0369455B-D714-024C-A699-2CCD54494586}" type="presOf" srcId="{FDE8EC9B-2C87-475F-A601-18D7AA001AF0}" destId="{EA1323E3-3B24-0040-9B61-F1D6C4861B25}" srcOrd="0" destOrd="0" presId="urn:microsoft.com/office/officeart/2005/8/layout/vList2"/>
    <dgm:cxn modelId="{2C570A6D-20A1-A342-A5EC-A272BF5709FF}" type="presOf" srcId="{7868230F-6419-4624-874D-205BDCF2295A}" destId="{F03568FA-19BD-BA49-BC38-DBCDA3437AA2}" srcOrd="0" destOrd="0" presId="urn:microsoft.com/office/officeart/2005/8/layout/vList2"/>
    <dgm:cxn modelId="{2D8921A7-7CE9-8D4A-BABD-BE778042323A}" type="presOf" srcId="{82B56BD1-87EA-420B-91E1-CAEBCC629403}" destId="{EBC27EAE-2419-C34E-912D-9EB3388D696A}" srcOrd="0" destOrd="0" presId="urn:microsoft.com/office/officeart/2005/8/layout/vList2"/>
    <dgm:cxn modelId="{85D988BF-4277-454D-98A0-ED70211676A4}" type="presOf" srcId="{C67E9F10-42C8-411E-9346-D98BFEAB6379}" destId="{C65552D5-7F7B-E54F-B7D3-9C9E1FB067CC}" srcOrd="0" destOrd="0" presId="urn:microsoft.com/office/officeart/2005/8/layout/vList2"/>
    <dgm:cxn modelId="{6784B3D2-5BBE-48F5-B86C-8A2A4AB350BF}" srcId="{7868230F-6419-4624-874D-205BDCF2295A}" destId="{FDE8EC9B-2C87-475F-A601-18D7AA001AF0}" srcOrd="5" destOrd="0" parTransId="{FDB063A0-80FA-4C85-AA77-1B70919C0B95}" sibTransId="{D51DE53F-FE32-492E-AA76-34EAE752E4CF}"/>
    <dgm:cxn modelId="{48A1FBDE-9BD1-44C7-9701-0558FF10604A}" srcId="{7868230F-6419-4624-874D-205BDCF2295A}" destId="{D115A6C3-1B5E-4349-9EA2-0721B09DCB6B}" srcOrd="4" destOrd="0" parTransId="{38CF3E1D-1C87-4FA5-B8EB-4C866D00BB49}" sibTransId="{FDE47BCD-54D2-4FC6-851F-EA755113C400}"/>
    <dgm:cxn modelId="{3A3F25E4-27EE-2941-9103-59ABA3E78761}" type="presOf" srcId="{D115A6C3-1B5E-4349-9EA2-0721B09DCB6B}" destId="{501F48DF-848F-154F-B3A7-A51DE2F11F15}" srcOrd="0" destOrd="0" presId="urn:microsoft.com/office/officeart/2005/8/layout/vList2"/>
    <dgm:cxn modelId="{9228B3F1-DCD1-41EE-8185-0FEDBA32A6D4}" srcId="{7868230F-6419-4624-874D-205BDCF2295A}" destId="{214F41FF-EEA3-4115-93F8-65FB533FB32C}" srcOrd="1" destOrd="0" parTransId="{42803159-9AB6-4254-8B2A-F1C83CA724B0}" sibTransId="{2D30B0EE-36A7-46B9-80D0-86D30F8DA1E7}"/>
    <dgm:cxn modelId="{D37906F3-2974-44E7-819A-8D7B13697185}" srcId="{7868230F-6419-4624-874D-205BDCF2295A}" destId="{82B56BD1-87EA-420B-91E1-CAEBCC629403}" srcOrd="0" destOrd="0" parTransId="{5B2E4B59-BA80-4833-AA16-C0067742092D}" sibTransId="{D2751D3F-0EF7-486F-AB21-A636BBE03D72}"/>
    <dgm:cxn modelId="{AC50586E-4E94-AF4E-BD19-DF14C9825B4B}" type="presParOf" srcId="{F03568FA-19BD-BA49-BC38-DBCDA3437AA2}" destId="{EBC27EAE-2419-C34E-912D-9EB3388D696A}" srcOrd="0" destOrd="0" presId="urn:microsoft.com/office/officeart/2005/8/layout/vList2"/>
    <dgm:cxn modelId="{83FBA9DC-8D99-EA43-8E9C-3FA6C6CF6910}" type="presParOf" srcId="{F03568FA-19BD-BA49-BC38-DBCDA3437AA2}" destId="{9658343B-4F72-D244-81AA-233C6F5C65B1}" srcOrd="1" destOrd="0" presId="urn:microsoft.com/office/officeart/2005/8/layout/vList2"/>
    <dgm:cxn modelId="{1C820740-F054-6B44-B57E-94152BB825A6}" type="presParOf" srcId="{F03568FA-19BD-BA49-BC38-DBCDA3437AA2}" destId="{2E11C60F-F810-054C-978C-CE2CA978FBBD}" srcOrd="2" destOrd="0" presId="urn:microsoft.com/office/officeart/2005/8/layout/vList2"/>
    <dgm:cxn modelId="{70F5D02C-0CD8-6A4B-8447-E0694107234F}" type="presParOf" srcId="{F03568FA-19BD-BA49-BC38-DBCDA3437AA2}" destId="{057C6F58-C8E4-1043-85C0-1C9688E98174}" srcOrd="3" destOrd="0" presId="urn:microsoft.com/office/officeart/2005/8/layout/vList2"/>
    <dgm:cxn modelId="{370EBC72-C670-2344-807E-F38CC26735EA}" type="presParOf" srcId="{F03568FA-19BD-BA49-BC38-DBCDA3437AA2}" destId="{5E3CD23C-A5AE-FB4C-995D-7530971E25D6}" srcOrd="4" destOrd="0" presId="urn:microsoft.com/office/officeart/2005/8/layout/vList2"/>
    <dgm:cxn modelId="{F2BC2131-DFDC-3C41-8117-A57B0B906154}" type="presParOf" srcId="{F03568FA-19BD-BA49-BC38-DBCDA3437AA2}" destId="{9DBF166C-2E1E-7F49-B95F-960AE8E1F64A}" srcOrd="5" destOrd="0" presId="urn:microsoft.com/office/officeart/2005/8/layout/vList2"/>
    <dgm:cxn modelId="{DB7CA001-31B5-BF4A-8818-F24D4972D6A5}" type="presParOf" srcId="{F03568FA-19BD-BA49-BC38-DBCDA3437AA2}" destId="{19485C90-B734-BD47-B356-DDF15D667C9C}" srcOrd="6" destOrd="0" presId="urn:microsoft.com/office/officeart/2005/8/layout/vList2"/>
    <dgm:cxn modelId="{CF77F414-8D33-FC43-AAF5-117D47A6C1DF}" type="presParOf" srcId="{F03568FA-19BD-BA49-BC38-DBCDA3437AA2}" destId="{C91AFD9A-7469-D047-88AE-36BB380B59DA}" srcOrd="7" destOrd="0" presId="urn:microsoft.com/office/officeart/2005/8/layout/vList2"/>
    <dgm:cxn modelId="{84094A4E-CD76-1D46-8D9F-8AC66B076879}" type="presParOf" srcId="{F03568FA-19BD-BA49-BC38-DBCDA3437AA2}" destId="{501F48DF-848F-154F-B3A7-A51DE2F11F15}" srcOrd="8" destOrd="0" presId="urn:microsoft.com/office/officeart/2005/8/layout/vList2"/>
    <dgm:cxn modelId="{33DC3F9C-CAAC-0440-999E-A93B1EE820E3}" type="presParOf" srcId="{F03568FA-19BD-BA49-BC38-DBCDA3437AA2}" destId="{F2EC2CCC-E810-CC4C-8731-B9EE3FFB2A54}" srcOrd="9" destOrd="0" presId="urn:microsoft.com/office/officeart/2005/8/layout/vList2"/>
    <dgm:cxn modelId="{A2DB2F5E-424E-4F4A-9244-41F820E96121}" type="presParOf" srcId="{F03568FA-19BD-BA49-BC38-DBCDA3437AA2}" destId="{EA1323E3-3B24-0040-9B61-F1D6C4861B25}" srcOrd="10" destOrd="0" presId="urn:microsoft.com/office/officeart/2005/8/layout/vList2"/>
    <dgm:cxn modelId="{DD9943E6-7447-3941-9055-F7C505B8B63E}" type="presParOf" srcId="{F03568FA-19BD-BA49-BC38-DBCDA3437AA2}" destId="{41521D93-FB24-F545-B49E-5DB0F79812A7}" srcOrd="11" destOrd="0" presId="urn:microsoft.com/office/officeart/2005/8/layout/vList2"/>
    <dgm:cxn modelId="{82D7B1D4-C9EF-EF4E-8349-1181CCB2FC69}" type="presParOf" srcId="{F03568FA-19BD-BA49-BC38-DBCDA3437AA2}" destId="{C65552D5-7F7B-E54F-B7D3-9C9E1FB067C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7365F-026C-F145-87BE-FD8C45C5E150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1894-43DD-004A-8492-083178BD9053}">
      <dsp:nvSpPr>
        <dsp:cNvPr id="0" name=""/>
        <dsp:cNvSpPr/>
      </dsp:nvSpPr>
      <dsp:spPr>
        <a:xfrm>
          <a:off x="0" y="671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Introdução</a:t>
          </a:r>
          <a:endParaRPr lang="en-US" sz="2500" kern="1200"/>
        </a:p>
      </dsp:txBody>
      <dsp:txXfrm>
        <a:off x="0" y="671"/>
        <a:ext cx="6263640" cy="550334"/>
      </dsp:txXfrm>
    </dsp:sp>
    <dsp:sp modelId="{135F77FA-06BC-A542-9C98-04C1FC193A8C}">
      <dsp:nvSpPr>
        <dsp:cNvPr id="0" name=""/>
        <dsp:cNvSpPr/>
      </dsp:nvSpPr>
      <dsp:spPr>
        <a:xfrm>
          <a:off x="0" y="551006"/>
          <a:ext cx="6263640" cy="0"/>
        </a:xfrm>
        <a:prstGeom prst="line">
          <a:avLst/>
        </a:prstGeom>
        <a:solidFill>
          <a:schemeClr val="accent2">
            <a:hueOff val="3928"/>
            <a:satOff val="-3832"/>
            <a:lumOff val="-196"/>
            <a:alphaOff val="0"/>
          </a:schemeClr>
        </a:solidFill>
        <a:ln w="12700" cap="flat" cmpd="sng" algn="ctr">
          <a:solidFill>
            <a:schemeClr val="accent2">
              <a:hueOff val="3928"/>
              <a:satOff val="-3832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EF983-31D4-3C48-A468-B7789EE1D894}">
      <dsp:nvSpPr>
        <dsp:cNvPr id="0" name=""/>
        <dsp:cNvSpPr/>
      </dsp:nvSpPr>
      <dsp:spPr>
        <a:xfrm>
          <a:off x="0" y="551006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Contexto de Utilização</a:t>
          </a:r>
          <a:endParaRPr lang="en-US" sz="2500" kern="1200"/>
        </a:p>
      </dsp:txBody>
      <dsp:txXfrm>
        <a:off x="0" y="551006"/>
        <a:ext cx="6263640" cy="550334"/>
      </dsp:txXfrm>
    </dsp:sp>
    <dsp:sp modelId="{944B607E-7F98-2741-BD15-32286ED2853B}">
      <dsp:nvSpPr>
        <dsp:cNvPr id="0" name=""/>
        <dsp:cNvSpPr/>
      </dsp:nvSpPr>
      <dsp:spPr>
        <a:xfrm>
          <a:off x="0" y="1101340"/>
          <a:ext cx="6263640" cy="0"/>
        </a:xfrm>
        <a:prstGeom prst="line">
          <a:avLst/>
        </a:prstGeom>
        <a:solidFill>
          <a:schemeClr val="accent2">
            <a:hueOff val="7856"/>
            <a:satOff val="-7664"/>
            <a:lumOff val="-392"/>
            <a:alphaOff val="0"/>
          </a:schemeClr>
        </a:solidFill>
        <a:ln w="12700" cap="flat" cmpd="sng" algn="ctr">
          <a:solidFill>
            <a:schemeClr val="accent2">
              <a:hueOff val="7856"/>
              <a:satOff val="-7664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787E2-9D14-AF46-8672-695B08964F06}">
      <dsp:nvSpPr>
        <dsp:cNvPr id="0" name=""/>
        <dsp:cNvSpPr/>
      </dsp:nvSpPr>
      <dsp:spPr>
        <a:xfrm>
          <a:off x="0" y="1101340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Pesquisa Teórica</a:t>
          </a:r>
          <a:endParaRPr lang="en-US" sz="2500" kern="1200"/>
        </a:p>
      </dsp:txBody>
      <dsp:txXfrm>
        <a:off x="0" y="1101340"/>
        <a:ext cx="6263640" cy="550334"/>
      </dsp:txXfrm>
    </dsp:sp>
    <dsp:sp modelId="{376814AC-32FA-B34F-B55E-EC6F3C02AC59}">
      <dsp:nvSpPr>
        <dsp:cNvPr id="0" name=""/>
        <dsp:cNvSpPr/>
      </dsp:nvSpPr>
      <dsp:spPr>
        <a:xfrm>
          <a:off x="0" y="1651675"/>
          <a:ext cx="6263640" cy="0"/>
        </a:xfrm>
        <a:prstGeom prst="line">
          <a:avLst/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6A86-CCE9-5345-9555-56EDD5347624}">
      <dsp:nvSpPr>
        <dsp:cNvPr id="0" name=""/>
        <dsp:cNvSpPr/>
      </dsp:nvSpPr>
      <dsp:spPr>
        <a:xfrm>
          <a:off x="0" y="1651675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Requisitos</a:t>
          </a:r>
          <a:endParaRPr lang="en-US" sz="2500" kern="1200" dirty="0"/>
        </a:p>
      </dsp:txBody>
      <dsp:txXfrm>
        <a:off x="0" y="1651675"/>
        <a:ext cx="6263640" cy="550334"/>
      </dsp:txXfrm>
    </dsp:sp>
    <dsp:sp modelId="{88F81BD7-859A-2649-A6E8-7F8AEE3F9D4B}">
      <dsp:nvSpPr>
        <dsp:cNvPr id="0" name=""/>
        <dsp:cNvSpPr/>
      </dsp:nvSpPr>
      <dsp:spPr>
        <a:xfrm>
          <a:off x="0" y="2202009"/>
          <a:ext cx="6263640" cy="0"/>
        </a:xfrm>
        <a:prstGeom prst="line">
          <a:avLst/>
        </a:prstGeom>
        <a:solidFill>
          <a:schemeClr val="accent2">
            <a:hueOff val="15712"/>
            <a:satOff val="-15328"/>
            <a:lumOff val="-785"/>
            <a:alphaOff val="0"/>
          </a:schemeClr>
        </a:solidFill>
        <a:ln w="12700" cap="flat" cmpd="sng" algn="ctr">
          <a:solidFill>
            <a:schemeClr val="accent2">
              <a:hueOff val="15712"/>
              <a:satOff val="-15328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F5A65-FCB5-2545-9CD0-D2CBD48DA195}">
      <dsp:nvSpPr>
        <dsp:cNvPr id="0" name=""/>
        <dsp:cNvSpPr/>
      </dsp:nvSpPr>
      <dsp:spPr>
        <a:xfrm>
          <a:off x="0" y="2202009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Personas &amp; Cenários</a:t>
          </a:r>
          <a:endParaRPr lang="en-US" sz="2500" kern="1200" dirty="0"/>
        </a:p>
      </dsp:txBody>
      <dsp:txXfrm>
        <a:off x="0" y="2202009"/>
        <a:ext cx="6263640" cy="550334"/>
      </dsp:txXfrm>
    </dsp:sp>
    <dsp:sp modelId="{546BA300-D025-6849-B430-57D558CF6657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2">
            <a:hueOff val="19641"/>
            <a:satOff val="-19159"/>
            <a:lumOff val="-981"/>
            <a:alphaOff val="0"/>
          </a:schemeClr>
        </a:solidFill>
        <a:ln w="12700" cap="flat" cmpd="sng" algn="ctr">
          <a:solidFill>
            <a:schemeClr val="accent2">
              <a:hueOff val="19641"/>
              <a:satOff val="-19159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F2BFB-572F-8843-B183-EEBAF7CDDCF6}">
      <dsp:nvSpPr>
        <dsp:cNvPr id="0" name=""/>
        <dsp:cNvSpPr/>
      </dsp:nvSpPr>
      <dsp:spPr>
        <a:xfrm>
          <a:off x="0" y="2752343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Sitemap</a:t>
          </a:r>
          <a:endParaRPr lang="en-US" sz="2500" kern="1200" dirty="0"/>
        </a:p>
      </dsp:txBody>
      <dsp:txXfrm>
        <a:off x="0" y="2752343"/>
        <a:ext cx="6263640" cy="550334"/>
      </dsp:txXfrm>
    </dsp:sp>
    <dsp:sp modelId="{7CC96B55-86B2-EB46-9D12-61583150C5D2}">
      <dsp:nvSpPr>
        <dsp:cNvPr id="0" name=""/>
        <dsp:cNvSpPr/>
      </dsp:nvSpPr>
      <dsp:spPr>
        <a:xfrm>
          <a:off x="0" y="3302678"/>
          <a:ext cx="6263640" cy="0"/>
        </a:xfrm>
        <a:prstGeom prst="line">
          <a:avLst/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 w="12700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AC554-4EF0-0C4D-8F52-7A6DBE0E16A6}">
      <dsp:nvSpPr>
        <dsp:cNvPr id="0" name=""/>
        <dsp:cNvSpPr/>
      </dsp:nvSpPr>
      <dsp:spPr>
        <a:xfrm>
          <a:off x="0" y="3302678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Casos de Uso</a:t>
          </a:r>
          <a:endParaRPr lang="en-US" sz="2500" kern="1200"/>
        </a:p>
      </dsp:txBody>
      <dsp:txXfrm>
        <a:off x="0" y="3302678"/>
        <a:ext cx="6263640" cy="550334"/>
      </dsp:txXfrm>
    </dsp:sp>
    <dsp:sp modelId="{9E523685-5DD6-C242-9031-0D40008B2F13}">
      <dsp:nvSpPr>
        <dsp:cNvPr id="0" name=""/>
        <dsp:cNvSpPr/>
      </dsp:nvSpPr>
      <dsp:spPr>
        <a:xfrm>
          <a:off x="0" y="3853012"/>
          <a:ext cx="6263640" cy="0"/>
        </a:xfrm>
        <a:prstGeom prst="line">
          <a:avLst/>
        </a:prstGeom>
        <a:solidFill>
          <a:schemeClr val="accent2">
            <a:hueOff val="27497"/>
            <a:satOff val="-26823"/>
            <a:lumOff val="-1374"/>
            <a:alphaOff val="0"/>
          </a:schemeClr>
        </a:solidFill>
        <a:ln w="12700" cap="flat" cmpd="sng" algn="ctr">
          <a:solidFill>
            <a:schemeClr val="accent2">
              <a:hueOff val="27497"/>
              <a:satOff val="-26823"/>
              <a:lumOff val="-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88FD9-FBEE-FF4B-84DE-A348556DFF90}">
      <dsp:nvSpPr>
        <dsp:cNvPr id="0" name=""/>
        <dsp:cNvSpPr/>
      </dsp:nvSpPr>
      <dsp:spPr>
        <a:xfrm>
          <a:off x="0" y="3853012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Base de Dados</a:t>
          </a:r>
          <a:endParaRPr lang="en-US" sz="2500" kern="1200"/>
        </a:p>
      </dsp:txBody>
      <dsp:txXfrm>
        <a:off x="0" y="3853012"/>
        <a:ext cx="6263640" cy="550334"/>
      </dsp:txXfrm>
    </dsp:sp>
    <dsp:sp modelId="{A4B28A98-4981-364A-AB23-8A3CE9AC11D6}">
      <dsp:nvSpPr>
        <dsp:cNvPr id="0" name=""/>
        <dsp:cNvSpPr/>
      </dsp:nvSpPr>
      <dsp:spPr>
        <a:xfrm>
          <a:off x="0" y="4403347"/>
          <a:ext cx="6263640" cy="0"/>
        </a:xfrm>
        <a:prstGeom prst="line">
          <a:avLst/>
        </a:prstGeom>
        <a:solidFill>
          <a:schemeClr val="accent2">
            <a:hueOff val="31425"/>
            <a:satOff val="-30655"/>
            <a:lumOff val="-1570"/>
            <a:alphaOff val="0"/>
          </a:schemeClr>
        </a:solidFill>
        <a:ln w="12700" cap="flat" cmpd="sng" algn="ctr">
          <a:solidFill>
            <a:schemeClr val="accent2">
              <a:hueOff val="31425"/>
              <a:satOff val="-30655"/>
              <a:lumOff val="-15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654F0-5053-6A4D-930E-C14BED4B240E}">
      <dsp:nvSpPr>
        <dsp:cNvPr id="0" name=""/>
        <dsp:cNvSpPr/>
      </dsp:nvSpPr>
      <dsp:spPr>
        <a:xfrm>
          <a:off x="0" y="4403347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Diagrama de </a:t>
          </a:r>
          <a:r>
            <a:rPr lang="pt-PT" sz="2500" kern="1200" dirty="0"/>
            <a:t>Componentes</a:t>
          </a:r>
          <a:endParaRPr lang="en-US" sz="2500" kern="1200" dirty="0"/>
        </a:p>
      </dsp:txBody>
      <dsp:txXfrm>
        <a:off x="0" y="4403347"/>
        <a:ext cx="6263640" cy="550334"/>
      </dsp:txXfrm>
    </dsp:sp>
    <dsp:sp modelId="{A63F9124-BF58-2143-93B6-12E2D0161963}">
      <dsp:nvSpPr>
        <dsp:cNvPr id="0" name=""/>
        <dsp:cNvSpPr/>
      </dsp:nvSpPr>
      <dsp:spPr>
        <a:xfrm>
          <a:off x="0" y="4953681"/>
          <a:ext cx="6263640" cy="0"/>
        </a:xfrm>
        <a:prstGeom prst="lin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4CE54-7662-0849-9269-B2FA79DF5812}">
      <dsp:nvSpPr>
        <dsp:cNvPr id="0" name=""/>
        <dsp:cNvSpPr/>
      </dsp:nvSpPr>
      <dsp:spPr>
        <a:xfrm>
          <a:off x="0" y="4953681"/>
          <a:ext cx="6263640" cy="55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Protótipo Funcional</a:t>
          </a:r>
          <a:endParaRPr lang="en-US" sz="2500" kern="1200"/>
        </a:p>
      </dsp:txBody>
      <dsp:txXfrm>
        <a:off x="0" y="4953681"/>
        <a:ext cx="6263640" cy="550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4D8A1-0BC4-411F-89B9-EDE4D8218267}">
      <dsp:nvSpPr>
        <dsp:cNvPr id="0" name=""/>
        <dsp:cNvSpPr/>
      </dsp:nvSpPr>
      <dsp:spPr>
        <a:xfrm>
          <a:off x="1276332" y="109289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1528B-58C4-4BBB-B4E5-12E38FD18232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C26-CC74-4BBC-9F41-264AAB87FB34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/>
            <a:t>Fomentar a interdisciplinaridade </a:t>
          </a:r>
          <a:endParaRPr lang="en-US" sz="1500" kern="1200"/>
        </a:p>
      </dsp:txBody>
      <dsp:txXfrm>
        <a:off x="870931" y="1772471"/>
        <a:ext cx="2078977" cy="720000"/>
      </dsp:txXfrm>
    </dsp:sp>
    <dsp:sp modelId="{B933F36D-569E-43F7-A6BC-FB5618307C65}">
      <dsp:nvSpPr>
        <dsp:cNvPr id="0" name=""/>
        <dsp:cNvSpPr/>
      </dsp:nvSpPr>
      <dsp:spPr>
        <a:xfrm>
          <a:off x="3719131" y="109289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B7B99-6674-43EE-ADAB-4E67F7ECD982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C2F9-9C77-451D-8EB2-DED8E55F8128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/>
            <a:t>Competências ao nível da criação, gestão e da execução</a:t>
          </a:r>
          <a:endParaRPr lang="en-US" sz="1500" kern="1200"/>
        </a:p>
      </dsp:txBody>
      <dsp:txXfrm>
        <a:off x="3313730" y="1772471"/>
        <a:ext cx="2078977" cy="720000"/>
      </dsp:txXfrm>
    </dsp:sp>
    <dsp:sp modelId="{AEB905D3-781A-4D31-9D45-3A2540B1BC01}">
      <dsp:nvSpPr>
        <dsp:cNvPr id="0" name=""/>
        <dsp:cNvSpPr/>
      </dsp:nvSpPr>
      <dsp:spPr>
        <a:xfrm>
          <a:off x="1276332" y="3012216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1CD55-3A68-474C-B566-73EA2A1F246E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83003-2936-4851-8284-CD5794F07F1C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/>
            <a:t>Fornecer uma visão alargada e integrada </a:t>
          </a:r>
          <a:endParaRPr lang="en-US" sz="1500" kern="1200"/>
        </a:p>
      </dsp:txBody>
      <dsp:txXfrm>
        <a:off x="870931" y="4675398"/>
        <a:ext cx="2078977" cy="720000"/>
      </dsp:txXfrm>
    </dsp:sp>
    <dsp:sp modelId="{EEAB837A-EEA5-4D85-AE49-09BBCEFD4780}">
      <dsp:nvSpPr>
        <dsp:cNvPr id="0" name=""/>
        <dsp:cNvSpPr/>
      </dsp:nvSpPr>
      <dsp:spPr>
        <a:xfrm>
          <a:off x="3719131" y="3012216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FE8E7-59C6-4FF5-B882-BE4F4BABD452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09E8E-7C74-40F5-B7A1-79140C878F67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/>
            <a:t>Testar os conhecimentos sobre filmes e séries</a:t>
          </a:r>
          <a:endParaRPr lang="en-US" sz="1500" kern="1200"/>
        </a:p>
      </dsp:txBody>
      <dsp:txXfrm>
        <a:off x="3313730" y="4675398"/>
        <a:ext cx="207897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D6667-E4FD-46DA-9D78-FA09CAB1D50B}">
      <dsp:nvSpPr>
        <dsp:cNvPr id="0" name=""/>
        <dsp:cNvSpPr/>
      </dsp:nvSpPr>
      <dsp:spPr>
        <a:xfrm>
          <a:off x="1173898" y="3125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796A9-2E66-4B0E-AF7F-49EC3C1BD57A}">
      <dsp:nvSpPr>
        <dsp:cNvPr id="0" name=""/>
        <dsp:cNvSpPr/>
      </dsp:nvSpPr>
      <dsp:spPr>
        <a:xfrm>
          <a:off x="1459085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49881-990B-452B-9252-28087103A7A1}">
      <dsp:nvSpPr>
        <dsp:cNvPr id="0" name=""/>
        <dsp:cNvSpPr/>
      </dsp:nvSpPr>
      <dsp:spPr>
        <a:xfrm>
          <a:off x="746116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000" kern="1200" dirty="0"/>
            <a:t>Aplicações Nativas e Híbridas</a:t>
          </a:r>
          <a:endParaRPr lang="en-US" sz="2000" kern="1200" dirty="0"/>
        </a:p>
      </dsp:txBody>
      <dsp:txXfrm>
        <a:off x="746116" y="1758125"/>
        <a:ext cx="2193750" cy="720000"/>
      </dsp:txXfrm>
    </dsp:sp>
    <dsp:sp modelId="{9DF2D230-CA3A-40BD-81B2-CB48A2132E7F}">
      <dsp:nvSpPr>
        <dsp:cNvPr id="0" name=""/>
        <dsp:cNvSpPr/>
      </dsp:nvSpPr>
      <dsp:spPr>
        <a:xfrm>
          <a:off x="3751554" y="3125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515C1-6C3E-446A-99FD-E9653B6115D8}">
      <dsp:nvSpPr>
        <dsp:cNvPr id="0" name=""/>
        <dsp:cNvSpPr/>
      </dsp:nvSpPr>
      <dsp:spPr>
        <a:xfrm>
          <a:off x="4036741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0F18-7C7C-43F8-9E6F-D75BCEAF57D5}">
      <dsp:nvSpPr>
        <dsp:cNvPr id="0" name=""/>
        <dsp:cNvSpPr/>
      </dsp:nvSpPr>
      <dsp:spPr>
        <a:xfrm>
          <a:off x="3323773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000" kern="1200"/>
            <a:t>Aplicação Web</a:t>
          </a:r>
          <a:endParaRPr lang="en-US" sz="2000" kern="1200"/>
        </a:p>
      </dsp:txBody>
      <dsp:txXfrm>
        <a:off x="3323773" y="1758125"/>
        <a:ext cx="2193750" cy="720000"/>
      </dsp:txXfrm>
    </dsp:sp>
    <dsp:sp modelId="{BC0A1728-D70B-4629-BFBB-F5495185FB11}">
      <dsp:nvSpPr>
        <dsp:cNvPr id="0" name=""/>
        <dsp:cNvSpPr/>
      </dsp:nvSpPr>
      <dsp:spPr>
        <a:xfrm>
          <a:off x="2462726" y="3026562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716FA-8EF8-4B68-B63E-B43CD9CCBF7A}">
      <dsp:nvSpPr>
        <dsp:cNvPr id="0" name=""/>
        <dsp:cNvSpPr/>
      </dsp:nvSpPr>
      <dsp:spPr>
        <a:xfrm>
          <a:off x="2747913" y="331175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A7CBF-17FA-49E0-A62A-202732BAFD18}">
      <dsp:nvSpPr>
        <dsp:cNvPr id="0" name=""/>
        <dsp:cNvSpPr/>
      </dsp:nvSpPr>
      <dsp:spPr>
        <a:xfrm>
          <a:off x="2034945" y="478156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000" kern="1200"/>
            <a:t>É responsivo</a:t>
          </a:r>
          <a:endParaRPr lang="en-US" sz="2000" kern="1200"/>
        </a:p>
      </dsp:txBody>
      <dsp:txXfrm>
        <a:off x="2034945" y="4781562"/>
        <a:ext cx="21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826F-A7E6-4CF3-8080-4960BC9BD8ED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4426A-B715-4293-9FB3-3B306919A6F9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C0272-C8A4-4981-B928-B8643803E2C3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Que motivos levam o público a reagir?</a:t>
          </a:r>
          <a:endParaRPr lang="en-US" sz="2200" kern="1200"/>
        </a:p>
      </dsp:txBody>
      <dsp:txXfrm>
        <a:off x="1337397" y="2284"/>
        <a:ext cx="4926242" cy="1157919"/>
      </dsp:txXfrm>
    </dsp:sp>
    <dsp:sp modelId="{87506181-5016-4C2E-B9E3-6343C20270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73628-7ABC-46B0-BA7B-2B73BC717B9E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C6A20-F7B4-425A-8712-AA0C837CBDFE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Porque é que as pessoas assistem a filmes?</a:t>
          </a:r>
          <a:endParaRPr lang="en-US" sz="2200" kern="1200"/>
        </a:p>
      </dsp:txBody>
      <dsp:txXfrm>
        <a:off x="1337397" y="1449684"/>
        <a:ext cx="4926242" cy="1157919"/>
      </dsp:txXfrm>
    </dsp:sp>
    <dsp:sp modelId="{1F9E3F84-6286-49B9-AF90-855144253598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AFA8E-0838-4016-BF5D-FC4937AD2ED3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31745-3B28-4190-B18C-C9B7C9A926CB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Qual a importância do feedback?</a:t>
          </a:r>
          <a:endParaRPr lang="en-US" sz="2200" kern="1200"/>
        </a:p>
      </dsp:txBody>
      <dsp:txXfrm>
        <a:off x="1337397" y="2897083"/>
        <a:ext cx="4926242" cy="1157919"/>
      </dsp:txXfrm>
    </dsp:sp>
    <dsp:sp modelId="{52F0B7AD-E0ED-4B8B-B6BA-99EA62DD4EE5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6FB1A-3CD3-4187-95B5-C81386576D01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A9E50-1D6E-420F-BB1D-0578EE302D9E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As redes sociais influenciam à visualização de filmes?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A17BD-105F-A64B-918A-54387B0586B6}">
      <dsp:nvSpPr>
        <dsp:cNvPr id="0" name=""/>
        <dsp:cNvSpPr/>
      </dsp:nvSpPr>
      <dsp:spPr>
        <a:xfrm>
          <a:off x="0" y="912113"/>
          <a:ext cx="626364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Catálogo de filmes/séries</a:t>
          </a:r>
          <a:endParaRPr lang="en-US" sz="2800" kern="1200"/>
        </a:p>
      </dsp:txBody>
      <dsp:txXfrm>
        <a:off x="32784" y="944897"/>
        <a:ext cx="6198072" cy="606012"/>
      </dsp:txXfrm>
    </dsp:sp>
    <dsp:sp modelId="{0CDAA0EB-F932-1D4A-B6E8-C88611CB8801}">
      <dsp:nvSpPr>
        <dsp:cNvPr id="0" name=""/>
        <dsp:cNvSpPr/>
      </dsp:nvSpPr>
      <dsp:spPr>
        <a:xfrm>
          <a:off x="0" y="1664333"/>
          <a:ext cx="6263640" cy="671580"/>
        </a:xfrm>
        <a:prstGeom prst="roundRect">
          <a:avLst/>
        </a:prstGeom>
        <a:solidFill>
          <a:schemeClr val="accent5">
            <a:hueOff val="-170749"/>
            <a:satOff val="-14858"/>
            <a:lumOff val="-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Quizzes</a:t>
          </a:r>
          <a:endParaRPr lang="en-US" sz="2800" kern="1200"/>
        </a:p>
      </dsp:txBody>
      <dsp:txXfrm>
        <a:off x="32784" y="1697117"/>
        <a:ext cx="6198072" cy="606012"/>
      </dsp:txXfrm>
    </dsp:sp>
    <dsp:sp modelId="{67637BBA-68FF-E74F-B895-81B3605D822E}">
      <dsp:nvSpPr>
        <dsp:cNvPr id="0" name=""/>
        <dsp:cNvSpPr/>
      </dsp:nvSpPr>
      <dsp:spPr>
        <a:xfrm>
          <a:off x="0" y="2416553"/>
          <a:ext cx="6263640" cy="671580"/>
        </a:xfrm>
        <a:prstGeom prst="round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Ganhar badges</a:t>
          </a:r>
          <a:endParaRPr lang="en-US" sz="2800" kern="1200"/>
        </a:p>
      </dsp:txBody>
      <dsp:txXfrm>
        <a:off x="32784" y="2449337"/>
        <a:ext cx="6198072" cy="606012"/>
      </dsp:txXfrm>
    </dsp:sp>
    <dsp:sp modelId="{1994AA2D-301F-0B4F-8AD3-D6E88F821BBD}">
      <dsp:nvSpPr>
        <dsp:cNvPr id="0" name=""/>
        <dsp:cNvSpPr/>
      </dsp:nvSpPr>
      <dsp:spPr>
        <a:xfrm>
          <a:off x="0" y="3168774"/>
          <a:ext cx="6263640" cy="671580"/>
        </a:xfrm>
        <a:prstGeom prst="roundRect">
          <a:avLst/>
        </a:prstGeom>
        <a:solidFill>
          <a:schemeClr val="accent5">
            <a:hueOff val="-512246"/>
            <a:satOff val="-44573"/>
            <a:lumOff val="-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Um utilizador avançado para criar quizzes</a:t>
          </a:r>
          <a:endParaRPr lang="en-US" sz="2800" kern="1200"/>
        </a:p>
      </dsp:txBody>
      <dsp:txXfrm>
        <a:off x="32784" y="3201558"/>
        <a:ext cx="6198072" cy="606012"/>
      </dsp:txXfrm>
    </dsp:sp>
    <dsp:sp modelId="{57CF91A4-6D1E-E94D-A73B-7CF3D46813CC}">
      <dsp:nvSpPr>
        <dsp:cNvPr id="0" name=""/>
        <dsp:cNvSpPr/>
      </dsp:nvSpPr>
      <dsp:spPr>
        <a:xfrm>
          <a:off x="0" y="3920993"/>
          <a:ext cx="6263640" cy="671580"/>
        </a:xfrm>
        <a:prstGeom prst="round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Admin gere os filmes, séries e quizzes</a:t>
          </a:r>
          <a:endParaRPr lang="en-US" sz="2800" kern="1200"/>
        </a:p>
      </dsp:txBody>
      <dsp:txXfrm>
        <a:off x="32784" y="3953777"/>
        <a:ext cx="6198072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02702-283E-154F-9C5A-49290CE4A30C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Verificar data nascimento utilizador</a:t>
          </a:r>
          <a:endParaRPr lang="en-US" sz="3200" kern="1200" dirty="0"/>
        </a:p>
      </dsp:txBody>
      <dsp:txXfrm>
        <a:off x="62055" y="133748"/>
        <a:ext cx="6139530" cy="1147095"/>
      </dsp:txXfrm>
    </dsp:sp>
    <dsp:sp modelId="{7EBFB253-43A8-4141-ACFA-0C20DD340F9B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gradFill rotWithShape="0">
          <a:gsLst>
            <a:gs pos="0">
              <a:schemeClr val="accent4">
                <a:hueOff val="-277028"/>
                <a:satOff val="-1776"/>
                <a:lumOff val="4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77028"/>
                <a:satOff val="-1776"/>
                <a:lumOff val="4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77028"/>
                <a:satOff val="-1776"/>
                <a:lumOff val="4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Catálogo filtra automaticamente os filmes e </a:t>
          </a:r>
          <a:r>
            <a:rPr lang="pt-PT" sz="3200" kern="1200" dirty="0" err="1"/>
            <a:t>quizzes</a:t>
          </a:r>
          <a:endParaRPr lang="en-US" sz="3200" kern="1200" dirty="0"/>
        </a:p>
      </dsp:txBody>
      <dsp:txXfrm>
        <a:off x="62055" y="1497113"/>
        <a:ext cx="6139530" cy="1147095"/>
      </dsp:txXfrm>
    </dsp:sp>
    <dsp:sp modelId="{A1422569-8E39-EB47-8658-4F50AD467F53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gradFill rotWithShape="0">
          <a:gsLst>
            <a:gs pos="0">
              <a:schemeClr val="accent4">
                <a:hueOff val="-554057"/>
                <a:satOff val="-3553"/>
                <a:lumOff val="9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54057"/>
                <a:satOff val="-3553"/>
                <a:lumOff val="9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54057"/>
                <a:satOff val="-3553"/>
                <a:lumOff val="9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Efetuar login para jogar</a:t>
          </a:r>
          <a:endParaRPr lang="en-US" sz="3200" kern="1200"/>
        </a:p>
      </dsp:txBody>
      <dsp:txXfrm>
        <a:off x="62055" y="2860478"/>
        <a:ext cx="6139530" cy="1147095"/>
      </dsp:txXfrm>
    </dsp:sp>
    <dsp:sp modelId="{5F026C90-81E8-FC4D-94FA-24AF2731B873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gradFill rotWithShape="0">
          <a:gsLst>
            <a:gs pos="0">
              <a:schemeClr val="accent4">
                <a:hueOff val="-831085"/>
                <a:satOff val="-5329"/>
                <a:lumOff val="13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31085"/>
                <a:satOff val="-5329"/>
                <a:lumOff val="13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31085"/>
                <a:satOff val="-5329"/>
                <a:lumOff val="13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Iniciar Sessão para comentar</a:t>
          </a:r>
          <a:endParaRPr lang="en-US" sz="3200" kern="1200"/>
        </a:p>
      </dsp:txBody>
      <dsp:txXfrm>
        <a:off x="62055" y="4223844"/>
        <a:ext cx="6139530" cy="1147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7EAE-2419-C34E-912D-9EB3388D696A}">
      <dsp:nvSpPr>
        <dsp:cNvPr id="0" name=""/>
        <dsp:cNvSpPr/>
      </dsp:nvSpPr>
      <dsp:spPr>
        <a:xfrm>
          <a:off x="0" y="94139"/>
          <a:ext cx="6263640" cy="715052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Utilizador</a:t>
          </a:r>
          <a:endParaRPr lang="en-US" sz="1800" kern="1200" dirty="0"/>
        </a:p>
      </dsp:txBody>
      <dsp:txXfrm>
        <a:off x="34906" y="129045"/>
        <a:ext cx="6193828" cy="645240"/>
      </dsp:txXfrm>
    </dsp:sp>
    <dsp:sp modelId="{2E11C60F-F810-054C-978C-CE2CA978FBBD}">
      <dsp:nvSpPr>
        <dsp:cNvPr id="0" name=""/>
        <dsp:cNvSpPr/>
      </dsp:nvSpPr>
      <dsp:spPr>
        <a:xfrm>
          <a:off x="0" y="861031"/>
          <a:ext cx="6263640" cy="715052"/>
        </a:xfrm>
        <a:prstGeom prst="roundRect">
          <a:avLst/>
        </a:prstGeom>
        <a:solidFill>
          <a:schemeClr val="accent5">
            <a:hueOff val="-113833"/>
            <a:satOff val="-9905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Tem acesso a um catálogo de filmes/séries e quizzes</a:t>
          </a:r>
          <a:endParaRPr lang="en-US" sz="1800" kern="1200"/>
        </a:p>
      </dsp:txBody>
      <dsp:txXfrm>
        <a:off x="34906" y="895937"/>
        <a:ext cx="6193828" cy="645240"/>
      </dsp:txXfrm>
    </dsp:sp>
    <dsp:sp modelId="{5E3CD23C-A5AE-FB4C-995D-7530971E25D6}">
      <dsp:nvSpPr>
        <dsp:cNvPr id="0" name=""/>
        <dsp:cNvSpPr/>
      </dsp:nvSpPr>
      <dsp:spPr>
        <a:xfrm>
          <a:off x="0" y="1627924"/>
          <a:ext cx="6263640" cy="715052"/>
        </a:xfrm>
        <a:prstGeom prst="roundRect">
          <a:avLst/>
        </a:prstGeom>
        <a:solidFill>
          <a:schemeClr val="accent5">
            <a:hueOff val="-227665"/>
            <a:satOff val="-1981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Para conseguir comentar, avaliar e interagir no site é preciso registo obrigatório e inicio de sessão</a:t>
          </a:r>
          <a:endParaRPr lang="en-US" sz="1800" kern="1200"/>
        </a:p>
      </dsp:txBody>
      <dsp:txXfrm>
        <a:off x="34906" y="1662830"/>
        <a:ext cx="6193828" cy="645240"/>
      </dsp:txXfrm>
    </dsp:sp>
    <dsp:sp modelId="{19485C90-B734-BD47-B356-DDF15D667C9C}">
      <dsp:nvSpPr>
        <dsp:cNvPr id="0" name=""/>
        <dsp:cNvSpPr/>
      </dsp:nvSpPr>
      <dsp:spPr>
        <a:xfrm>
          <a:off x="0" y="2394817"/>
          <a:ext cx="6263640" cy="715052"/>
        </a:xfrm>
        <a:prstGeom prst="round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Consegue editar as suas informações de perfil</a:t>
          </a:r>
          <a:endParaRPr lang="en-US" sz="1800" kern="1200"/>
        </a:p>
      </dsp:txBody>
      <dsp:txXfrm>
        <a:off x="34906" y="2429723"/>
        <a:ext cx="6193828" cy="645240"/>
      </dsp:txXfrm>
    </dsp:sp>
    <dsp:sp modelId="{501F48DF-848F-154F-B3A7-A51DE2F11F15}">
      <dsp:nvSpPr>
        <dsp:cNvPr id="0" name=""/>
        <dsp:cNvSpPr/>
      </dsp:nvSpPr>
      <dsp:spPr>
        <a:xfrm>
          <a:off x="0" y="3161710"/>
          <a:ext cx="6263640" cy="715052"/>
        </a:xfrm>
        <a:prstGeom prst="roundRect">
          <a:avLst/>
        </a:prstGeom>
        <a:solidFill>
          <a:schemeClr val="accent5">
            <a:hueOff val="-455330"/>
            <a:satOff val="-39621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Realiza os quizzes e conforme os quizzes, ganha bagdes e conquista um ranking na tabela de classificação</a:t>
          </a:r>
          <a:endParaRPr lang="en-US" sz="1800" kern="1200"/>
        </a:p>
      </dsp:txBody>
      <dsp:txXfrm>
        <a:off x="34906" y="3196616"/>
        <a:ext cx="6193828" cy="645240"/>
      </dsp:txXfrm>
    </dsp:sp>
    <dsp:sp modelId="{EA1323E3-3B24-0040-9B61-F1D6C4861B25}">
      <dsp:nvSpPr>
        <dsp:cNvPr id="0" name=""/>
        <dsp:cNvSpPr/>
      </dsp:nvSpPr>
      <dsp:spPr>
        <a:xfrm>
          <a:off x="0" y="3928603"/>
          <a:ext cx="6263640" cy="715052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Admin</a:t>
          </a:r>
          <a:endParaRPr lang="en-US" sz="1800" kern="1200" dirty="0"/>
        </a:p>
      </dsp:txBody>
      <dsp:txXfrm>
        <a:off x="34906" y="3963509"/>
        <a:ext cx="6193828" cy="645240"/>
      </dsp:txXfrm>
    </dsp:sp>
    <dsp:sp modelId="{C65552D5-7F7B-E54F-B7D3-9C9E1FB067CC}">
      <dsp:nvSpPr>
        <dsp:cNvPr id="0" name=""/>
        <dsp:cNvSpPr/>
      </dsp:nvSpPr>
      <dsp:spPr>
        <a:xfrm>
          <a:off x="0" y="4695496"/>
          <a:ext cx="6263640" cy="715052"/>
        </a:xfrm>
        <a:prstGeom prst="round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-Cria, adiciona e edita </a:t>
          </a:r>
          <a:r>
            <a:rPr lang="pt-PT" sz="1800" kern="1200" dirty="0" err="1"/>
            <a:t>quizzes</a:t>
          </a:r>
          <a:r>
            <a:rPr lang="pt-PT" sz="1800" kern="1200" dirty="0"/>
            <a:t>, filmes e séries</a:t>
          </a:r>
          <a:endParaRPr lang="en-US" sz="1800" kern="1200" dirty="0"/>
        </a:p>
      </dsp:txBody>
      <dsp:txXfrm>
        <a:off x="34906" y="4730402"/>
        <a:ext cx="6193828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49443513-6D47-D142-A155-82B4DED7B3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4A5FB9E-4B07-3140-94B5-B73BE36455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5C227-B2C3-394F-8C84-13111BB6D7A5}" type="datetimeFigureOut">
              <a:rPr lang="pt-PT" smtClean="0"/>
              <a:t>16/12/21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681521-8271-3444-B6E5-6A26F020F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3F715E-BF5F-CC4A-B019-024539689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A67BF-F3F1-4247-B3C2-E61B92ABAE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5456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CE2E0-EA85-E948-80E9-463B96709A31}" type="datetimeFigureOut">
              <a:rPr lang="pt-PT" smtClean="0"/>
              <a:t>16/12/21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1F267-2F56-7442-85CD-D4FDE2B0C7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7157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F267-2F56-7442-85CD-D4FDE2B0C7A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69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objetivo deste projeto é fomentar a interdisciplinaridade entre as unidades curriculares do 2º ano da Licenciatura, dotando os estudantes de competências ao nível da criação, gestão e a execução, designadamente, fornecer uma visão alargada e integrada de conteúdos abordados nas unidades curriculares, desenvolver técnicas e metodologias que permitam potenciar a eficaz execução de um projeto e fomentar o empreendedorismo e o espírito crítico.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F267-2F56-7442-85CD-D4FDE2B0C7A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06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 diferentes tipos de aplicações, como aplicações nativas e aplicações híbridas. Vamos dar a conhecer um bocado de cada uma.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Aplicações nativas são desenvolvidas com uma linguagem de programação específica, como para IOS ou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implica que funcione apenas nestas plataformas.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Aplicações híbridas são desenvolvidas para funcionar em várias plataformas sendo reconhecida em todos os sistemas operacionais.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dias de hoje, com certeza já ouviu falar num termo ‘Aplicação Web’, e por isso decidimos construir a interface do projeto ‘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Calypso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como tal, pois é responsivo e funciona como uma aplicação, podendo ser utilizado em qualquer navegador.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F267-2F56-7442-85CD-D4FDE2B0C7A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1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que se pudesse criar uma aplicação web com o intuito de ajudar a comunidade cinefilia, foi realizada uma pesquisa de modo a tentar descobrir o que querem e esperam dessas aplicações.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 algumas questões que precisam de ser abordadas, para que possamos entender as necessidades do público-alvo.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F267-2F56-7442-85CD-D4FDE2B0C7A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10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F267-2F56-7442-85CD-D4FDE2B0C7A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98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1F267-2F56-7442-85CD-D4FDE2B0C7A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51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D6228-E279-844D-BF4B-6210BC99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4580A-00B1-2D40-B3BC-A84B90188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A2AA27-212A-2F44-9EC1-8BAB442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A42F-3DDF-354E-AAE9-F5EB0EB00B2D}" type="datetime1">
              <a:rPr lang="pt-PT" smtClean="0"/>
              <a:t>16/12/21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A2A6CC-2AB4-8240-9644-E40CAB3D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8D5AB0-AC9B-8046-95DC-850FFB1D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1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E42CF-4C66-D845-B39C-194F6B3E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2FABDC9-DDC0-DE4F-AD5C-DB972A16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6B18A1-BAC6-BE4A-9074-7CCB79A8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9678-CEA0-4D40-8B66-0BC32B24B1BF}" type="datetime1">
              <a:rPr lang="pt-PT" smtClean="0"/>
              <a:t>16/12/21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0E7FDC-B3F5-8E4D-8C68-CEAA787D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871C0C-E47E-B04F-946F-94EBC5F1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795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03A487-B11D-8747-8A24-254478F6E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53C56F0-FE33-D848-912B-C3251BAE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EBC688-397C-684A-B390-8ABFE54E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46BF-E2D3-804B-8DEB-5D5C4AFB4908}" type="datetime1">
              <a:rPr lang="pt-PT" smtClean="0"/>
              <a:t>16/12/21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7DE1E6-E730-E648-BD59-804EAFC2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8400D2-C7EB-204E-8147-660B9B91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937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7AC03-93E9-574D-AEE2-F51EC786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A49937-88CA-DB46-A71F-BA5F1418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5AA7D2-29D1-9047-8A56-DCCC2AFE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1502-55A7-2B46-B2F9-DEBD6371B879}" type="datetime1">
              <a:rPr lang="pt-PT" smtClean="0"/>
              <a:t>16/12/21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F70A3C-2CD2-B44B-AA8A-0FF90270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85B36-D51B-7740-A92F-693CFB98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034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FFA49-34A2-F346-A687-8B9A37D3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E36457-8B61-2C49-B7A0-BEFA709D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CFEA27-84B3-3041-9C1E-787526BA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8B5D-4D8C-B14B-A5C3-E4E4EF974025}" type="datetime1">
              <a:rPr lang="pt-PT" smtClean="0"/>
              <a:t>16/12/21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132A09-8CF7-4346-A996-3B95BAFD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50F812-793C-F84B-9E1A-C21B9D68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33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EA044-ED02-8845-A7D0-E2A495EE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FF3BEE-DDE2-BA4D-A31D-772F2BF31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020025-2A4A-554B-8D6F-F9729655F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FCAF30-05C3-F94B-A405-F4574B11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4737-0F40-8A4C-8A5D-A530DC2461C7}" type="datetime1">
              <a:rPr lang="pt-PT" smtClean="0"/>
              <a:t>16/12/21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758699-1AAA-A94D-848F-41DAE705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F6A907-43B8-F842-9BC5-0968167F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04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9D179-67EA-3943-9EEF-A5BDF960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D210D6-C77B-4E44-B3C9-A21D5E25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8516406-C863-5B47-964D-51209497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D350DFA-D1F6-2F46-A16E-EDB62B09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2E1739C-C2D4-0E4A-807B-28BCA6E65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10A3744-3F95-C043-B900-F688CDD4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D87F-6B61-4448-9055-EBBED67B6A0F}" type="datetime1">
              <a:rPr lang="pt-PT" smtClean="0"/>
              <a:t>16/12/21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1824B53-97AD-3541-A6B2-7DF2EAB8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01384E4-73BB-A740-8962-E7757967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853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858E7-DE18-A045-900E-67CF4C71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A39A77-DD70-8C40-8D99-26DE7842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ECD8-41D0-A84A-91EF-E7490E333F67}" type="datetime1">
              <a:rPr lang="pt-PT" smtClean="0"/>
              <a:t>16/12/21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F42D62B-3DE2-6345-A30D-EF546DA1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ED22FB-3AB4-824A-AA5C-FDF05EE1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35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0E47DCE-A880-E44C-A3E5-0458A895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6E00-1D19-E344-9167-F80CDC1C6822}" type="datetime1">
              <a:rPr lang="pt-PT" smtClean="0"/>
              <a:t>16/12/21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3F19509-0063-D849-AF4C-19DBB576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A9ACB9-323D-F043-B91D-4A62E5FA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2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9855-DE92-D148-8FD1-C9D4C9EF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8FA03-DA55-4540-955E-6F88A1D9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4DEA5EE-A141-124D-968D-5B9A21C0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A1B62E-85D8-2744-9E80-9EE4F148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D37-E907-E64B-8E32-A12872C3D23E}" type="datetime1">
              <a:rPr lang="pt-PT" smtClean="0"/>
              <a:t>16/12/21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DDF303F-51D9-C048-ABDE-AAA0B15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4B9A45-7B7C-5147-BB0D-F9A91F0D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76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EC49A-C5D0-F545-A0A6-3E293882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CA01AF2-542F-4945-B094-B820E6544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67B539E-1FE6-4B4B-B247-17593067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1ADDD11-7961-0C4E-8209-EC6A2C89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C1F-9AE6-1843-9FF2-2A1E1EBAD69D}" type="datetime1">
              <a:rPr lang="pt-PT" smtClean="0"/>
              <a:t>16/12/21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8131379-D879-3641-9B4C-E4DC184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DF72543-E6C8-E844-A634-9015749E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29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C6061E5-78A5-724E-A5FB-C89251D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0D37AB-0E3A-2848-8C74-E25B60F8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6C5333-5998-7841-9206-6ADC7FB7D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FE34-714A-2847-B5CB-A99886D07E43}" type="datetime1">
              <a:rPr lang="pt-PT" smtClean="0"/>
              <a:t>16/12/21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A8E559-B85E-384C-A6D6-873D6E37B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5EA623-9403-244D-94C6-620327470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72E9-243D-3E4C-B987-AA49D8D6BC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82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pmbaldaia/OneDrive%20-%20Instituto%20Polite&#769;cnico%20do%20Porto/UC's/2&#186;ano/WebPI-ProjetoInterdisciplinar/CalypsoPrototipoFuncional.x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9" y="320443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5" y="623275"/>
            <a:ext cx="10905053" cy="560788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D810C8-4FF6-1E42-B989-FB9ADF82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8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5600"/>
            </a:br>
            <a:r>
              <a:rPr lang="en-US" sz="5600"/>
              <a:t>Web PII</a:t>
            </a:r>
            <a:br>
              <a:rPr lang="en-US" sz="5600"/>
            </a:br>
            <a:r>
              <a:rPr lang="en-US" sz="5600"/>
              <a:t>Projeto Interdisciplinar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3A851-9D1A-804D-A38A-B2C6A366A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4"/>
            <a:ext cx="4048760" cy="1095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700"/>
              <a:t>João Pinho nº40200357</a:t>
            </a:r>
          </a:p>
          <a:p>
            <a:pPr algn="l"/>
            <a:r>
              <a:rPr lang="en-US" sz="1700"/>
              <a:t>João Rocha nº40200471</a:t>
            </a:r>
          </a:p>
          <a:p>
            <a:pPr algn="l"/>
            <a:r>
              <a:rPr lang="en-US" sz="1700"/>
              <a:t>Pedro Baldaia nº40200388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20DBFD-86DE-DE45-B6F8-4DC5FDCE9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59" y="1843495"/>
            <a:ext cx="3510140" cy="839124"/>
          </a:xfrm>
          <a:prstGeom prst="rect">
            <a:avLst/>
          </a:prstGeom>
        </p:spPr>
      </p:pic>
      <p:pic>
        <p:nvPicPr>
          <p:cNvPr id="65" name="Picture 6" descr="Porto/Post/Doc - School Trip ESMAD 2017">
            <a:extLst>
              <a:ext uri="{FF2B5EF4-FFF2-40B4-BE49-F238E27FC236}">
                <a16:creationId xmlns:a16="http://schemas.microsoft.com/office/drawing/2014/main" id="{A3EB5267-EA45-F444-8BCD-8821C020A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2503" y="3581108"/>
            <a:ext cx="3240052" cy="199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E733734-C5AC-0743-803C-2F033B96F1D6}"/>
              </a:ext>
            </a:extLst>
          </p:cNvPr>
          <p:cNvSpPr txBox="1">
            <a:spLocks/>
          </p:cNvSpPr>
          <p:nvPr/>
        </p:nvSpPr>
        <p:spPr>
          <a:xfrm>
            <a:off x="226828" y="205129"/>
            <a:ext cx="11738344" cy="500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2200" b="1" u="sng"/>
              <a:t>Licenciatura em Tecnologias e Sistemas de Informação Para a Web </a:t>
            </a:r>
            <a:endParaRPr lang="pt-PT" sz="2200" u="sng"/>
          </a:p>
        </p:txBody>
      </p:sp>
    </p:spTree>
    <p:extLst>
      <p:ext uri="{BB962C8B-B14F-4D97-AF65-F5344CB8AC3E}">
        <p14:creationId xmlns:p14="http://schemas.microsoft.com/office/powerpoint/2010/main" val="19658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3DDEA9-EBE7-C541-A3ED-0FF0B389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Sitemap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F29CC0B-50A2-E046-A9AC-D7617E62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0971"/>
            <a:ext cx="10515599" cy="354901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B6B2D1-C4DC-164A-ACB9-2AB867F0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014C7-C596-1F4B-A3A5-08E33C58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>
                <a:solidFill>
                  <a:schemeClr val="bg1"/>
                </a:solidFill>
              </a:rPr>
              <a:t>Casos de Uso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741F565-4CBA-3B4E-9668-EF2A91E2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pt-PT" smtClean="0"/>
              <a:pPr>
                <a:spcAft>
                  <a:spcPts val="600"/>
                </a:spcAft>
              </a:pPr>
              <a:t>11</a:t>
            </a:fld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9705CCF-FC68-4EAB-8470-A965D0EC8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1024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58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3C9276B-BD11-F146-BA9D-3F4E517E9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7" b="2251"/>
          <a:stretch/>
        </p:blipFill>
        <p:spPr>
          <a:xfrm>
            <a:off x="2271391" y="313715"/>
            <a:ext cx="9823078" cy="639691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5E7C4E-4B89-BB40-97BF-31812C94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de Dados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1F2F9C-1F1E-B242-9A4B-8616B021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047BB4-85AB-D944-921E-3DEC85CD024E}"/>
              </a:ext>
            </a:extLst>
          </p:cNvPr>
          <p:cNvSpPr txBox="1"/>
          <p:nvPr/>
        </p:nvSpPr>
        <p:spPr>
          <a:xfrm>
            <a:off x="4043363" y="3328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0EEAF7-D0CD-4942-A4D3-457BDF1F3B9B}"/>
              </a:ext>
            </a:extLst>
          </p:cNvPr>
          <p:cNvSpPr txBox="1"/>
          <p:nvPr/>
        </p:nvSpPr>
        <p:spPr>
          <a:xfrm>
            <a:off x="4743450" y="3571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9F55BC-152C-DC45-92C1-539088DA0425}"/>
              </a:ext>
            </a:extLst>
          </p:cNvPr>
          <p:cNvSpPr txBox="1"/>
          <p:nvPr/>
        </p:nvSpPr>
        <p:spPr>
          <a:xfrm>
            <a:off x="-1600200" y="4773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E976F5-DDA4-0045-9BC2-D9A80EBF8E75}"/>
              </a:ext>
            </a:extLst>
          </p:cNvPr>
          <p:cNvSpPr txBox="1"/>
          <p:nvPr/>
        </p:nvSpPr>
        <p:spPr>
          <a:xfrm>
            <a:off x="-1143000" y="4773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229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55201-090C-C442-AEBC-D8A2C6F2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Componentes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E8A2D9D-BAE3-1841-A14C-2FC0CFB3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82799"/>
            <a:ext cx="11290300" cy="6583947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306971-0A57-4546-AF8D-D548A818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D0EDD7-07B9-E740-B8C2-45FB3686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Protótipo Funcional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A11A2A2C-E7B1-F345-BA7D-7EADD52A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400" dirty="0">
                <a:hlinkClick r:id="rId2"/>
              </a:rPr>
              <a:t>file:///Users/pmbaldaia/OneDrive - Instituto Politécnico do Porto/UC's/2ºano/WebPI-ProjetoInterdisciplinar/CalypsoPrototipoFuncional.xd</a:t>
            </a:r>
            <a:endParaRPr lang="pt-PT" sz="2400" dirty="0"/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D0B9DA6-60A3-FC4F-A431-7CE44317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pt-PT" sz="1000"/>
              <a:pPr>
                <a:spcAft>
                  <a:spcPts val="600"/>
                </a:spcAft>
              </a:pPr>
              <a:t>14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262158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9D3862-663E-824D-AAB8-4C35FA9C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>
                <a:solidFill>
                  <a:schemeClr val="bg1"/>
                </a:solidFill>
              </a:rPr>
              <a:t>Tópicos a abordar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764689A-9F24-E447-8B8A-2611F4BA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pt-PT" smtClean="0"/>
              <a:pPr>
                <a:spcAft>
                  <a:spcPts val="600"/>
                </a:spcAft>
              </a:pPr>
              <a:t>2</a:t>
            </a:fld>
            <a:endParaRPr lang="pt-PT"/>
          </a:p>
        </p:txBody>
      </p:sp>
      <p:graphicFrame>
        <p:nvGraphicFramePr>
          <p:cNvPr id="31" name="Marcador de Posição de Conteúdo 2">
            <a:extLst>
              <a:ext uri="{FF2B5EF4-FFF2-40B4-BE49-F238E27FC236}">
                <a16:creationId xmlns:a16="http://schemas.microsoft.com/office/drawing/2014/main" id="{95CA7580-409D-42F7-8700-E5FA52292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96303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52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6F0C849-08DC-F946-AF45-2AFC46B4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B50A2F9-1AAC-D145-A35E-61448E2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pt-PT"/>
              <a:pPr>
                <a:spcAft>
                  <a:spcPts val="600"/>
                </a:spcAft>
              </a:pPr>
              <a:t>3</a:t>
            </a:fld>
            <a:endParaRPr lang="pt-PT"/>
          </a:p>
        </p:txBody>
      </p:sp>
      <p:graphicFrame>
        <p:nvGraphicFramePr>
          <p:cNvPr id="31" name="Marcador de Posição de Conteúdo 2">
            <a:extLst>
              <a:ext uri="{FF2B5EF4-FFF2-40B4-BE49-F238E27FC236}">
                <a16:creationId xmlns:a16="http://schemas.microsoft.com/office/drawing/2014/main" id="{C72FF29F-33B0-4A4F-893A-2C7E1DB26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7997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1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A28A51C-3275-4C46-A87F-CB7E1775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>
                <a:solidFill>
                  <a:schemeClr val="bg1"/>
                </a:solidFill>
              </a:rPr>
              <a:t>Contexto de Utilização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DC22C2-E0F3-6243-8D42-A52CB111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pt-PT"/>
              <a:pPr>
                <a:spcAft>
                  <a:spcPts val="600"/>
                </a:spcAft>
              </a:pPr>
              <a:t>4</a:t>
            </a:fld>
            <a:endParaRPr lang="pt-PT"/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8D635F76-360D-42AF-82CF-E71B85437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61382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514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63CABB3-5D24-9F47-9C18-236017B8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>
                <a:solidFill>
                  <a:schemeClr val="bg1"/>
                </a:solidFill>
              </a:rPr>
              <a:t>Pesquisa Teórica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D2D288C-F7F2-9F47-AFD2-38CE347E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pt-PT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C22597DC-24D3-4F60-86BB-06383D1C0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5714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3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A9C935-E52B-2941-AF8A-5A3E9635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>
                <a:solidFill>
                  <a:schemeClr val="bg1"/>
                </a:solidFill>
              </a:rPr>
              <a:t>Requisitos Funcionais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E53D2FB-A0AA-FD4B-81BE-A2B9B056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pt-PT" smtClean="0"/>
              <a:pPr>
                <a:spcAft>
                  <a:spcPts val="600"/>
                </a:spcAft>
              </a:pPr>
              <a:t>6</a:t>
            </a:fld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192B1A9F-55D8-4435-AB9A-E0B268E07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85961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3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A3BC2-53A5-1E4C-8597-E235CF3B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>
                <a:solidFill>
                  <a:schemeClr val="bg1"/>
                </a:solidFill>
              </a:rPr>
              <a:t>Requisitos Não Funcionais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0E0228-6098-A741-B704-6B25AFB7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pt-PT" smtClean="0"/>
              <a:pPr>
                <a:spcAft>
                  <a:spcPts val="600"/>
                </a:spcAft>
              </a:pPr>
              <a:t>7</a:t>
            </a:fld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8500AE59-0B2F-49C9-A8CF-9074F6BE2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60062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98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45EB910D-BF42-9342-8085-6177E1B60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50" y="937979"/>
            <a:ext cx="7821100" cy="498204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9E95F-B11D-1945-B6A9-2991FED8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Personas &amp; Cenários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AB99E1-8320-214A-9255-7AF2A5DA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16574F-0532-2542-8D5C-5CE222F30035}"/>
              </a:ext>
            </a:extLst>
          </p:cNvPr>
          <p:cNvSpPr txBox="1"/>
          <p:nvPr/>
        </p:nvSpPr>
        <p:spPr>
          <a:xfrm>
            <a:off x="5344159" y="406400"/>
            <a:ext cx="649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Cenário 1 </a:t>
            </a:r>
          </a:p>
          <a:p>
            <a:r>
              <a:rPr lang="pt-PT" dirty="0"/>
              <a:t>O utilizador está no lado mais social e crítico da web </a:t>
            </a:r>
            <a:r>
              <a:rPr lang="pt-PT" dirty="0" err="1"/>
              <a:t>app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311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0BFA097-2BF4-1C4D-BD40-B0DA463588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1451039"/>
            <a:ext cx="7061200" cy="49847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F40DA4-62B8-A440-87F8-69BC301E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Personas &amp; Cenários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75CC6C-B77F-824C-903E-684D044D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33F72E9-243D-3E4C-B987-AA49D8D6BC2F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0C87C7-430C-8F47-B0F7-7604A637F741}"/>
              </a:ext>
            </a:extLst>
          </p:cNvPr>
          <p:cNvSpPr txBox="1"/>
          <p:nvPr/>
        </p:nvSpPr>
        <p:spPr>
          <a:xfrm>
            <a:off x="5130800" y="406400"/>
            <a:ext cx="692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Cenário 2</a:t>
            </a:r>
          </a:p>
          <a:p>
            <a:r>
              <a:rPr lang="pt-PT" dirty="0"/>
              <a:t>O outro alvo do nosso site, vão ser os utilizadores que querem testar o seu conhecimento</a:t>
            </a:r>
          </a:p>
        </p:txBody>
      </p:sp>
    </p:spTree>
    <p:extLst>
      <p:ext uri="{BB962C8B-B14F-4D97-AF65-F5344CB8AC3E}">
        <p14:creationId xmlns:p14="http://schemas.microsoft.com/office/powerpoint/2010/main" val="39216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559</Words>
  <Application>Microsoft Macintosh PowerPoint</Application>
  <PresentationFormat>Ecrã Panorâmico</PresentationFormat>
  <Paragraphs>86</Paragraphs>
  <Slides>14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 Web PII Projeto Interdisciplinar</vt:lpstr>
      <vt:lpstr>Tópicos a abordar</vt:lpstr>
      <vt:lpstr>Introdução</vt:lpstr>
      <vt:lpstr>Contexto de Utilização</vt:lpstr>
      <vt:lpstr>Pesquisa Teórica</vt:lpstr>
      <vt:lpstr>Requisitos Funcionais</vt:lpstr>
      <vt:lpstr>Requisitos Não Funcionais</vt:lpstr>
      <vt:lpstr>Personas &amp; Cenários</vt:lpstr>
      <vt:lpstr>Personas &amp; Cenários</vt:lpstr>
      <vt:lpstr>Sitemap</vt:lpstr>
      <vt:lpstr>Casos de Uso</vt:lpstr>
      <vt:lpstr>Base de Dados</vt:lpstr>
      <vt:lpstr>Diagrama Componentes</vt:lpstr>
      <vt:lpstr>Protótipo Funcional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PII Projeto Interdisciplinar</dc:title>
  <dc:creator>Pedro Miguel Baldaia Almeida E Sousa</dc:creator>
  <cp:lastModifiedBy>Pedro Miguel Baldaia Almeida E Sousa</cp:lastModifiedBy>
  <cp:revision>1</cp:revision>
  <dcterms:created xsi:type="dcterms:W3CDTF">2021-12-15T16:46:19Z</dcterms:created>
  <dcterms:modified xsi:type="dcterms:W3CDTF">2021-12-16T21:27:17Z</dcterms:modified>
</cp:coreProperties>
</file>