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26/09/2021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868828" y="1285413"/>
            <a:ext cx="5900675" cy="646331"/>
            <a:chOff x="890928" y="1285413"/>
            <a:chExt cx="5900675" cy="646331"/>
          </a:xfrm>
        </p:grpSpPr>
        <p:sp>
          <p:nvSpPr>
            <p:cNvPr id="8" name="CaixaDeTexto 7"/>
            <p:cNvSpPr txBox="1"/>
            <p:nvPr/>
          </p:nvSpPr>
          <p:spPr>
            <a:xfrm>
              <a:off x="1129476" y="1285413"/>
              <a:ext cx="5662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Preparar ambiente de estudo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2" name="Divisa 1"/>
            <p:cNvSpPr/>
            <p:nvPr/>
          </p:nvSpPr>
          <p:spPr>
            <a:xfrm>
              <a:off x="890928" y="147522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868828" y="2211143"/>
            <a:ext cx="7149414" cy="646331"/>
            <a:chOff x="890928" y="1931743"/>
            <a:chExt cx="7149414" cy="646331"/>
          </a:xfrm>
        </p:grpSpPr>
        <p:sp>
          <p:nvSpPr>
            <p:cNvPr id="9" name="CaixaDeTexto 8"/>
            <p:cNvSpPr txBox="1"/>
            <p:nvPr/>
          </p:nvSpPr>
          <p:spPr>
            <a:xfrm>
              <a:off x="1129476" y="1931743"/>
              <a:ext cx="6910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As aplicações utilizadas inicialmente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0" name="Divisa 9"/>
            <p:cNvSpPr/>
            <p:nvPr/>
          </p:nvSpPr>
          <p:spPr>
            <a:xfrm>
              <a:off x="890928" y="212155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68828" y="3136873"/>
            <a:ext cx="7107736" cy="646331"/>
            <a:chOff x="890928" y="2578073"/>
            <a:chExt cx="7107736" cy="646331"/>
          </a:xfrm>
        </p:grpSpPr>
        <p:sp>
          <p:nvSpPr>
            <p:cNvPr id="11" name="CaixaDeTexto 10"/>
            <p:cNvSpPr txBox="1"/>
            <p:nvPr/>
          </p:nvSpPr>
          <p:spPr>
            <a:xfrm>
              <a:off x="1129476" y="2578073"/>
              <a:ext cx="68691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Avançar rapidamente para o estudo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2" name="Divisa 11"/>
            <p:cNvSpPr/>
            <p:nvPr/>
          </p:nvSpPr>
          <p:spPr>
            <a:xfrm>
              <a:off x="890928" y="276788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116626" y="4514165"/>
            <a:ext cx="7958749" cy="1648207"/>
            <a:chOff x="2075087" y="4514165"/>
            <a:chExt cx="7958749" cy="1648207"/>
          </a:xfrm>
        </p:grpSpPr>
        <p:sp>
          <p:nvSpPr>
            <p:cNvPr id="13" name="CaixaDeTexto 12"/>
            <p:cNvSpPr txBox="1"/>
            <p:nvPr/>
          </p:nvSpPr>
          <p:spPr>
            <a:xfrm>
              <a:off x="2075087" y="5516041"/>
              <a:ext cx="2244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CONCEITOS</a:t>
              </a:r>
              <a:endParaRPr lang="pt-PT" sz="36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963491" y="5516041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EXEMPLOS PRÁTICOS</a:t>
              </a:r>
              <a:endParaRPr lang="pt-PT" sz="36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39725" y="4514165"/>
              <a:ext cx="1315247" cy="900276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29925" y="4514165"/>
              <a:ext cx="1137475" cy="900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1868828" y="1285413"/>
            <a:ext cx="7253610" cy="646331"/>
            <a:chOff x="890928" y="1285413"/>
            <a:chExt cx="7253610" cy="646331"/>
          </a:xfrm>
        </p:grpSpPr>
        <p:sp>
          <p:nvSpPr>
            <p:cNvPr id="8" name="CaixaDeTexto 7"/>
            <p:cNvSpPr txBox="1"/>
            <p:nvPr/>
          </p:nvSpPr>
          <p:spPr>
            <a:xfrm>
              <a:off x="1129476" y="1285413"/>
              <a:ext cx="70150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Não é necessário saberes programar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2" name="Divisa 1"/>
            <p:cNvSpPr/>
            <p:nvPr/>
          </p:nvSpPr>
          <p:spPr>
            <a:xfrm>
              <a:off x="890928" y="147522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868828" y="2211143"/>
            <a:ext cx="7191092" cy="646331"/>
            <a:chOff x="890928" y="1931743"/>
            <a:chExt cx="7191092" cy="646331"/>
          </a:xfrm>
        </p:grpSpPr>
        <p:sp>
          <p:nvSpPr>
            <p:cNvPr id="9" name="CaixaDeTexto 8"/>
            <p:cNvSpPr txBox="1"/>
            <p:nvPr/>
          </p:nvSpPr>
          <p:spPr>
            <a:xfrm>
              <a:off x="1129476" y="1931743"/>
              <a:ext cx="6952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Vais ver código “estranho” no início…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0" name="Divisa 9"/>
            <p:cNvSpPr/>
            <p:nvPr/>
          </p:nvSpPr>
          <p:spPr>
            <a:xfrm>
              <a:off x="890928" y="212155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68828" y="3136873"/>
            <a:ext cx="6543479" cy="646331"/>
            <a:chOff x="890928" y="2578073"/>
            <a:chExt cx="6543479" cy="646331"/>
          </a:xfrm>
        </p:grpSpPr>
        <p:sp>
          <p:nvSpPr>
            <p:cNvPr id="11" name="CaixaDeTexto 10"/>
            <p:cNvSpPr txBox="1"/>
            <p:nvPr/>
          </p:nvSpPr>
          <p:spPr>
            <a:xfrm>
              <a:off x="1129476" y="2578073"/>
              <a:ext cx="6304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6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Duas aplicações são necessárias:</a:t>
              </a:r>
              <a:endParaRPr lang="pt-PT" sz="3600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sp>
          <p:nvSpPr>
            <p:cNvPr id="12" name="Divisa 11"/>
            <p:cNvSpPr/>
            <p:nvPr/>
          </p:nvSpPr>
          <p:spPr>
            <a:xfrm>
              <a:off x="890928" y="2767888"/>
              <a:ext cx="238548" cy="2667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136503" y="4062603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1.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browser de Internet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136503" y="4988333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2.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editor de código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98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147116" y="1809077"/>
            <a:ext cx="5897768" cy="3853964"/>
            <a:chOff x="3136503" y="1809077"/>
            <a:chExt cx="5897768" cy="3853964"/>
          </a:xfrm>
        </p:grpSpPr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69387" y="1809077"/>
              <a:ext cx="2032000" cy="1608265"/>
            </a:xfrm>
            <a:prstGeom prst="rect">
              <a:avLst/>
            </a:prstGeom>
          </p:spPr>
        </p:pic>
        <p:sp>
          <p:nvSpPr>
            <p:cNvPr id="21" name="CaixaDeTexto 20"/>
            <p:cNvSpPr txBox="1"/>
            <p:nvPr/>
          </p:nvSpPr>
          <p:spPr>
            <a:xfrm>
              <a:off x="3136503" y="4062603"/>
              <a:ext cx="5897768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4400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Vamos preparar o</a:t>
              </a:r>
            </a:p>
            <a:p>
              <a:pPr algn="ctr"/>
              <a:r>
                <a:rPr lang="pt-PT" sz="5400" b="1" dirty="0" smtClean="0">
                  <a:latin typeface="Rajdhani" panose="02000000000000000000" pitchFamily="2" charset="0"/>
                  <a:cs typeface="Rajdhani" panose="02000000000000000000" pitchFamily="2" charset="0"/>
                </a:rPr>
                <a:t>ambiente de estudo</a:t>
              </a:r>
              <a:endParaRPr lang="pt-PT" sz="5400" b="1" dirty="0"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17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84</Words>
  <Application>Microsoft Office PowerPoint</Application>
  <PresentationFormat>Ecrã Panorâmico</PresentationFormat>
  <Paragraphs>25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10</cp:revision>
  <dcterms:created xsi:type="dcterms:W3CDTF">2021-09-23T21:23:36Z</dcterms:created>
  <dcterms:modified xsi:type="dcterms:W3CDTF">2021-09-26T23:31:26Z</dcterms:modified>
</cp:coreProperties>
</file>