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E8"/>
    <a:srgbClr val="2E75B6"/>
    <a:srgbClr val="014FA1"/>
    <a:srgbClr val="FFFF00"/>
    <a:srgbClr val="E55126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Os seletores de CSS na prática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14FA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52214" y="66390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 seletores de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na prática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43008" y="2212909"/>
            <a:ext cx="9994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identificadores numa regra de CSS, que definem que elemento ou elementos irão ser afetados pelas declarações definidas nessa regra.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43008" y="1380223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Seletores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(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Selectors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43008" y="4384609"/>
            <a:ext cx="999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vários tipos de seletores.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43008" y="5385878"/>
            <a:ext cx="999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na prática os seletores mais básicos.</a:t>
            </a:r>
          </a:p>
        </p:txBody>
      </p:sp>
    </p:spTree>
    <p:extLst>
      <p:ext uri="{BB962C8B-B14F-4D97-AF65-F5344CB8AC3E}">
        <p14:creationId xmlns:p14="http://schemas.microsoft.com/office/powerpoint/2010/main" val="1340927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64</Words>
  <Application>Microsoft Office PowerPoint</Application>
  <PresentationFormat>Ecrã Panorâmico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98</cp:revision>
  <dcterms:created xsi:type="dcterms:W3CDTF">2021-09-23T21:23:36Z</dcterms:created>
  <dcterms:modified xsi:type="dcterms:W3CDTF">2021-10-11T21:02:45Z</dcterms:modified>
</cp:coreProperties>
</file>