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825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Preparação do ambiente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de estudo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06579" y="66390"/>
            <a:ext cx="528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Preparação do ambiente de estudo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813753" y="2099608"/>
            <a:ext cx="1696298" cy="1415970"/>
            <a:chOff x="2813753" y="2099608"/>
            <a:chExt cx="1696298" cy="1415970"/>
          </a:xfrm>
        </p:grpSpPr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557" y="2099608"/>
              <a:ext cx="720689" cy="720689"/>
            </a:xfrm>
            <a:prstGeom prst="rect">
              <a:avLst/>
            </a:prstGeom>
          </p:spPr>
        </p:pic>
        <p:sp>
          <p:nvSpPr>
            <p:cNvPr id="30" name="Retângulo 29"/>
            <p:cNvSpPr/>
            <p:nvPr/>
          </p:nvSpPr>
          <p:spPr>
            <a:xfrm>
              <a:off x="2813753" y="2869247"/>
              <a:ext cx="16962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3600" dirty="0">
                  <a:latin typeface="Rajdhani" panose="02000000000000000000" pitchFamily="2" charset="0"/>
                  <a:cs typeface="Rajdhani" panose="02000000000000000000" pitchFamily="2" charset="0"/>
                </a:rPr>
                <a:t>Browser</a:t>
              </a:r>
              <a:endParaRPr lang="pt-PT" sz="3600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566259" y="2099609"/>
            <a:ext cx="3179076" cy="1415969"/>
            <a:chOff x="6566259" y="2099609"/>
            <a:chExt cx="3179076" cy="1415969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6628" y="2099609"/>
              <a:ext cx="878339" cy="720689"/>
            </a:xfrm>
            <a:prstGeom prst="rect">
              <a:avLst/>
            </a:prstGeom>
          </p:spPr>
        </p:pic>
        <p:sp>
          <p:nvSpPr>
            <p:cNvPr id="31" name="Retângulo 30"/>
            <p:cNvSpPr/>
            <p:nvPr/>
          </p:nvSpPr>
          <p:spPr>
            <a:xfrm>
              <a:off x="6566259" y="2869247"/>
              <a:ext cx="31790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3600" dirty="0">
                  <a:latin typeface="Rajdhani" panose="02000000000000000000" pitchFamily="2" charset="0"/>
                  <a:cs typeface="Rajdhani" panose="02000000000000000000" pitchFamily="2" charset="0"/>
                </a:rPr>
                <a:t>Editor de código</a:t>
              </a:r>
              <a:endParaRPr lang="pt-PT" sz="36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2446665" y="4232541"/>
            <a:ext cx="2430474" cy="1440250"/>
            <a:chOff x="2446665" y="4232541"/>
            <a:chExt cx="2430474" cy="1440250"/>
          </a:xfrm>
        </p:grpSpPr>
        <p:sp>
          <p:nvSpPr>
            <p:cNvPr id="32" name="Retângulo 31"/>
            <p:cNvSpPr/>
            <p:nvPr/>
          </p:nvSpPr>
          <p:spPr>
            <a:xfrm>
              <a:off x="2446665" y="5026460"/>
              <a:ext cx="24304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3600" dirty="0">
                  <a:latin typeface="Rajdhani" panose="02000000000000000000" pitchFamily="2" charset="0"/>
                  <a:cs typeface="Rajdhani" panose="02000000000000000000" pitchFamily="2" charset="0"/>
                </a:rPr>
                <a:t>Criar pastas</a:t>
              </a:r>
              <a:endParaRPr lang="pt-PT" sz="3600" dirty="0"/>
            </a:p>
          </p:txBody>
        </p:sp>
        <p:pic>
          <p:nvPicPr>
            <p:cNvPr id="1026" name="Picture 2" descr="Multi Folders Icons - Download Free Vector Icons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559" y="4232541"/>
              <a:ext cx="836686" cy="836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/>
          <p:cNvGrpSpPr/>
          <p:nvPr/>
        </p:nvGrpSpPr>
        <p:grpSpPr>
          <a:xfrm>
            <a:off x="6794687" y="4232541"/>
            <a:ext cx="2722220" cy="1440251"/>
            <a:chOff x="6794687" y="4232541"/>
            <a:chExt cx="2722220" cy="1440251"/>
          </a:xfrm>
        </p:grpSpPr>
        <p:sp>
          <p:nvSpPr>
            <p:cNvPr id="33" name="Retângulo 32"/>
            <p:cNvSpPr/>
            <p:nvPr/>
          </p:nvSpPr>
          <p:spPr>
            <a:xfrm>
              <a:off x="6794687" y="5026461"/>
              <a:ext cx="27222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3600" dirty="0">
                  <a:latin typeface="Rajdhani" panose="02000000000000000000" pitchFamily="2" charset="0"/>
                  <a:cs typeface="Rajdhani" panose="02000000000000000000" pitchFamily="2" charset="0"/>
                </a:rPr>
                <a:t>Criar ficheiros</a:t>
              </a:r>
              <a:endParaRPr lang="pt-PT" sz="3600" dirty="0"/>
            </a:p>
          </p:txBody>
        </p:sp>
        <p:pic>
          <p:nvPicPr>
            <p:cNvPr id="1028" name="Picture 4" descr="Documentos - ícones de interface gráti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773" y="4232541"/>
              <a:ext cx="752048" cy="75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06579" y="66390"/>
            <a:ext cx="528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Preparação do ambiente de estudo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441541" y="1753419"/>
            <a:ext cx="3308919" cy="3632522"/>
            <a:chOff x="4441544" y="1612739"/>
            <a:chExt cx="3308919" cy="3632522"/>
          </a:xfrm>
        </p:grpSpPr>
        <p:sp>
          <p:nvSpPr>
            <p:cNvPr id="30" name="Retângulo 29"/>
            <p:cNvSpPr/>
            <p:nvPr/>
          </p:nvSpPr>
          <p:spPr>
            <a:xfrm>
              <a:off x="4589821" y="4598930"/>
              <a:ext cx="3012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Google Chrome</a:t>
              </a:r>
              <a:endParaRPr lang="pt-PT" sz="3600" dirty="0"/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3286" y="2628402"/>
              <a:ext cx="1905434" cy="190543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4441544" y="1612739"/>
              <a:ext cx="330891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Web Browser</a:t>
              </a:r>
            </a:p>
            <a:p>
              <a:pPr algn="ctr"/>
              <a:r>
                <a:rPr lang="pt-PT" sz="24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( Navegador de Internet )</a:t>
              </a:r>
              <a:endParaRPr lang="pt-PT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3431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06579" y="66390"/>
            <a:ext cx="528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Preparação do ambiente de estudo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4260405" y="1753419"/>
            <a:ext cx="3671198" cy="3632522"/>
            <a:chOff x="4260405" y="1753419"/>
            <a:chExt cx="3671198" cy="3632522"/>
          </a:xfrm>
        </p:grpSpPr>
        <p:sp>
          <p:nvSpPr>
            <p:cNvPr id="30" name="Retângulo 29"/>
            <p:cNvSpPr/>
            <p:nvPr/>
          </p:nvSpPr>
          <p:spPr>
            <a:xfrm>
              <a:off x="4260405" y="4739610"/>
              <a:ext cx="36711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Visual </a:t>
              </a:r>
              <a:r>
                <a:rPr lang="pt-PT" sz="3600" dirty="0" err="1" smtClean="0">
                  <a:latin typeface="Rajdhani" panose="02000000000000000000" pitchFamily="2" charset="0"/>
                  <a:cs typeface="Rajdhani" panose="02000000000000000000" pitchFamily="2" charset="0"/>
                </a:rPr>
                <a:t>Studio</a:t>
              </a:r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 </a:t>
              </a:r>
              <a:r>
                <a:rPr lang="pt-PT" sz="3600" dirty="0" err="1" smtClean="0">
                  <a:latin typeface="Rajdhani" panose="02000000000000000000" pitchFamily="2" charset="0"/>
                  <a:cs typeface="Rajdhani" panose="02000000000000000000" pitchFamily="2" charset="0"/>
                </a:rPr>
                <a:t>Code</a:t>
              </a:r>
              <a:endParaRPr lang="pt-PT" sz="36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472001" y="1753419"/>
              <a:ext cx="3248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Editor de Código</a:t>
              </a:r>
              <a:endParaRPr lang="pt-PT" sz="3600" dirty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9026" y="2718744"/>
              <a:ext cx="1773949" cy="1765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74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06579" y="66390"/>
            <a:ext cx="528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Preparação do ambiente de estudo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868828" y="1020366"/>
            <a:ext cx="3122671" cy="646331"/>
            <a:chOff x="890928" y="1285413"/>
            <a:chExt cx="3122671" cy="646331"/>
          </a:xfrm>
        </p:grpSpPr>
        <p:sp>
          <p:nvSpPr>
            <p:cNvPr id="10" name="CaixaDeTexto 9"/>
            <p:cNvSpPr txBox="1"/>
            <p:nvPr/>
          </p:nvSpPr>
          <p:spPr>
            <a:xfrm>
              <a:off x="1129476" y="1285413"/>
              <a:ext cx="2884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Editor gratuito</a:t>
              </a:r>
              <a:endParaRPr lang="pt-PT" sz="36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11" name="Divisa 10"/>
            <p:cNvSpPr/>
            <p:nvPr/>
          </p:nvSpPr>
          <p:spPr>
            <a:xfrm>
              <a:off x="890928" y="1475228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868828" y="1720868"/>
            <a:ext cx="4429119" cy="646331"/>
            <a:chOff x="890928" y="1285413"/>
            <a:chExt cx="4429119" cy="646331"/>
          </a:xfrm>
        </p:grpSpPr>
        <p:sp>
          <p:nvSpPr>
            <p:cNvPr id="13" name="CaixaDeTexto 12"/>
            <p:cNvSpPr txBox="1"/>
            <p:nvPr/>
          </p:nvSpPr>
          <p:spPr>
            <a:xfrm>
              <a:off x="1129476" y="1285413"/>
              <a:ext cx="4190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Ferramenta completa</a:t>
              </a:r>
              <a:endParaRPr lang="pt-PT" sz="36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14" name="Divisa 13"/>
            <p:cNvSpPr/>
            <p:nvPr/>
          </p:nvSpPr>
          <p:spPr>
            <a:xfrm>
              <a:off x="890928" y="1475228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1868828" y="2367198"/>
            <a:ext cx="7840309" cy="4150845"/>
            <a:chOff x="1868828" y="2367198"/>
            <a:chExt cx="7840309" cy="4150845"/>
          </a:xfrm>
        </p:grpSpPr>
        <p:grpSp>
          <p:nvGrpSpPr>
            <p:cNvPr id="16" name="Grupo 15"/>
            <p:cNvGrpSpPr/>
            <p:nvPr/>
          </p:nvGrpSpPr>
          <p:grpSpPr>
            <a:xfrm>
              <a:off x="1868828" y="2367198"/>
              <a:ext cx="7840309" cy="646331"/>
              <a:chOff x="890928" y="1285413"/>
              <a:chExt cx="7840309" cy="646331"/>
            </a:xfrm>
          </p:grpSpPr>
          <p:sp>
            <p:nvSpPr>
              <p:cNvPr id="17" name="CaixaDeTexto 16"/>
              <p:cNvSpPr txBox="1"/>
              <p:nvPr/>
            </p:nvSpPr>
            <p:spPr>
              <a:xfrm>
                <a:off x="1129476" y="1285413"/>
                <a:ext cx="76017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3600" dirty="0" smtClean="0">
                    <a:latin typeface="Rajdhani" panose="02000000000000000000" pitchFamily="2" charset="0"/>
                    <a:cs typeface="Rajdhani" panose="02000000000000000000" pitchFamily="2" charset="0"/>
                  </a:rPr>
                  <a:t>Utilizado por milhões de programadores</a:t>
                </a:r>
                <a:endParaRPr lang="pt-PT" sz="3600" dirty="0">
                  <a:latin typeface="Rajdhani" panose="02000000000000000000" pitchFamily="2" charset="0"/>
                  <a:cs typeface="Rajdhani" panose="02000000000000000000" pitchFamily="2" charset="0"/>
                </a:endParaRPr>
              </a:p>
            </p:txBody>
          </p:sp>
          <p:sp>
            <p:nvSpPr>
              <p:cNvPr id="18" name="Divisa 17"/>
              <p:cNvSpPr/>
              <p:nvPr/>
            </p:nvSpPr>
            <p:spPr>
              <a:xfrm>
                <a:off x="890928" y="1475228"/>
                <a:ext cx="238548" cy="2667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26" name="Picture 2" descr="Is Visual Studio Code Really The Best Code Editor? | Tabnine Blo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813" y="3203343"/>
              <a:ext cx="5286375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tângulo 2"/>
          <p:cNvSpPr/>
          <p:nvPr/>
        </p:nvSpPr>
        <p:spPr>
          <a:xfrm>
            <a:off x="3127513" y="3106294"/>
            <a:ext cx="5950226" cy="4107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756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78</Words>
  <Application>Microsoft Office PowerPoint</Application>
  <PresentationFormat>Ecrã Panorâmico</PresentationFormat>
  <Paragraphs>28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15</cp:revision>
  <dcterms:created xsi:type="dcterms:W3CDTF">2021-09-23T21:23:36Z</dcterms:created>
  <dcterms:modified xsi:type="dcterms:W3CDTF">2021-09-27T20:57:07Z</dcterms:modified>
</cp:coreProperties>
</file>