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126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418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Primeiro contacto com</a:t>
            </a:r>
          </a:p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 na prática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64764" y="66390"/>
            <a:ext cx="582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Primeiro contacto com HTML na prática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98767" y="1382691"/>
            <a:ext cx="11394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</a:t>
            </a:r>
            <a:r>
              <a:rPr lang="pt-PT" sz="4800" dirty="0" smtClean="0">
                <a:latin typeface="Rajdhani" panose="02000000000000000000" pitchFamily="2" charset="0"/>
                <a:cs typeface="Rajdhani" panose="02000000000000000000" pitchFamily="2" charset="0"/>
              </a:rPr>
              <a:t> = Estrutura e conteúdo com elementos</a:t>
            </a:r>
            <a:endParaRPr lang="pt-PT" sz="4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76361" y="3583127"/>
            <a:ext cx="8839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5400" dirty="0" smtClean="0">
                <a:latin typeface="Rajdhani" panose="02000000000000000000" pitchFamily="2" charset="0"/>
                <a:cs typeface="Rajdhani" panose="02000000000000000000" pitchFamily="2" charset="0"/>
              </a:rPr>
              <a:t>Todas as páginas HTML</a:t>
            </a:r>
          </a:p>
          <a:p>
            <a:pPr algn="ctr"/>
            <a:r>
              <a:rPr lang="pt-PT" sz="5400" dirty="0">
                <a:latin typeface="Rajdhani" panose="02000000000000000000" pitchFamily="2" charset="0"/>
                <a:cs typeface="Rajdhani" panose="02000000000000000000" pitchFamily="2" charset="0"/>
              </a:rPr>
              <a:t>d</a:t>
            </a:r>
            <a:r>
              <a:rPr lang="pt-PT" sz="5400" dirty="0" smtClean="0">
                <a:latin typeface="Rajdhani" panose="02000000000000000000" pitchFamily="2" charset="0"/>
                <a:cs typeface="Rajdhani" panose="02000000000000000000" pitchFamily="2" charset="0"/>
              </a:rPr>
              <a:t>evem ter uma </a:t>
            </a:r>
            <a:r>
              <a:rPr lang="pt-PT" sz="5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 base</a:t>
            </a:r>
            <a:endParaRPr lang="pt-PT" sz="5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56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64763" y="66390"/>
            <a:ext cx="5827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Primeiro contacto com HTML na prática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730250" y="1498600"/>
            <a:ext cx="10731500" cy="4986823"/>
          </a:xfrm>
          <a:prstGeom prst="roundRect">
            <a:avLst>
              <a:gd name="adj" fmla="val 26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1646309" y="156527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74042" y="730934"/>
            <a:ext cx="704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 base de uma página HTML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Divisa 7"/>
          <p:cNvSpPr/>
          <p:nvPr/>
        </p:nvSpPr>
        <p:spPr>
          <a:xfrm>
            <a:off x="1116224" y="1618280"/>
            <a:ext cx="450574" cy="424070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Parêntese esquerdo 29"/>
          <p:cNvSpPr/>
          <p:nvPr/>
        </p:nvSpPr>
        <p:spPr>
          <a:xfrm>
            <a:off x="1116224" y="2531165"/>
            <a:ext cx="450575" cy="3697357"/>
          </a:xfrm>
          <a:prstGeom prst="leftBracket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1789043" y="2743200"/>
            <a:ext cx="9157253" cy="3246783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Parêntese esquerdo 31"/>
          <p:cNvSpPr/>
          <p:nvPr/>
        </p:nvSpPr>
        <p:spPr>
          <a:xfrm>
            <a:off x="1808377" y="3263347"/>
            <a:ext cx="450575" cy="748748"/>
          </a:xfrm>
          <a:prstGeom prst="leftBracket">
            <a:avLst/>
          </a:prstGeom>
          <a:noFill/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Parêntese esquerdo 32"/>
          <p:cNvSpPr/>
          <p:nvPr/>
        </p:nvSpPr>
        <p:spPr>
          <a:xfrm>
            <a:off x="1795125" y="4749389"/>
            <a:ext cx="450575" cy="748748"/>
          </a:xfrm>
          <a:prstGeom prst="leftBracket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/>
          <p:cNvSpPr txBox="1"/>
          <p:nvPr/>
        </p:nvSpPr>
        <p:spPr>
          <a:xfrm>
            <a:off x="2732499" y="3429119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rgbClr val="FFFF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Título, ícone, </a:t>
            </a:r>
            <a:r>
              <a:rPr lang="pt-PT" sz="2400" b="1" dirty="0" err="1" smtClean="0">
                <a:solidFill>
                  <a:srgbClr val="FFFF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metadados</a:t>
            </a:r>
            <a:r>
              <a:rPr lang="pt-PT" sz="2400" b="1" dirty="0" smtClean="0">
                <a:solidFill>
                  <a:srgbClr val="FFFF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, importação de scripts, etc.</a:t>
            </a:r>
            <a:endParaRPr lang="pt-PT" sz="2400" b="1" dirty="0">
              <a:solidFill>
                <a:srgbClr val="FFFF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732498" y="4904551"/>
            <a:ext cx="755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rgbClr val="FFFF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Conteúdo </a:t>
            </a:r>
            <a:r>
              <a:rPr lang="pt-PT" sz="2400" b="1" dirty="0">
                <a:solidFill>
                  <a:srgbClr val="FFFF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visível (parágrafos, frases, tabelas, imagens, </a:t>
            </a:r>
            <a:r>
              <a:rPr lang="pt-PT" sz="2400" b="1" dirty="0" smtClean="0">
                <a:solidFill>
                  <a:srgbClr val="FFFF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…) </a:t>
            </a:r>
            <a:endParaRPr lang="pt-PT" sz="2400" b="1" dirty="0">
              <a:solidFill>
                <a:srgbClr val="FFFF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95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81</Words>
  <Application>Microsoft Office PowerPoint</Application>
  <PresentationFormat>Ecrã Panorâmico</PresentationFormat>
  <Paragraphs>25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Consolas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32</cp:revision>
  <dcterms:created xsi:type="dcterms:W3CDTF">2021-09-23T21:23:36Z</dcterms:created>
  <dcterms:modified xsi:type="dcterms:W3CDTF">2021-09-28T23:54:37Z</dcterms:modified>
</cp:coreProperties>
</file>