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126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248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Construção de uma página</a:t>
            </a:r>
          </a:p>
          <a:p>
            <a:r>
              <a:rPr lang="pt-PT" sz="360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 básica – Parte </a:t>
            </a:r>
            <a:r>
              <a:rPr lang="pt-PT" sz="360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2 </a:t>
            </a:r>
            <a:r>
              <a:rPr lang="pt-PT" sz="360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/ 2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9950503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18</Words>
  <Application>Microsoft Office PowerPoint</Application>
  <PresentationFormat>Ecrã Panorâmico</PresentationFormat>
  <Paragraphs>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37</cp:revision>
  <dcterms:created xsi:type="dcterms:W3CDTF">2021-09-23T21:23:36Z</dcterms:created>
  <dcterms:modified xsi:type="dcterms:W3CDTF">2021-10-02T23:48:33Z</dcterms:modified>
</cp:coreProperties>
</file>