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3E8"/>
    <a:srgbClr val="FFFF00"/>
    <a:srgbClr val="2E75B6"/>
    <a:srgbClr val="E55126"/>
    <a:srgbClr val="014FA1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657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que são </a:t>
            </a:r>
            <a:r>
              <a:rPr lang="pt-PT" sz="3600" b="1" u="sng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atributos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nos</a:t>
            </a:r>
          </a:p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elementos HTML?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E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888671" y="66390"/>
            <a:ext cx="630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são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atributos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nos elementos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437" y="1148834"/>
            <a:ext cx="5492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um </a:t>
            </a:r>
            <a:r>
              <a:rPr lang="pt-PT" sz="3200" b="1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atributo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em HTML ?</a:t>
            </a:r>
            <a:endParaRPr lang="pt-PT" sz="3200" b="1" dirty="0"/>
          </a:p>
        </p:txBody>
      </p:sp>
      <p:sp>
        <p:nvSpPr>
          <p:cNvPr id="12" name="Retângulo 11"/>
          <p:cNvSpPr/>
          <p:nvPr/>
        </p:nvSpPr>
        <p:spPr>
          <a:xfrm>
            <a:off x="538436" y="1936809"/>
            <a:ext cx="11551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Todos os elementos de HTML podem conter atributos.</a:t>
            </a:r>
            <a:b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Em alguns casos são mesmo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obrigatórios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2800" dirty="0"/>
          </a:p>
        </p:txBody>
      </p:sp>
      <p:sp>
        <p:nvSpPr>
          <p:cNvPr id="13" name="Retângulo 12"/>
          <p:cNvSpPr/>
          <p:nvPr/>
        </p:nvSpPr>
        <p:spPr>
          <a:xfrm>
            <a:off x="538436" y="3086946"/>
            <a:ext cx="11551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São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propriedades adicionais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para configurar ou ajustar o comportamento dos elementos.</a:t>
            </a:r>
            <a:endParaRPr lang="pt-PT" sz="2800" dirty="0"/>
          </a:p>
        </p:txBody>
      </p:sp>
      <p:sp>
        <p:nvSpPr>
          <p:cNvPr id="14" name="Retângulo 13"/>
          <p:cNvSpPr/>
          <p:nvPr/>
        </p:nvSpPr>
        <p:spPr>
          <a:xfrm>
            <a:off x="538436" y="4237083"/>
            <a:ext cx="11551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Os atributos são fundamentais na relação do HTML com o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CSS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com o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2800" b="1" dirty="0"/>
          </a:p>
        </p:txBody>
      </p:sp>
      <p:sp>
        <p:nvSpPr>
          <p:cNvPr id="15" name="Retângulo 14"/>
          <p:cNvSpPr/>
          <p:nvPr/>
        </p:nvSpPr>
        <p:spPr>
          <a:xfrm>
            <a:off x="538436" y="5387220"/>
            <a:ext cx="11551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Os atributos são definidos dentro da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tag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de abertura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dos elementos HTML.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319718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888671" y="66390"/>
            <a:ext cx="630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são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atributos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nos elementos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685800" y="2413000"/>
            <a:ext cx="10795000" cy="2413000"/>
          </a:xfrm>
          <a:prstGeom prst="roundRect">
            <a:avLst>
              <a:gd name="adj" fmla="val 45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579289" y="1502083"/>
            <a:ext cx="11551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elemento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(âncora) necessita do atributo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href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(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Hiperlink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reference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).</a:t>
            </a:r>
            <a:endParaRPr lang="pt-PT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1129476" y="3357890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800" dirty="0">
                <a:solidFill>
                  <a:srgbClr val="D4D4D4"/>
                </a:solidFill>
                <a:latin typeface="Consolas" panose="020B0609020204030204" pitchFamily="49" charset="0"/>
              </a:rPr>
              <a:t>Visitar o Google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9288" y="5213697"/>
            <a:ext cx="11551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Sem o atributo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href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, o browser apresenta o texto sem aspeto de link.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5452294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888671" y="66390"/>
            <a:ext cx="630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são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atributos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nos elementos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685800" y="2413000"/>
            <a:ext cx="10795000" cy="2413000"/>
          </a:xfrm>
          <a:prstGeom prst="roundRect">
            <a:avLst>
              <a:gd name="adj" fmla="val 45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1129476" y="3357890"/>
            <a:ext cx="9057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PT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t-PT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sz="2800" dirty="0">
                <a:solidFill>
                  <a:srgbClr val="CE9178"/>
                </a:solidFill>
                <a:latin typeface="Consolas" panose="020B0609020204030204" pitchFamily="49" charset="0"/>
              </a:rPr>
              <a:t>"www.google.com"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800" dirty="0">
                <a:solidFill>
                  <a:srgbClr val="D4D4D4"/>
                </a:solidFill>
                <a:latin typeface="Consolas" panose="020B0609020204030204" pitchFamily="49" charset="0"/>
              </a:rPr>
              <a:t>Visitar o Google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 rot="10800000">
            <a:off x="2078952" y="3934454"/>
            <a:ext cx="360000" cy="112014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1621957" y="5054599"/>
            <a:ext cx="1273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Nome</a:t>
            </a:r>
            <a:endParaRPr lang="pt-PT" sz="2400" b="1" dirty="0"/>
          </a:p>
        </p:txBody>
      </p:sp>
      <p:sp>
        <p:nvSpPr>
          <p:cNvPr id="12" name="Seta para baixo 11"/>
          <p:cNvSpPr/>
          <p:nvPr/>
        </p:nvSpPr>
        <p:spPr>
          <a:xfrm rot="10800000">
            <a:off x="4109096" y="3947467"/>
            <a:ext cx="360000" cy="112014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/>
          <p:cNvSpPr/>
          <p:nvPr/>
        </p:nvSpPr>
        <p:spPr>
          <a:xfrm>
            <a:off x="3652101" y="5067612"/>
            <a:ext cx="1273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Valor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838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888671" y="66390"/>
            <a:ext cx="630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são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atributos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nos elementos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8436" y="1465649"/>
            <a:ext cx="11551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Atributos Globais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– Podem ser usados em todos os elementos HTML.</a:t>
            </a:r>
            <a:endParaRPr lang="pt-PT" sz="2800" dirty="0"/>
          </a:p>
        </p:txBody>
      </p:sp>
      <p:sp>
        <p:nvSpPr>
          <p:cNvPr id="11" name="Retângulo 10"/>
          <p:cNvSpPr/>
          <p:nvPr/>
        </p:nvSpPr>
        <p:spPr>
          <a:xfrm>
            <a:off x="538436" y="2278449"/>
            <a:ext cx="11551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Existem atributos específicos para alguns elementos.</a:t>
            </a:r>
            <a:endParaRPr lang="pt-PT" sz="2800" dirty="0"/>
          </a:p>
        </p:txBody>
      </p:sp>
      <p:sp>
        <p:nvSpPr>
          <p:cNvPr id="16" name="Retângulo 15"/>
          <p:cNvSpPr/>
          <p:nvPr/>
        </p:nvSpPr>
        <p:spPr>
          <a:xfrm>
            <a:off x="538436" y="3091249"/>
            <a:ext cx="11551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Atributos globais muito comuns: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class</a:t>
            </a:r>
            <a:endParaRPr lang="pt-PT" sz="2800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538436" y="4400609"/>
            <a:ext cx="10586764" cy="1898591"/>
            <a:chOff x="538436" y="4400609"/>
            <a:chExt cx="10586764" cy="1898591"/>
          </a:xfrm>
        </p:grpSpPr>
        <p:sp>
          <p:nvSpPr>
            <p:cNvPr id="2" name="Retângulo arredondado 1"/>
            <p:cNvSpPr/>
            <p:nvPr/>
          </p:nvSpPr>
          <p:spPr>
            <a:xfrm>
              <a:off x="538436" y="4400609"/>
              <a:ext cx="10586764" cy="1898591"/>
            </a:xfrm>
            <a:prstGeom prst="roundRect">
              <a:avLst>
                <a:gd name="adj" fmla="val 52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55937" y="4743509"/>
              <a:ext cx="9919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2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id</a:t>
              </a:r>
              <a:r>
                <a:rPr lang="pt-PT" sz="28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 – identifica de forma única um elemento no documento HTML.</a:t>
              </a:r>
              <a:endParaRPr lang="pt-PT" sz="2800" b="1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55936" y="5556309"/>
              <a:ext cx="9919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2800" b="1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class</a:t>
              </a:r>
              <a:r>
                <a:rPr lang="pt-PT" sz="28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 – lista de classes de um elemento HTML. </a:t>
              </a:r>
              <a:endParaRPr lang="pt-PT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8015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205</Words>
  <Application>Microsoft Office PowerPoint</Application>
  <PresentationFormat>Ecrã Panorâmico</PresentationFormat>
  <Paragraphs>33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Adobe Gothic Std B</vt:lpstr>
      <vt:lpstr>Arial</vt:lpstr>
      <vt:lpstr>Calibri</vt:lpstr>
      <vt:lpstr>Calibri Light</vt:lpstr>
      <vt:lpstr>Consolas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67</cp:revision>
  <dcterms:created xsi:type="dcterms:W3CDTF">2021-09-23T21:23:36Z</dcterms:created>
  <dcterms:modified xsi:type="dcterms:W3CDTF">2021-10-05T17:07:06Z</dcterms:modified>
</cp:coreProperties>
</file>