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E8"/>
    <a:srgbClr val="FFFF00"/>
    <a:srgbClr val="2E75B6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700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Melhorar a estrutura do HTML</a:t>
            </a:r>
            <a:b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com elementos semânticos</a:t>
            </a:r>
            <a:endParaRPr lang="pt-PT" sz="32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649277" y="66390"/>
            <a:ext cx="85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Melhorar a estrutura do HTML com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semânticos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13267" y="1069690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são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 semânticos?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2667" y="2221245"/>
            <a:ext cx="111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elementos de HTML para agrupar outros elementos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2667" y="3241622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têm conteúdo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92667" y="4261999"/>
            <a:ext cx="1014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Permitem melhorar a organização da página HTML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2667" y="5282376"/>
            <a:ext cx="99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Criar condições para usar o CSS da melhor forma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8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649277" y="66390"/>
            <a:ext cx="85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Melhorar a estrutura do HTML com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semânticos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40201" y="3362724"/>
            <a:ext cx="659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  <a:t>Vejamos alguns exemplos</a:t>
            </a:r>
            <a:endParaRPr lang="pt-PT" sz="4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3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72</Words>
  <Application>Microsoft Office PowerPoint</Application>
  <PresentationFormat>Ecrã Panorâmico</PresentationFormat>
  <Paragraphs>16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74</cp:revision>
  <dcterms:created xsi:type="dcterms:W3CDTF">2021-09-23T21:23:36Z</dcterms:created>
  <dcterms:modified xsi:type="dcterms:W3CDTF">2021-10-05T21:04:53Z</dcterms:modified>
</cp:coreProperties>
</file>