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3E8"/>
    <a:srgbClr val="FFFF00"/>
    <a:srgbClr val="2E75B6"/>
    <a:srgbClr val="E55126"/>
    <a:srgbClr val="014FA1"/>
    <a:srgbClr val="005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3148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0382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Construindo o primeiro</a:t>
            </a:r>
            <a:br>
              <a:rPr lang="pt-PT" sz="32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</a:br>
            <a:r>
              <a:rPr lang="pt-PT" sz="32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website só com HTML</a:t>
            </a:r>
            <a:endParaRPr lang="pt-PT" sz="32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9950503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32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25" name="Retângulo arredondado 24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487921" y="66390"/>
            <a:ext cx="670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Construindo o primeiro </a:t>
            </a:r>
            <a:r>
              <a:rPr lang="pt-PT" sz="2800" b="1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website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só com HTML</a:t>
            </a:r>
            <a:endParaRPr lang="pt-PT" sz="2800" b="1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92667" y="2474464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Projeto com três páginas de HTML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92667" y="3494841"/>
            <a:ext cx="10698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Navegação entre as páginas com hiperligações (links)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92667" y="4515218"/>
            <a:ext cx="6697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Consolidação de conhecimentos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92667" y="5535595"/>
            <a:ext cx="625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Algumas dicas sobre VS </a:t>
            </a:r>
            <a:r>
              <a:rPr lang="pt-PT" sz="36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Code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06735" y="1330977"/>
            <a:ext cx="5658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Como vai ser o projeto?</a:t>
            </a:r>
            <a:endParaRPr lang="pt-PT" sz="44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385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97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25" name="Retângulo arredondado 24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487921" y="66390"/>
            <a:ext cx="670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Construindo o primeiro </a:t>
            </a:r>
            <a:r>
              <a:rPr lang="pt-PT" sz="2800" b="1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website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só com HTML</a:t>
            </a:r>
            <a:endParaRPr lang="pt-PT" sz="2800" b="1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06735" y="1330977"/>
            <a:ext cx="8069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Rajdhani" panose="02000000000000000000" pitchFamily="2" charset="0"/>
                <a:cs typeface="Rajdhani" panose="02000000000000000000" pitchFamily="2" charset="0"/>
              </a:rPr>
              <a:t>Conseguimos criar o primeiro website!</a:t>
            </a:r>
            <a:endParaRPr lang="pt-PT" sz="40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733170" y="2406297"/>
            <a:ext cx="28151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Rajdhani" panose="02000000000000000000" pitchFamily="2" charset="0"/>
                <a:cs typeface="Rajdhani" panose="02000000000000000000" pitchFamily="2" charset="0"/>
              </a:rPr>
              <a:t>No entanto…</a:t>
            </a:r>
            <a:endParaRPr lang="pt-PT" sz="40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258952" y="3114183"/>
            <a:ext cx="4814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Rajdhani" panose="02000000000000000000" pitchFamily="2" charset="0"/>
                <a:cs typeface="Rajdhani" panose="02000000000000000000" pitchFamily="2" charset="0"/>
              </a:rPr>
              <a:t>Aspeto visual pobre </a:t>
            </a:r>
            <a:r>
              <a:rPr lang="pt-PT" sz="4000" dirty="0" smtClean="0">
                <a:latin typeface="Rajdhani" panose="02000000000000000000" pitchFamily="2" charset="0"/>
                <a:cs typeface="Rajdhani" panose="02000000000000000000" pitchFamily="2" charset="0"/>
                <a:sym typeface="Wingdings" panose="05000000000000000000" pitchFamily="2" charset="2"/>
              </a:rPr>
              <a:t></a:t>
            </a:r>
            <a:endParaRPr lang="pt-PT" sz="40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258952" y="3822069"/>
            <a:ext cx="7276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Rajdhani" panose="02000000000000000000" pitchFamily="2" charset="0"/>
                <a:cs typeface="Rajdhani" panose="02000000000000000000" pitchFamily="2" charset="0"/>
              </a:rPr>
              <a:t>Fundo branco com textos a preto?</a:t>
            </a:r>
            <a:endParaRPr lang="pt-PT" sz="40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258951" y="4543446"/>
            <a:ext cx="91198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Rajdhani" panose="02000000000000000000" pitchFamily="2" charset="0"/>
                <a:cs typeface="Rajdhani" panose="02000000000000000000" pitchFamily="2" charset="0"/>
              </a:rPr>
              <a:t>Todos os elementos alinhados à esquerda!</a:t>
            </a:r>
            <a:endParaRPr lang="pt-PT" sz="40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258951" y="5264823"/>
            <a:ext cx="7508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Rajdhani" panose="02000000000000000000" pitchFamily="2" charset="0"/>
                <a:cs typeface="Rajdhani" panose="02000000000000000000" pitchFamily="2" charset="0"/>
              </a:rPr>
              <a:t>Colocar duas imagens lado a lado?!</a:t>
            </a:r>
            <a:endParaRPr lang="pt-PT" sz="40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0682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95</Words>
  <Application>Microsoft Office PowerPoint</Application>
  <PresentationFormat>Ecrã Panorâmico</PresentationFormat>
  <Paragraphs>21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12" baseType="lpstr">
      <vt:lpstr>Adobe Gothic Std B</vt:lpstr>
      <vt:lpstr>Arial</vt:lpstr>
      <vt:lpstr>Calibri</vt:lpstr>
      <vt:lpstr>Calibri Light</vt:lpstr>
      <vt:lpstr>Rajdhani</vt:lpstr>
      <vt:lpstr>Rajdhani SemiBold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78</cp:revision>
  <dcterms:created xsi:type="dcterms:W3CDTF">2021-09-23T21:23:36Z</dcterms:created>
  <dcterms:modified xsi:type="dcterms:W3CDTF">2021-10-05T22:34:56Z</dcterms:modified>
</cp:coreProperties>
</file>