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E75B6"/>
    <a:srgbClr val="E4E3E8"/>
    <a:srgbClr val="E55126"/>
    <a:srgbClr val="014FA1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ao CSS3</a:t>
            </a:r>
            <a:endParaRPr lang="pt-PT" sz="32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9136355" y="663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06735" y="1330977"/>
            <a:ext cx="388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CSS3?</a:t>
            </a:r>
            <a:endParaRPr lang="pt-PT" sz="4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336001" y="2131077"/>
            <a:ext cx="7520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accent1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</a:t>
            </a:r>
            <a:r>
              <a:rPr lang="pt-PT" sz="60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ascading</a:t>
            </a:r>
            <a:r>
              <a:rPr lang="pt-PT" sz="60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6000" b="1" dirty="0" err="1" smtClean="0">
                <a:solidFill>
                  <a:schemeClr val="accent1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</a:t>
            </a:r>
            <a:r>
              <a:rPr lang="pt-PT" sz="60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tyle</a:t>
            </a:r>
            <a:r>
              <a:rPr lang="pt-PT" sz="60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6000" b="1" dirty="0" err="1" smtClean="0">
                <a:solidFill>
                  <a:schemeClr val="accent1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</a:t>
            </a:r>
            <a:r>
              <a:rPr lang="pt-PT" sz="60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heets</a:t>
            </a:r>
            <a:endParaRPr lang="pt-PT" sz="6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52564" y="3337240"/>
            <a:ext cx="948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Não é uma linguagem de programação tradicional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42240" y="4288371"/>
            <a:ext cx="770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uma linguagem de definição de estilos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103828" y="5476573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seletores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79438" y="5476573"/>
            <a:ext cx="2451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declarações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131942" y="5476573"/>
            <a:ext cx="272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b="1" dirty="0">
                <a:latin typeface="Rajdhani" panose="02000000000000000000" pitchFamily="2" charset="0"/>
                <a:cs typeface="Rajdhani" panose="02000000000000000000" pitchFamily="2" charset="0"/>
              </a:rPr>
              <a:t>p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ropriedades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159358" y="5476573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valores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8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9136355" y="663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06735" y="1330977"/>
            <a:ext cx="4089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Objetivos do CSS</a:t>
            </a:r>
            <a:endParaRPr lang="pt-PT" sz="4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8488" y="2277128"/>
            <a:ext cx="629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Organização de layouts de HTML.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29476" y="3457942"/>
            <a:ext cx="6742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Definição de estilos dos elementos.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504057" y="5661680"/>
            <a:ext cx="31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Responsividade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118488" y="4638755"/>
            <a:ext cx="980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Visualização das páginas em diferentes dispositivos.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96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9136355" y="663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74604" y="1064274"/>
            <a:ext cx="644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HTML não consegue resolver tudo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026" name="Picture 2" descr="Responsive Web Design and It&amp;#39;s Benefits » Think Digi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8" y="3474073"/>
            <a:ext cx="5181600" cy="30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2261457" y="1979400"/>
            <a:ext cx="766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Um código HTML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&gt;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Múltiplos dispositivos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99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9136355" y="663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37709" y="1064274"/>
            <a:ext cx="911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CSS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pode ser aprendido de forma progressiva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 rot="20286637">
            <a:off x="2069900" y="3585794"/>
            <a:ext cx="7712765" cy="477303"/>
          </a:xfrm>
          <a:prstGeom prst="rightArrow">
            <a:avLst>
              <a:gd name="adj1" fmla="val 50000"/>
              <a:gd name="adj2" fmla="val 158501"/>
            </a:avLst>
          </a:prstGeom>
          <a:gradFill>
            <a:gsLst>
              <a:gs pos="100000">
                <a:srgbClr val="FFFF00"/>
              </a:gs>
              <a:gs pos="0">
                <a:srgbClr val="00B05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879069" y="5492586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mais básicos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54914" y="1925472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mais avançados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870347" y="4430548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dirty="0" smtClean="0">
                <a:latin typeface="Rajdhani" panose="02000000000000000000" pitchFamily="2" charset="0"/>
                <a:cs typeface="Rajdhani" panose="02000000000000000000" pitchFamily="2" charset="0"/>
              </a:rPr>
              <a:t>Mais propriedades</a:t>
            </a:r>
            <a:endParaRPr lang="pt-PT" sz="24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762687" y="3472176"/>
            <a:ext cx="28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dirty="0" smtClean="0">
                <a:latin typeface="Rajdhani" panose="02000000000000000000" pitchFamily="2" charset="0"/>
                <a:cs typeface="Rajdhani" panose="02000000000000000000" pitchFamily="2" charset="0"/>
              </a:rPr>
              <a:t>Mais módulos de CSS</a:t>
            </a:r>
            <a:endParaRPr lang="pt-PT" sz="24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455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0" grpId="0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119</Words>
  <Application>Microsoft Office PowerPoint</Application>
  <PresentationFormat>Ecrã Panorâmico</PresentationFormat>
  <Paragraphs>36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86</cp:revision>
  <dcterms:created xsi:type="dcterms:W3CDTF">2021-09-23T21:23:36Z</dcterms:created>
  <dcterms:modified xsi:type="dcterms:W3CDTF">2021-10-06T21:11:16Z</dcterms:modified>
</cp:coreProperties>
</file>