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E75B6"/>
    <a:srgbClr val="E4E3E8"/>
    <a:srgbClr val="E55126"/>
    <a:srgbClr val="014FA1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06/10/2021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110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Três formas de aplicar estilos</a:t>
            </a:r>
            <a:b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no HTML</a:t>
            </a:r>
            <a:endParaRPr lang="pt-PT" sz="32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454532" y="66390"/>
            <a:ext cx="573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Três formas de aplicar estilos no HTML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34591" y="1195661"/>
            <a:ext cx="9020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latin typeface="Rajdhani" panose="02000000000000000000" pitchFamily="2" charset="0"/>
                <a:cs typeface="Rajdhani" panose="02000000000000000000" pitchFamily="2" charset="0"/>
              </a:rPr>
              <a:t>Três formas de aplicar estilos no HTML:</a:t>
            </a:r>
            <a:endParaRPr lang="pt-PT" sz="44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90191" y="2191842"/>
            <a:ext cx="10350873" cy="1196235"/>
            <a:chOff x="890191" y="2191842"/>
            <a:chExt cx="10350873" cy="1196235"/>
          </a:xfrm>
        </p:grpSpPr>
        <p:sp>
          <p:nvSpPr>
            <p:cNvPr id="18" name="CaixaDeTexto 17"/>
            <p:cNvSpPr txBox="1"/>
            <p:nvPr/>
          </p:nvSpPr>
          <p:spPr>
            <a:xfrm>
              <a:off x="890191" y="2191842"/>
              <a:ext cx="5110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Estilos em linha (</a:t>
              </a:r>
              <a:r>
                <a:rPr lang="pt-PT" sz="4000" b="1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inline</a:t>
              </a:r>
              <a:r>
                <a:rPr lang="pt-PT" sz="40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)</a:t>
              </a:r>
              <a:endParaRPr lang="pt-PT" sz="40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550591" y="2803302"/>
              <a:ext cx="9690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Aplicados através de atributo ao nível de cada elemento</a:t>
              </a:r>
              <a:endParaRPr lang="pt-PT" sz="32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890191" y="3456836"/>
            <a:ext cx="6747360" cy="1196235"/>
            <a:chOff x="890191" y="3456836"/>
            <a:chExt cx="6747360" cy="1196235"/>
          </a:xfrm>
        </p:grpSpPr>
        <p:sp>
          <p:nvSpPr>
            <p:cNvPr id="20" name="CaixaDeTexto 19"/>
            <p:cNvSpPr txBox="1"/>
            <p:nvPr/>
          </p:nvSpPr>
          <p:spPr>
            <a:xfrm>
              <a:off x="890191" y="3456836"/>
              <a:ext cx="67473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Utilização do elemento &lt;</a:t>
              </a:r>
              <a:r>
                <a:rPr lang="pt-PT" sz="4000" b="1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style</a:t>
              </a:r>
              <a:r>
                <a:rPr lang="pt-PT" sz="40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&gt;</a:t>
              </a:r>
              <a:endParaRPr lang="pt-PT" sz="40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550591" y="4068296"/>
              <a:ext cx="5759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Aplicados ao nível de cada página</a:t>
              </a:r>
              <a:endParaRPr lang="pt-PT" sz="32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890191" y="4873893"/>
            <a:ext cx="9102135" cy="1196235"/>
            <a:chOff x="890191" y="4873893"/>
            <a:chExt cx="9102135" cy="1196235"/>
          </a:xfrm>
        </p:grpSpPr>
        <p:sp>
          <p:nvSpPr>
            <p:cNvPr id="22" name="CaixaDeTexto 21"/>
            <p:cNvSpPr txBox="1"/>
            <p:nvPr/>
          </p:nvSpPr>
          <p:spPr>
            <a:xfrm>
              <a:off x="890191" y="4873893"/>
              <a:ext cx="67473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Utilização do elemento &lt;</a:t>
              </a:r>
              <a:r>
                <a:rPr lang="pt-PT" sz="4000" b="1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style</a:t>
              </a:r>
              <a:r>
                <a:rPr lang="pt-PT" sz="40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&gt;</a:t>
              </a:r>
              <a:endParaRPr lang="pt-PT" sz="40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550591" y="5485353"/>
              <a:ext cx="8441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Importados para as páginas, ao nível dos projetos</a:t>
              </a:r>
              <a:endParaRPr lang="pt-PT" sz="32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468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73</Words>
  <Application>Microsoft Office PowerPoint</Application>
  <PresentationFormat>Ecrã Panorâmico</PresentationFormat>
  <Paragraphs>14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89</cp:revision>
  <dcterms:created xsi:type="dcterms:W3CDTF">2021-09-23T21:23:36Z</dcterms:created>
  <dcterms:modified xsi:type="dcterms:W3CDTF">2021-10-06T21:40:59Z</dcterms:modified>
</cp:coreProperties>
</file>