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E8"/>
    <a:srgbClr val="2E75B6"/>
    <a:srgbClr val="014FA1"/>
    <a:srgbClr val="FFFF00"/>
    <a:srgbClr val="E55126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9090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vimos até agora</a:t>
            </a:r>
            <a:endParaRPr lang="pt-PT" sz="3200" dirty="0" smtClean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14FA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69985" y="66390"/>
            <a:ext cx="3422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vimos até agora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1493" y="1147379"/>
            <a:ext cx="99948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Módulo de introdução ao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3200" b="1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1485" y="2246564"/>
            <a:ext cx="10458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Já tens conhecimentos básicos para criar pequenos projetos.</a:t>
            </a:r>
            <a:endParaRPr lang="pt-PT" sz="32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1493" y="3345749"/>
            <a:ext cx="99948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Já tens as bases para conhecimentos mais avançados.</a:t>
            </a:r>
            <a:endParaRPr lang="pt-PT" sz="32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CaixaDeTexto 14"/>
          <p:cNvSpPr txBox="1"/>
          <p:nvPr/>
        </p:nvSpPr>
        <p:spPr>
          <a:xfrm>
            <a:off x="505468" y="4444934"/>
            <a:ext cx="99948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Se ficaram dúvidas por resolver, revê vídeos específicos.</a:t>
            </a:r>
            <a:endParaRPr lang="pt-PT" sz="32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CaixaDeTexto 14"/>
          <p:cNvSpPr txBox="1"/>
          <p:nvPr/>
        </p:nvSpPr>
        <p:spPr>
          <a:xfrm>
            <a:off x="451485" y="5544119"/>
            <a:ext cx="1120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Faz um esforço para testar o conhecimento com exercícios simples.</a:t>
            </a:r>
            <a:endParaRPr lang="pt-PT" sz="32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Presentation</Application>
  <PresentationFormat>Ecrã Panorâmico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Rajdhani SemiBold</vt:lpstr>
      <vt:lpstr>Adobe Gothic Std B</vt:lpstr>
      <vt:lpstr>Rajdhani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</cp:lastModifiedBy>
  <cp:revision>99</cp:revision>
  <dcterms:created xsi:type="dcterms:W3CDTF">2021-09-23T21:23:00Z</dcterms:created>
  <dcterms:modified xsi:type="dcterms:W3CDTF">2023-01-24T21:27:10Z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790D02D2927F492BAEB6785DD02F7344</vt:lpwstr>
  </property>
  <property fmtid="{D5CDD505-2E9C-101B-9397-08002B2CF9AE}" pid="3" name="KSOProductBuildVer">
    <vt:lpwstr>2070-11.2.0.11440</vt:lpwstr>
  </property>
</Properties>
</file>