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 autoAdjust="0"/>
    <p:restoredTop sz="94711" autoAdjust="0"/>
  </p:normalViewPr>
  <p:slideViewPr>
    <p:cSldViewPr snapToGrid="0" snapToObjects="1">
      <p:cViewPr varScale="1">
        <p:scale>
          <a:sx n="69" d="100"/>
          <a:sy n="69" d="100"/>
        </p:scale>
        <p:origin x="141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241EB5C9-1307-BA42-ABA2-0BC069CD8E7F}" type="datetimeFigureOut">
              <a:rPr lang="en-US" smtClean="0"/>
              <a:t>26-Jun-20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26-Jun-20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26-Jun-20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lang="en-US" sz="3200" b="1" kern="1200" noProof="0" smtClean="0">
                <a:solidFill>
                  <a:srgbClr val="8BC8A6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>
            <a:lvl1pPr marL="342900" indent="-342900">
              <a:buClr>
                <a:schemeClr val="accent3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lang="en-US" sz="2400" b="0" kern="1200" noProof="0" smtClean="0">
                <a:solidFill>
                  <a:srgbClr val="6F6F6E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1pPr>
            <a:lvl2pPr marL="742950" indent="-285750">
              <a:buClr>
                <a:schemeClr val="accent3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lang="en-US" sz="2400" b="0" kern="1200" noProof="0" dirty="0" smtClean="0">
                <a:solidFill>
                  <a:srgbClr val="6F6F6E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2pPr>
            <a:lvl3pPr marL="1143000" indent="-228600">
              <a:buClr>
                <a:schemeClr val="accent3">
                  <a:lumMod val="60000"/>
                  <a:lumOff val="40000"/>
                </a:schemeClr>
              </a:buClr>
              <a:buFont typeface="Courier New" panose="02070309020205020404" pitchFamily="49" charset="0"/>
              <a:buChar char="o"/>
              <a:defRPr lang="en-US" sz="2000" b="0" kern="1200" noProof="0" dirty="0" smtClean="0">
                <a:solidFill>
                  <a:srgbClr val="6F6F6E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3pPr>
            <a:lvl4pPr>
              <a:buClr>
                <a:schemeClr val="accent3">
                  <a:lumMod val="60000"/>
                  <a:lumOff val="40000"/>
                </a:schemeClr>
              </a:buClr>
              <a:defRPr lang="en-US" sz="2000" b="0" kern="1200" noProof="0" dirty="0" smtClean="0">
                <a:solidFill>
                  <a:srgbClr val="6F6F6E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4pPr>
            <a:lvl5pPr>
              <a:buClr>
                <a:schemeClr val="accent3">
                  <a:lumMod val="60000"/>
                  <a:lumOff val="40000"/>
                </a:schemeClr>
              </a:buClr>
              <a:defRPr lang="en-US" sz="2000" b="0" kern="1200" noProof="0" dirty="0" smtClean="0">
                <a:solidFill>
                  <a:srgbClr val="6F6F6E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 rot="5400000">
            <a:off x="-3091682" y="3091680"/>
            <a:ext cx="6453173" cy="2698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anchor="ctr" anchorCtr="0">
            <a:noAutofit/>
          </a:bodyPr>
          <a:lstStyle>
            <a:lvl1pPr>
              <a:defRPr sz="18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8231" y="6453170"/>
            <a:ext cx="278042" cy="262661"/>
          </a:xfrm>
          <a:prstGeom prst="rect">
            <a:avLst/>
          </a:prstGeom>
          <a:solidFill>
            <a:srgbClr val="8BC8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Aft>
                <a:spcPts val="600"/>
              </a:spcAft>
              <a:defRPr/>
            </a:pPr>
            <a:fld id="{24064834-972A-4795-B272-37453634AFE8}" type="slidenum">
              <a:rPr lang="en-US" sz="700" b="1" smtClean="0">
                <a:solidFill>
                  <a:srgbClr val="ECECEC"/>
                </a:solidFill>
                <a:ea typeface="ＭＳ Ｐゴシック" pitchFamily="-105" charset="-128"/>
              </a:rPr>
              <a:pPr algn="ctr">
                <a:spcAft>
                  <a:spcPts val="600"/>
                </a:spcAft>
                <a:defRPr/>
              </a:pPr>
              <a:t>‹#›</a:t>
            </a:fld>
            <a:endParaRPr lang="en-US" sz="1400" b="1" dirty="0">
              <a:solidFill>
                <a:srgbClr val="ECECEC"/>
              </a:solidFill>
              <a:ea typeface="ＭＳ Ｐゴシック" pitchFamily="-105" charset="-128"/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-9426" y="6715831"/>
            <a:ext cx="9172262" cy="14688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anchor="ctr" anchorCtr="0">
            <a:noAutofit/>
          </a:bodyPr>
          <a:lstStyle>
            <a:lvl1pPr>
              <a:defRPr sz="18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669" y="2029758"/>
            <a:ext cx="7772400" cy="880867"/>
          </a:xfrm>
        </p:spPr>
        <p:txBody>
          <a:bodyPr anchor="t">
            <a:normAutofit/>
          </a:bodyPr>
          <a:lstStyle>
            <a:lvl1pPr algn="l">
              <a:defRPr lang="en-US" sz="2800" b="1" kern="1200" cap="all" baseline="0" noProof="0" dirty="0">
                <a:solidFill>
                  <a:srgbClr val="8BC8A6"/>
                </a:solidFill>
                <a:latin typeface="Calibri" pitchFamily="34" charset="0"/>
                <a:ea typeface="ＭＳ Ｐゴシック" pitchFamily="-105" charset="-128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-28262" y="3095620"/>
            <a:ext cx="9172262" cy="38734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anchor="ctr" anchorCtr="0">
            <a:noAutofit/>
          </a:bodyPr>
          <a:lstStyle>
            <a:lvl1pPr>
              <a:defRPr sz="18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756563" y="3095620"/>
            <a:ext cx="568325" cy="387350"/>
          </a:xfrm>
          <a:prstGeom prst="rect">
            <a:avLst/>
          </a:prstGeom>
          <a:solidFill>
            <a:srgbClr val="8BC8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fld id="{24064834-972A-4795-B272-37453634AFE8}" type="slidenum">
              <a:rPr lang="en-US" b="1" smtClean="0">
                <a:solidFill>
                  <a:srgbClr val="ECECEC"/>
                </a:solidFill>
                <a:ea typeface="ＭＳ Ｐゴシック" pitchFamily="-105" charset="-128"/>
              </a:rPr>
              <a:pPr algn="ctr">
                <a:defRPr/>
              </a:pPr>
              <a:t>‹#›</a:t>
            </a:fld>
            <a:endParaRPr lang="en-US" b="1" dirty="0">
              <a:solidFill>
                <a:srgbClr val="ECECEC"/>
              </a:solidFill>
              <a:ea typeface="ＭＳ Ｐゴシック" pitchFamily="-10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lang="en-US" sz="3200" b="1" kern="1200" noProof="0" dirty="0">
                <a:solidFill>
                  <a:srgbClr val="8BC8A6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006662"/>
          </a:xfrm>
        </p:spPr>
        <p:txBody>
          <a:bodyPr/>
          <a:lstStyle>
            <a:lvl1pPr marL="342900" indent="-342900">
              <a:buClr>
                <a:schemeClr val="accent3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lang="en-US" sz="2400" b="0" kern="1200" noProof="0" smtClean="0">
                <a:solidFill>
                  <a:srgbClr val="6F6F6E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1pPr>
            <a:lvl2pPr marL="742950" indent="-285750">
              <a:buClr>
                <a:schemeClr val="accent3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lang="en-US" sz="2400" b="0" kern="1200" noProof="0" dirty="0" smtClean="0">
                <a:solidFill>
                  <a:srgbClr val="6F6F6E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2pPr>
            <a:lvl3pPr marL="1143000" indent="-228600">
              <a:buClr>
                <a:schemeClr val="accent3">
                  <a:lumMod val="60000"/>
                  <a:lumOff val="40000"/>
                </a:schemeClr>
              </a:buClr>
              <a:buFont typeface="Courier New" panose="02070309020205020404" pitchFamily="49" charset="0"/>
              <a:buChar char="o"/>
              <a:defRPr lang="en-US" sz="2000" b="0" kern="1200" noProof="0" dirty="0" smtClean="0">
                <a:solidFill>
                  <a:srgbClr val="6F6F6E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3pPr>
            <a:lvl4pPr>
              <a:buClr>
                <a:schemeClr val="accent3">
                  <a:lumMod val="60000"/>
                  <a:lumOff val="40000"/>
                </a:schemeClr>
              </a:buClr>
              <a:defRPr lang="en-US" sz="2000" b="0" kern="1200" noProof="0" dirty="0" smtClean="0">
                <a:solidFill>
                  <a:srgbClr val="6F6F6E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4pPr>
            <a:lvl5pPr>
              <a:buClr>
                <a:schemeClr val="accent3">
                  <a:lumMod val="60000"/>
                  <a:lumOff val="40000"/>
                </a:schemeClr>
              </a:buClr>
              <a:defRPr lang="en-US" sz="2000" b="0" kern="1200" noProof="0" dirty="0">
                <a:solidFill>
                  <a:srgbClr val="6F6F6E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006662"/>
          </a:xfrm>
        </p:spPr>
        <p:txBody>
          <a:bodyPr>
            <a:normAutofit/>
          </a:bodyPr>
          <a:lstStyle>
            <a:lvl1pPr marL="342900" indent="-342900">
              <a:buClr>
                <a:schemeClr val="accent3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lang="en-US" sz="2400" b="0" kern="1200" noProof="0" dirty="0" smtClean="0">
                <a:solidFill>
                  <a:srgbClr val="6F6F6E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1pPr>
            <a:lvl2pPr marL="742950" indent="-285750">
              <a:buClr>
                <a:schemeClr val="accent3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lang="en-US" sz="2400" b="0" kern="1200" noProof="0" dirty="0" smtClean="0">
                <a:solidFill>
                  <a:srgbClr val="6F6F6E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2pPr>
            <a:lvl3pPr marL="1143000" indent="-228600">
              <a:buClr>
                <a:schemeClr val="accent3">
                  <a:lumMod val="60000"/>
                  <a:lumOff val="40000"/>
                </a:schemeClr>
              </a:buClr>
              <a:buFont typeface="Courier New" panose="02070309020205020404" pitchFamily="49" charset="0"/>
              <a:buChar char="o"/>
              <a:defRPr lang="en-US" sz="2000" b="0" kern="1200" noProof="0" dirty="0" smtClean="0">
                <a:solidFill>
                  <a:srgbClr val="6F6F6E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3pPr>
            <a:lvl4pPr>
              <a:buClr>
                <a:schemeClr val="accent3">
                  <a:lumMod val="60000"/>
                  <a:lumOff val="40000"/>
                </a:schemeClr>
              </a:buClr>
              <a:defRPr lang="en-US" sz="2000" b="0" kern="1200" noProof="0" dirty="0" smtClean="0">
                <a:solidFill>
                  <a:srgbClr val="6F6F6E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4pPr>
            <a:lvl5pPr>
              <a:buClr>
                <a:schemeClr val="accent3">
                  <a:lumMod val="60000"/>
                  <a:lumOff val="40000"/>
                </a:schemeClr>
              </a:buClr>
              <a:defRPr lang="en-US" sz="2000" b="0" kern="1200" noProof="0" dirty="0">
                <a:solidFill>
                  <a:srgbClr val="6F6F6E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 rot="5400000">
            <a:off x="-3091682" y="3091680"/>
            <a:ext cx="6453173" cy="2698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anchor="ctr" anchorCtr="0">
            <a:noAutofit/>
          </a:bodyPr>
          <a:lstStyle>
            <a:lvl1pPr>
              <a:defRPr sz="18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8231" y="6453170"/>
            <a:ext cx="278042" cy="262661"/>
          </a:xfrm>
          <a:prstGeom prst="rect">
            <a:avLst/>
          </a:prstGeom>
          <a:solidFill>
            <a:srgbClr val="8BC8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Aft>
                <a:spcPts val="600"/>
              </a:spcAft>
              <a:defRPr/>
            </a:pPr>
            <a:fld id="{24064834-972A-4795-B272-37453634AFE8}" type="slidenum">
              <a:rPr lang="en-US" sz="700" b="1" smtClean="0">
                <a:solidFill>
                  <a:srgbClr val="ECECEC"/>
                </a:solidFill>
                <a:ea typeface="ＭＳ Ｐゴシック" pitchFamily="-105" charset="-128"/>
              </a:rPr>
              <a:pPr algn="ctr">
                <a:spcAft>
                  <a:spcPts val="600"/>
                </a:spcAft>
                <a:defRPr/>
              </a:pPr>
              <a:t>‹#›</a:t>
            </a:fld>
            <a:endParaRPr lang="en-US" sz="1400" b="1" dirty="0">
              <a:solidFill>
                <a:srgbClr val="ECECEC"/>
              </a:solidFill>
              <a:ea typeface="ＭＳ Ｐゴシック" pitchFamily="-105" charset="-128"/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-9426" y="6715831"/>
            <a:ext cx="9172262" cy="14688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anchor="ctr" anchorCtr="0">
            <a:noAutofit/>
          </a:bodyPr>
          <a:lstStyle>
            <a:lvl1pPr>
              <a:defRPr sz="18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lang="en-US" sz="3200" b="1" kern="1200" noProof="0" smtClean="0">
                <a:solidFill>
                  <a:srgbClr val="8BC8A6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26-Jun-20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26-Jun-20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26-Jun-20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26-Jun-20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26-Jun-20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26-Jun-20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42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Courier New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Reporte Viviendas</dc:title>
  <dc:creator>Pablo Busch Hopfenblatt</dc:creator>
  <cp:keywords/>
  <cp:lastModifiedBy>Pablo</cp:lastModifiedBy>
  <cp:revision>12</cp:revision>
  <dcterms:created xsi:type="dcterms:W3CDTF">2020-06-26T20:24:33Z</dcterms:created>
  <dcterms:modified xsi:type="dcterms:W3CDTF">2020-06-26T20:52:17Z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26-06-2020</vt:lpwstr>
  </property>
  <property fmtid="{D5CDD505-2E9C-101B-9397-08002B2CF9AE}" pid="3" name="output">
    <vt:lpwstr/>
  </property>
</Properties>
</file>