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03-07-2020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_Viviendas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_Viviendas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_Viviendas_files/figure-pptx/densid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_Viviendas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_Viviendas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_Viviendas_files/figure-pptx/scatter%202D2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UF/m</a:t>
            </a:r>
            <a:r>
              <a:rPr baseline="30000"/>
              <a:t>2</a:t>
            </a:r>
          </a:p>
        </p:txBody>
      </p:sp>
      <p:pic>
        <p:nvPicPr>
          <p:cNvPr descr="Reporte_Viviendas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_Viviendas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02-07-2020</a:t>
            </a:r>
          </a:p>
          <a:p>
            <a:pPr lvl="1"/>
            <a:r>
              <a:rPr/>
              <a:t>Datos de venta de </a:t>
            </a:r>
            <a:r>
              <a:rPr b="1"/>
              <a:t>departamento</a:t>
            </a:r>
            <a:r>
              <a:rPr/>
              <a:t> en barrio:</a:t>
            </a:r>
          </a:p>
          <a:p>
            <a:pPr lvl="2"/>
            <a:r>
              <a:rPr/>
              <a:t>PlazaÑuñoa</a:t>
            </a:r>
          </a:p>
          <a:p>
            <a:pPr lvl="1"/>
            <a:r>
              <a:rPr/>
              <a:t>Total de datos válidos levantados: </a:t>
            </a:r>
            <a:r>
              <a:rPr b="1"/>
              <a:t>435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_Vivienda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3D2B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_inte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Dividendo</a:t>
            </a:r>
            <a:r>
              <a:rPr/>
              <a:t> </a:t>
            </a:r>
            <a:r>
              <a:rPr/>
              <a:t>aproximado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plazo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años</a:t>
            </a:r>
          </a:p>
        </p:txBody>
      </p:sp>
      <p:pic>
        <p:nvPicPr>
          <p:cNvPr descr="Data/Dividen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2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[MM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4392538" name=""/>
          <p:cNvGraphicFramePr>
            <a:graphicFrameLocks noGrp="true"/>
          </p:cNvGraphicFramePr>
          <p:nvPr/>
        </p:nvGraphicFramePr>
        <p:xfrm rot="0">
          <a:off x="2286000" y="11430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740305"/>
                <a:gridCol w="1263634"/>
                <a:gridCol w="760012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32830969" name=""/>
          <p:cNvGraphicFramePr>
            <a:graphicFrameLocks noGrp="true"/>
          </p:cNvGraphicFramePr>
          <p:nvPr/>
        </p:nvGraphicFramePr>
        <p:xfrm rot="0">
          <a:off x="2286000" y="38862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888587"/>
                <a:gridCol w="1263634"/>
                <a:gridCol w="987471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2 893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3 845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4 605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5 367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5 520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6 938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4 674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8 576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4 792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7 815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7 397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8 889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4 353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10 635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88597503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87533768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Viviendas</a:t>
            </a:r>
          </a:p>
        </p:txBody>
      </p:sp>
      <p:pic>
        <p:nvPicPr>
          <p:cNvPr descr="Mapa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2020-07-03T17:11:28Z</dcterms:created>
  <dcterms:modified xsi:type="dcterms:W3CDTF">2020-07-03T17:11:28Z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