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26-Jun-20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ortalinmobiliario.com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Viviendas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Busch</a:t>
            </a:r>
            <a:r>
              <a:rPr/>
              <a:t> </a:t>
            </a:r>
            <a:r>
              <a:rPr/>
              <a:t>Hopfenblatt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11-07-2020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Aysen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Aysen_files/figure-pptx/ji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ECDF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Aysen_files/figure-pptx/CD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</a:p>
        </p:txBody>
      </p:sp>
      <p:pic>
        <p:nvPicPr>
          <p:cNvPr descr="Reportes/Reporte_Aysen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  <a:r>
              <a:rPr/>
              <a:t> </a:t>
            </a:r>
            <a:r>
              <a:rPr/>
              <a:t>bajo</a:t>
            </a:r>
            <a:r>
              <a:rPr/>
              <a:t> </a:t>
            </a:r>
            <a:r>
              <a:rPr/>
              <a:t>10K</a:t>
            </a:r>
            <a:r>
              <a:rPr/>
              <a:t> </a:t>
            </a:r>
            <a:r>
              <a:rPr/>
              <a:t>UF</a:t>
            </a:r>
          </a:p>
        </p:txBody>
      </p:sp>
      <p:pic>
        <p:nvPicPr>
          <p:cNvPr descr="Reportes/Reporte_Aysen_files/figure-pptx/scatter%20inter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ANALISIS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[UF/ha]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UF/ha</a:t>
            </a:r>
          </a:p>
        </p:txBody>
      </p:sp>
      <p:pic>
        <p:nvPicPr>
          <p:cNvPr descr="Reportes/Reporte_Aysen_files/figure-pptx/Boxplot%20preci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UF/ha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</a:p>
        </p:txBody>
      </p:sp>
      <p:pic>
        <p:nvPicPr>
          <p:cNvPr descr="Reportes/Reporte_Aysen_files/figure-pptx/scatter%20precio%20por%20are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UF/ha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  <a:r>
              <a:rPr/>
              <a:t> </a:t>
            </a:r>
            <a:r>
              <a:rPr/>
              <a:t>bajo</a:t>
            </a:r>
            <a:r>
              <a:rPr/>
              <a:t> </a:t>
            </a:r>
            <a:r>
              <a:rPr/>
              <a:t>10K</a:t>
            </a:r>
            <a:r>
              <a:rPr/>
              <a:t> </a:t>
            </a:r>
            <a:r>
              <a:rPr/>
              <a:t>UF</a:t>
            </a:r>
          </a:p>
        </p:txBody>
      </p:sp>
      <p:pic>
        <p:nvPicPr>
          <p:cNvPr descr="Reportes/Reporte_Ayse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descarga datos: </a:t>
            </a:r>
            <a:r>
              <a:rPr b="1"/>
              <a:t>11-07-2020</a:t>
            </a:r>
          </a:p>
          <a:p>
            <a:pPr lvl="1"/>
            <a:r>
              <a:rPr/>
              <a:t>Datos de venta de terrenos en Aysen:</a:t>
            </a:r>
          </a:p>
          <a:p>
            <a:pPr lvl="1"/>
            <a:r>
              <a:rPr/>
              <a:t>Total de datos válidos levantados: </a:t>
            </a:r>
            <a:r>
              <a:rPr b="1"/>
              <a:t>106</a:t>
            </a:r>
          </a:p>
          <a:p>
            <a:pPr lvl="1"/>
            <a:r>
              <a:rPr/>
              <a:t>Fuente: </a:t>
            </a:r>
            <a:r>
              <a:rPr i="1">
                <a:hlinkClick r:id="rId2"/>
              </a:rPr>
              <a:t>https://www.portalinmobiliario.com/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Reportes/Reporte_Ayse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 presentación fue generada automaticamente</a:t>
            </a:r>
          </a:p>
          <a:p>
            <a:pPr lvl="1"/>
            <a:r>
              <a:rPr/>
              <a:t>Interesa mostrar la totalidad de los datos recolectados, para resaltar ofertas puntuales que pueden ser convenientes</a:t>
            </a:r>
          </a:p>
          <a:p>
            <a:pPr lvl="1"/>
            <a:r>
              <a:rPr/>
              <a:t>Dado lo anterior se opto en su mayoria por visualizar los datos en gráficos de Scatter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TABLAS</a:t>
            </a:r>
            <a:r>
              <a:rPr/>
              <a:t> </a:t>
            </a:r>
            <a:r>
              <a:rPr/>
              <a:t>RESUMEN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Sector</a:t>
            </a:r>
            <a:r>
              <a:rPr/>
              <a:t> </a:t>
            </a:r>
            <a:r>
              <a:rPr/>
              <a:t>[UF]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91723932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72415"/>
                <a:gridCol w="641421"/>
                <a:gridCol w="1065867"/>
                <a:gridCol w="1263634"/>
                <a:gridCol w="1105628"/>
              </a:tblGrid>
              <a:tr h="29087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Maximo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87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aysen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12 763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70 788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chile-chico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12 042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cisnes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11 894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cochrane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20 553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76 690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386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coyhaique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20 470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132 500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rio-ibanez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4 880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26 717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87 059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tortel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Sector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7804681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72415"/>
                <a:gridCol w="641421"/>
                <a:gridCol w="1065867"/>
                <a:gridCol w="1263634"/>
                <a:gridCol w="1105628"/>
              </a:tblGrid>
              <a:tr h="33659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Maximo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659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aysen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chile-chico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cisnes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cochrane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9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coyhaique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rio-ibanez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tortel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hect[area]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Sector</a:t>
            </a:r>
            <a:r>
              <a:rPr/>
              <a:t> </a:t>
            </a:r>
            <a:r>
              <a:rPr/>
              <a:t>[UF/ha]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48129769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72415"/>
                <a:gridCol w="641421"/>
                <a:gridCol w="1065867"/>
                <a:gridCol w="1263634"/>
                <a:gridCol w="1105628"/>
              </a:tblGrid>
              <a:tr h="33659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Maximo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659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aysen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chile-chico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cisnes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cochrane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9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coyhaique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rio-ibanez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tortel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Terrenos</a:t>
            </a:r>
          </a:p>
        </p:txBody>
      </p:sp>
      <p:pic>
        <p:nvPicPr>
          <p:cNvPr descr="Reportes/Reporte_Aysen_files/figure-pptx/mapa%20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dcterms:created xsi:type="dcterms:W3CDTF">2020-07-11T17:37:10Z</dcterms:created>
  <dcterms:modified xsi:type="dcterms:W3CDTF">2020-07-11T17:37:10Z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11-07-2020</vt:lpwstr>
  </property>
  <property fmtid="{D5CDD505-2E9C-101B-9397-08002B2CF9AE}" pid="3" name="output">
    <vt:lpwstr/>
  </property>
  <property fmtid="{D5CDD505-2E9C-101B-9397-08002B2CF9AE}" pid="4" name="params">
    <vt:lpwstr/>
  </property>
</Properties>
</file>