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6" d="100"/>
          <a:sy n="56" d="100"/>
        </p:scale>
        <p:origin x="16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Functional requirements include Authorization levels and Transaction corrections. The program needs to authorize the various users and the customers need to be able to cancel or adjust their orders.</a:t>
            </a:r>
          </a:p>
          <a:p>
            <a:r>
              <a:rPr lang="en-US" baseline="0" dirty="0"/>
              <a:t>Nonfunctional requirements is the response time and security. The server should respond within 5ms and if any user enters invalid credentials more than 2 times, they will be prompted to reset their password.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different users in this system are the Student, Driver, Secretary and Administrators. These users have different and sometimes overlapping privileges. </a:t>
            </a:r>
          </a:p>
          <a:p>
            <a:r>
              <a:rPr lang="en-US" baseline="0" dirty="0"/>
              <a:t>The student will be able to book appointments and update their accounts and passwords. The driver will be able to update their account and leave comments. The admins will be able to update the system, track the users and activities. And the secretary will be able to schedule appointments.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diagram is breaking down the flow of the users appointment booking process. The user will first be registered or signed in. They will then choose their pickup location to make a reservation. Once the reservation is made, it can be canceled or changed. The user is then brought to a order confirmation screen and an email is sent out as a receipt. Finally, the inventory is updated.</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will maintain all system and user information securely and only give as little access to the different users as possible. If any user logs in unsuccessfully more than 3 times in a row, the system will lock them out until a password reset is done. The user will need to enter email and password along with a security code sent to their mobile. SSL provides an extra layer of security through features such as encryption(hiding sensitive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will only run on select up to date browsers to ensure security. The system will also not be available if there is power loss. This is done to ensure there is only one copy of said data. It is also essential to have a developer or systems analyst to handle future updates or the system will stay as is and won’t grow with the current times.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10/14/2020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10/14/2020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Peta Clarke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Authorization levels</a:t>
            </a:r>
          </a:p>
          <a:p>
            <a:r>
              <a:rPr lang="en-US" sz="2400" dirty="0">
                <a:solidFill>
                  <a:srgbClr val="000000"/>
                </a:solidFill>
              </a:rPr>
              <a:t>Transaction corrections, adjustments and cancellations</a:t>
            </a:r>
          </a:p>
          <a:p>
            <a:endParaRPr lang="en-US" sz="2400" dirty="0">
              <a:solidFill>
                <a:srgbClr val="000000"/>
              </a:solidFill>
            </a:endParaRPr>
          </a:p>
          <a:p>
            <a:r>
              <a:rPr lang="en-US" sz="2400" dirty="0">
                <a:solidFill>
                  <a:srgbClr val="000000"/>
                </a:solidFill>
              </a:rPr>
              <a:t>Response Time</a:t>
            </a:r>
          </a:p>
          <a:p>
            <a:r>
              <a:rPr lang="en-US" sz="2400" dirty="0">
                <a:solidFill>
                  <a:srgbClr val="000000"/>
                </a:solidFill>
              </a:rPr>
              <a:t>Security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a:extLst>
              <a:ext uri="{FF2B5EF4-FFF2-40B4-BE49-F238E27FC236}">
                <a16:creationId xmlns:a16="http://schemas.microsoft.com/office/drawing/2014/main" id="{E55B1EC2-A6DB-4B3C-803B-377B5636DCC8}"/>
              </a:ext>
            </a:extLst>
          </p:cNvPr>
          <p:cNvPicPr>
            <a:picLocks noChangeAspect="1"/>
          </p:cNvPicPr>
          <p:nvPr/>
        </p:nvPicPr>
        <p:blipFill>
          <a:blip r:embed="rId5"/>
          <a:stretch>
            <a:fillRect/>
          </a:stretch>
        </p:blipFill>
        <p:spPr>
          <a:xfrm>
            <a:off x="5395908" y="0"/>
            <a:ext cx="6000750" cy="681037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a:extLst>
              <a:ext uri="{FF2B5EF4-FFF2-40B4-BE49-F238E27FC236}">
                <a16:creationId xmlns:a16="http://schemas.microsoft.com/office/drawing/2014/main" id="{424E0F24-EE7A-462E-80FB-425FA02E9C7F}"/>
              </a:ext>
            </a:extLst>
          </p:cNvPr>
          <p:cNvPicPr>
            <a:picLocks noChangeAspect="1"/>
          </p:cNvPicPr>
          <p:nvPr/>
        </p:nvPicPr>
        <p:blipFill>
          <a:blip r:embed="rId5"/>
          <a:stretch>
            <a:fillRect/>
          </a:stretch>
        </p:blipFill>
        <p:spPr>
          <a:xfrm>
            <a:off x="5936328" y="123745"/>
            <a:ext cx="5205241" cy="658687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Users have limited access</a:t>
            </a:r>
          </a:p>
          <a:p>
            <a:r>
              <a:rPr lang="en-US" sz="2400" dirty="0">
                <a:solidFill>
                  <a:srgbClr val="000000"/>
                </a:solidFill>
              </a:rPr>
              <a:t>3 failed logins, user is locked out</a:t>
            </a:r>
          </a:p>
          <a:p>
            <a:r>
              <a:rPr lang="en-US" sz="2400" dirty="0">
                <a:solidFill>
                  <a:srgbClr val="000000"/>
                </a:solidFill>
              </a:rPr>
              <a:t>The user need to enter credentials with a security code sent to their mobile</a:t>
            </a:r>
          </a:p>
          <a:p>
            <a:r>
              <a:rPr lang="en-US" sz="2400" dirty="0">
                <a:solidFill>
                  <a:srgbClr val="000000"/>
                </a:solidFill>
              </a:rPr>
              <a:t>Connection secured by SSL</a:t>
            </a:r>
          </a:p>
          <a:p>
            <a:r>
              <a:rPr lang="en-US" sz="2400" dirty="0">
                <a:solidFill>
                  <a:srgbClr val="000000"/>
                </a:solidFill>
              </a:rPr>
              <a:t>Brute Force attacks will notify security personnel</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system is inaccessible once the power goes out.</a:t>
            </a:r>
          </a:p>
          <a:p>
            <a:r>
              <a:rPr lang="en-US" sz="2400" dirty="0">
                <a:solidFill>
                  <a:srgbClr val="000000"/>
                </a:solidFill>
              </a:rPr>
              <a:t>Not having a developer or a system analyst for updates</a:t>
            </a:r>
          </a:p>
          <a:p>
            <a:r>
              <a:rPr lang="en-US" sz="2400" dirty="0">
                <a:solidFill>
                  <a:srgbClr val="000000"/>
                </a:solidFill>
              </a:rPr>
              <a:t>The system won’t be able to run on all browsers/devices</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1400</TotalTime>
  <Words>509</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 </cp:lastModifiedBy>
  <cp:revision>26</cp:revision>
  <dcterms:created xsi:type="dcterms:W3CDTF">2019-10-14T02:36:52Z</dcterms:created>
  <dcterms:modified xsi:type="dcterms:W3CDTF">2020-10-14T14:35:00Z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