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60" r:id="rId5"/>
    <p:sldId id="269" r:id="rId6"/>
    <p:sldId id="261" r:id="rId7"/>
    <p:sldId id="263" r:id="rId8"/>
    <p:sldId id="264" r:id="rId9"/>
    <p:sldId id="266"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E4CBDB-82C3-41E9-8FA7-EE59D38302FA}" v="19" dt="2025-02-14T21:57:04.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6" d="100"/>
          <a:sy n="136" d="100"/>
        </p:scale>
        <p:origin x="174"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cBride" userId="078c4b601a76c9ae" providerId="LiveId" clId="{68E4CBDB-82C3-41E9-8FA7-EE59D38302FA}"/>
    <pc:docChg chg="undo custSel addSld delSld modSld sldOrd">
      <pc:chgData name="Patrick McBride" userId="078c4b601a76c9ae" providerId="LiveId" clId="{68E4CBDB-82C3-41E9-8FA7-EE59D38302FA}" dt="2025-02-14T21:57:32.207" v="1428" actId="1076"/>
      <pc:docMkLst>
        <pc:docMk/>
      </pc:docMkLst>
      <pc:sldChg chg="modSp new mod">
        <pc:chgData name="Patrick McBride" userId="078c4b601a76c9ae" providerId="LiveId" clId="{68E4CBDB-82C3-41E9-8FA7-EE59D38302FA}" dt="2025-02-14T21:02:25.722" v="417" actId="20577"/>
        <pc:sldMkLst>
          <pc:docMk/>
          <pc:sldMk cId="65341181" sldId="256"/>
        </pc:sldMkLst>
        <pc:spChg chg="mod">
          <ac:chgData name="Patrick McBride" userId="078c4b601a76c9ae" providerId="LiveId" clId="{68E4CBDB-82C3-41E9-8FA7-EE59D38302FA}" dt="2025-02-14T21:02:25.722" v="417" actId="20577"/>
          <ac:spMkLst>
            <pc:docMk/>
            <pc:sldMk cId="65341181" sldId="256"/>
            <ac:spMk id="2" creationId="{EBE9ACFB-7513-5EAF-38E6-93975534C28D}"/>
          </ac:spMkLst>
        </pc:spChg>
        <pc:spChg chg="mod">
          <ac:chgData name="Patrick McBride" userId="078c4b601a76c9ae" providerId="LiveId" clId="{68E4CBDB-82C3-41E9-8FA7-EE59D38302FA}" dt="2025-02-14T01:09:03.263" v="46" actId="20577"/>
          <ac:spMkLst>
            <pc:docMk/>
            <pc:sldMk cId="65341181" sldId="256"/>
            <ac:spMk id="3" creationId="{635C8ED8-76F9-E2E7-4AF0-502D0025D157}"/>
          </ac:spMkLst>
        </pc:spChg>
      </pc:sldChg>
      <pc:sldChg chg="addSp delSp modSp new mod">
        <pc:chgData name="Patrick McBride" userId="078c4b601a76c9ae" providerId="LiveId" clId="{68E4CBDB-82C3-41E9-8FA7-EE59D38302FA}" dt="2025-02-14T21:02:54.171" v="419" actId="255"/>
        <pc:sldMkLst>
          <pc:docMk/>
          <pc:sldMk cId="3520827581" sldId="257"/>
        </pc:sldMkLst>
        <pc:spChg chg="add mod">
          <ac:chgData name="Patrick McBride" userId="078c4b601a76c9ae" providerId="LiveId" clId="{68E4CBDB-82C3-41E9-8FA7-EE59D38302FA}" dt="2025-02-14T21:02:39.255" v="418"/>
          <ac:spMkLst>
            <pc:docMk/>
            <pc:sldMk cId="3520827581" sldId="257"/>
            <ac:spMk id="2" creationId="{3A88AA0E-0D2B-D5CC-ACB5-1492CE05F4BC}"/>
          </ac:spMkLst>
        </pc:spChg>
        <pc:spChg chg="del mod">
          <ac:chgData name="Patrick McBride" userId="078c4b601a76c9ae" providerId="LiveId" clId="{68E4CBDB-82C3-41E9-8FA7-EE59D38302FA}" dt="2025-02-14T01:24:50.705" v="164" actId="478"/>
          <ac:spMkLst>
            <pc:docMk/>
            <pc:sldMk cId="3520827581" sldId="257"/>
            <ac:spMk id="2" creationId="{5B0E964E-100E-D8FC-F25B-F5D90DD1848A}"/>
          </ac:spMkLst>
        </pc:spChg>
        <pc:spChg chg="del mod">
          <ac:chgData name="Patrick McBride" userId="078c4b601a76c9ae" providerId="LiveId" clId="{68E4CBDB-82C3-41E9-8FA7-EE59D38302FA}" dt="2025-02-14T01:10:18.015" v="53" actId="478"/>
          <ac:spMkLst>
            <pc:docMk/>
            <pc:sldMk cId="3520827581" sldId="257"/>
            <ac:spMk id="3" creationId="{266A5780-E0BC-1756-DB86-648D7A51EC97}"/>
          </ac:spMkLst>
        </pc:spChg>
        <pc:spChg chg="add mod">
          <ac:chgData name="Patrick McBride" userId="078c4b601a76c9ae" providerId="LiveId" clId="{68E4CBDB-82C3-41E9-8FA7-EE59D38302FA}" dt="2025-02-14T21:02:54.171" v="419" actId="255"/>
          <ac:spMkLst>
            <pc:docMk/>
            <pc:sldMk cId="3520827581" sldId="257"/>
            <ac:spMk id="3" creationId="{30B3AAB4-540F-C32F-6643-3A9371298CC5}"/>
          </ac:spMkLst>
        </pc:spChg>
        <pc:spChg chg="add del mod">
          <ac:chgData name="Patrick McBride" userId="078c4b601a76c9ae" providerId="LiveId" clId="{68E4CBDB-82C3-41E9-8FA7-EE59D38302FA}" dt="2025-02-14T01:24:51.567" v="165" actId="478"/>
          <ac:spMkLst>
            <pc:docMk/>
            <pc:sldMk cId="3520827581" sldId="257"/>
            <ac:spMk id="5" creationId="{0A409235-76DE-64E1-27C6-4004232FE973}"/>
          </ac:spMkLst>
        </pc:spChg>
        <pc:spChg chg="add del mod">
          <ac:chgData name="Patrick McBride" userId="078c4b601a76c9ae" providerId="LiveId" clId="{68E4CBDB-82C3-41E9-8FA7-EE59D38302FA}" dt="2025-02-14T01:10:21.001" v="54" actId="478"/>
          <ac:spMkLst>
            <pc:docMk/>
            <pc:sldMk cId="3520827581" sldId="257"/>
            <ac:spMk id="5" creationId="{90B45ECC-A374-0E0D-939F-39348DDC51AC}"/>
          </ac:spMkLst>
        </pc:spChg>
        <pc:spChg chg="add del">
          <ac:chgData name="Patrick McBride" userId="078c4b601a76c9ae" providerId="LiveId" clId="{68E4CBDB-82C3-41E9-8FA7-EE59D38302FA}" dt="2025-02-14T01:10:25.995" v="56" actId="22"/>
          <ac:spMkLst>
            <pc:docMk/>
            <pc:sldMk cId="3520827581" sldId="257"/>
            <ac:spMk id="7" creationId="{D53F97B3-097A-B681-B96B-626AD3E0EE71}"/>
          </ac:spMkLst>
        </pc:spChg>
        <pc:spChg chg="add del">
          <ac:chgData name="Patrick McBride" userId="078c4b601a76c9ae" providerId="LiveId" clId="{68E4CBDB-82C3-41E9-8FA7-EE59D38302FA}" dt="2025-02-14T01:10:29.738" v="58" actId="22"/>
          <ac:spMkLst>
            <pc:docMk/>
            <pc:sldMk cId="3520827581" sldId="257"/>
            <ac:spMk id="9" creationId="{D3BEFC2D-7E53-61FA-F16E-A8567AEC7BD2}"/>
          </ac:spMkLst>
        </pc:spChg>
        <pc:spChg chg="add del">
          <ac:chgData name="Patrick McBride" userId="078c4b601a76c9ae" providerId="LiveId" clId="{68E4CBDB-82C3-41E9-8FA7-EE59D38302FA}" dt="2025-02-14T01:10:32.262" v="60" actId="22"/>
          <ac:spMkLst>
            <pc:docMk/>
            <pc:sldMk cId="3520827581" sldId="257"/>
            <ac:spMk id="11" creationId="{D1745B0F-9F21-85F2-C7FC-0B4486D41713}"/>
          </ac:spMkLst>
        </pc:spChg>
        <pc:spChg chg="add mod">
          <ac:chgData name="Patrick McBride" userId="078c4b601a76c9ae" providerId="LiveId" clId="{68E4CBDB-82C3-41E9-8FA7-EE59D38302FA}" dt="2025-02-14T01:35:21.917" v="181" actId="1076"/>
          <ac:spMkLst>
            <pc:docMk/>
            <pc:sldMk cId="3520827581" sldId="257"/>
            <ac:spMk id="13" creationId="{2DECDE25-4DBF-EC57-10C9-73D969A2F7DD}"/>
          </ac:spMkLst>
        </pc:spChg>
      </pc:sldChg>
      <pc:sldChg chg="addSp delSp modSp new del mod modNotesTx">
        <pc:chgData name="Patrick McBride" userId="078c4b601a76c9ae" providerId="LiveId" clId="{68E4CBDB-82C3-41E9-8FA7-EE59D38302FA}" dt="2025-02-14T01:32:29.057" v="175" actId="47"/>
        <pc:sldMkLst>
          <pc:docMk/>
          <pc:sldMk cId="3688172985" sldId="258"/>
        </pc:sldMkLst>
        <pc:spChg chg="mod">
          <ac:chgData name="Patrick McBride" userId="078c4b601a76c9ae" providerId="LiveId" clId="{68E4CBDB-82C3-41E9-8FA7-EE59D38302FA}" dt="2025-02-14T01:21:28.550" v="161" actId="14100"/>
          <ac:spMkLst>
            <pc:docMk/>
            <pc:sldMk cId="3688172985" sldId="258"/>
            <ac:spMk id="2" creationId="{0C56E7C2-B2D6-4544-F26D-86AA68D2C306}"/>
          </ac:spMkLst>
        </pc:spChg>
        <pc:spChg chg="del">
          <ac:chgData name="Patrick McBride" userId="078c4b601a76c9ae" providerId="LiveId" clId="{68E4CBDB-82C3-41E9-8FA7-EE59D38302FA}" dt="2025-02-14T01:16:40.402" v="126" actId="478"/>
          <ac:spMkLst>
            <pc:docMk/>
            <pc:sldMk cId="3688172985" sldId="258"/>
            <ac:spMk id="3" creationId="{6B5D4089-E908-EAF6-F600-0CDF152ECBD5}"/>
          </ac:spMkLst>
        </pc:spChg>
        <pc:spChg chg="add del">
          <ac:chgData name="Patrick McBride" userId="078c4b601a76c9ae" providerId="LiveId" clId="{68E4CBDB-82C3-41E9-8FA7-EE59D38302FA}" dt="2025-02-14T01:16:58.672" v="128" actId="478"/>
          <ac:spMkLst>
            <pc:docMk/>
            <pc:sldMk cId="3688172985" sldId="258"/>
            <ac:spMk id="5" creationId="{CD65425F-3629-272B-FFBD-3208FAB94448}"/>
          </ac:spMkLst>
        </pc:spChg>
        <pc:spChg chg="add del">
          <ac:chgData name="Patrick McBride" userId="078c4b601a76c9ae" providerId="LiveId" clId="{68E4CBDB-82C3-41E9-8FA7-EE59D38302FA}" dt="2025-02-14T01:17:05.324" v="130" actId="22"/>
          <ac:spMkLst>
            <pc:docMk/>
            <pc:sldMk cId="3688172985" sldId="258"/>
            <ac:spMk id="7" creationId="{7230EE73-1E33-6AB9-75A8-1958463AF6E0}"/>
          </ac:spMkLst>
        </pc:spChg>
        <pc:spChg chg="add del">
          <ac:chgData name="Patrick McBride" userId="078c4b601a76c9ae" providerId="LiveId" clId="{68E4CBDB-82C3-41E9-8FA7-EE59D38302FA}" dt="2025-02-14T01:20:17.103" v="133" actId="478"/>
          <ac:spMkLst>
            <pc:docMk/>
            <pc:sldMk cId="3688172985" sldId="258"/>
            <ac:spMk id="9" creationId="{E702DCE0-DF94-9751-738D-312931F2DE2C}"/>
          </ac:spMkLst>
        </pc:spChg>
        <pc:spChg chg="add mod">
          <ac:chgData name="Patrick McBride" userId="078c4b601a76c9ae" providerId="LiveId" clId="{68E4CBDB-82C3-41E9-8FA7-EE59D38302FA}" dt="2025-02-14T01:21:15.220" v="159" actId="1076"/>
          <ac:spMkLst>
            <pc:docMk/>
            <pc:sldMk cId="3688172985" sldId="258"/>
            <ac:spMk id="11" creationId="{1AD781B7-91FC-FDCC-0225-B3A645DD400F}"/>
          </ac:spMkLst>
        </pc:spChg>
      </pc:sldChg>
      <pc:sldChg chg="modSp add del mod modNotesTx">
        <pc:chgData name="Patrick McBride" userId="078c4b601a76c9ae" providerId="LiveId" clId="{68E4CBDB-82C3-41E9-8FA7-EE59D38302FA}" dt="2025-02-14T21:54:09.446" v="1332" actId="47"/>
        <pc:sldMkLst>
          <pc:docMk/>
          <pc:sldMk cId="1518271800" sldId="259"/>
        </pc:sldMkLst>
        <pc:spChg chg="mod">
          <ac:chgData name="Patrick McBride" userId="078c4b601a76c9ae" providerId="LiveId" clId="{68E4CBDB-82C3-41E9-8FA7-EE59D38302FA}" dt="2025-02-14T01:30:09.389" v="174"/>
          <ac:spMkLst>
            <pc:docMk/>
            <pc:sldMk cId="1518271800" sldId="259"/>
            <ac:spMk id="11" creationId="{7425B45E-4C12-E3F0-AD58-95251D31AA4F}"/>
          </ac:spMkLst>
        </pc:spChg>
      </pc:sldChg>
      <pc:sldChg chg="modSp add mod modNotesTx">
        <pc:chgData name="Patrick McBride" userId="078c4b601a76c9ae" providerId="LiveId" clId="{68E4CBDB-82C3-41E9-8FA7-EE59D38302FA}" dt="2025-02-14T21:55:29.694" v="1363" actId="20577"/>
        <pc:sldMkLst>
          <pc:docMk/>
          <pc:sldMk cId="2774758840" sldId="260"/>
        </pc:sldMkLst>
        <pc:spChg chg="mod">
          <ac:chgData name="Patrick McBride" userId="078c4b601a76c9ae" providerId="LiveId" clId="{68E4CBDB-82C3-41E9-8FA7-EE59D38302FA}" dt="2025-02-14T21:55:29.694" v="1363" actId="20577"/>
          <ac:spMkLst>
            <pc:docMk/>
            <pc:sldMk cId="2774758840" sldId="260"/>
            <ac:spMk id="2" creationId="{48C59434-0262-5676-20F4-FB8456131B37}"/>
          </ac:spMkLst>
        </pc:spChg>
        <pc:spChg chg="mod">
          <ac:chgData name="Patrick McBride" userId="078c4b601a76c9ae" providerId="LiveId" clId="{68E4CBDB-82C3-41E9-8FA7-EE59D38302FA}" dt="2025-02-14T01:40:12.347" v="201" actId="20577"/>
          <ac:spMkLst>
            <pc:docMk/>
            <pc:sldMk cId="2774758840" sldId="260"/>
            <ac:spMk id="11" creationId="{B1825233-8450-03AE-3C87-1894C0E4120D}"/>
          </ac:spMkLst>
        </pc:spChg>
      </pc:sldChg>
      <pc:sldChg chg="addSp delSp modSp add mod">
        <pc:chgData name="Patrick McBride" userId="078c4b601a76c9ae" providerId="LiveId" clId="{68E4CBDB-82C3-41E9-8FA7-EE59D38302FA}" dt="2025-02-14T02:45:39.064" v="296" actId="22"/>
        <pc:sldMkLst>
          <pc:docMk/>
          <pc:sldMk cId="363604034" sldId="261"/>
        </pc:sldMkLst>
        <pc:spChg chg="mod">
          <ac:chgData name="Patrick McBride" userId="078c4b601a76c9ae" providerId="LiveId" clId="{68E4CBDB-82C3-41E9-8FA7-EE59D38302FA}" dt="2025-02-14T01:46:10.799" v="262" actId="20577"/>
          <ac:spMkLst>
            <pc:docMk/>
            <pc:sldMk cId="363604034" sldId="261"/>
            <ac:spMk id="2" creationId="{B56BD097-5404-4144-5C78-DC725A57DDA6}"/>
          </ac:spMkLst>
        </pc:spChg>
        <pc:spChg chg="del">
          <ac:chgData name="Patrick McBride" userId="078c4b601a76c9ae" providerId="LiveId" clId="{68E4CBDB-82C3-41E9-8FA7-EE59D38302FA}" dt="2025-02-14T01:46:06.176" v="251" actId="478"/>
          <ac:spMkLst>
            <pc:docMk/>
            <pc:sldMk cId="363604034" sldId="261"/>
            <ac:spMk id="11" creationId="{130C6CC0-0B3D-E83A-1C8A-06ABF4ECDA2A}"/>
          </ac:spMkLst>
        </pc:spChg>
        <pc:picChg chg="add">
          <ac:chgData name="Patrick McBride" userId="078c4b601a76c9ae" providerId="LiveId" clId="{68E4CBDB-82C3-41E9-8FA7-EE59D38302FA}" dt="2025-02-14T01:49:16.478" v="263" actId="22"/>
          <ac:picMkLst>
            <pc:docMk/>
            <pc:sldMk cId="363604034" sldId="261"/>
            <ac:picMk id="4" creationId="{1FE07097-BC8F-A5E3-7E24-01BDB961D373}"/>
          </ac:picMkLst>
        </pc:picChg>
        <pc:picChg chg="add">
          <ac:chgData name="Patrick McBride" userId="078c4b601a76c9ae" providerId="LiveId" clId="{68E4CBDB-82C3-41E9-8FA7-EE59D38302FA}" dt="2025-02-14T02:45:39.064" v="296" actId="22"/>
          <ac:picMkLst>
            <pc:docMk/>
            <pc:sldMk cId="363604034" sldId="261"/>
            <ac:picMk id="6" creationId="{49F2A1AF-17E6-0107-7607-BA80879CD5C6}"/>
          </ac:picMkLst>
        </pc:picChg>
      </pc:sldChg>
      <pc:sldChg chg="delSp new del mod">
        <pc:chgData name="Patrick McBride" userId="078c4b601a76c9ae" providerId="LiveId" clId="{68E4CBDB-82C3-41E9-8FA7-EE59D38302FA}" dt="2025-02-14T01:50:33.986" v="269" actId="47"/>
        <pc:sldMkLst>
          <pc:docMk/>
          <pc:sldMk cId="1067603330" sldId="262"/>
        </pc:sldMkLst>
        <pc:spChg chg="del">
          <ac:chgData name="Patrick McBride" userId="078c4b601a76c9ae" providerId="LiveId" clId="{68E4CBDB-82C3-41E9-8FA7-EE59D38302FA}" dt="2025-02-14T01:50:08.615" v="265" actId="478"/>
          <ac:spMkLst>
            <pc:docMk/>
            <pc:sldMk cId="1067603330" sldId="262"/>
            <ac:spMk id="3" creationId="{BD72D7C6-D011-063E-A5E7-AB689C231BFD}"/>
          </ac:spMkLst>
        </pc:spChg>
      </pc:sldChg>
      <pc:sldChg chg="addSp delSp modSp add mod">
        <pc:chgData name="Patrick McBride" userId="078c4b601a76c9ae" providerId="LiveId" clId="{68E4CBDB-82C3-41E9-8FA7-EE59D38302FA}" dt="2025-02-14T02:45:58.098" v="297" actId="22"/>
        <pc:sldMkLst>
          <pc:docMk/>
          <pc:sldMk cId="1765524121" sldId="263"/>
        </pc:sldMkLst>
        <pc:spChg chg="mod">
          <ac:chgData name="Patrick McBride" userId="078c4b601a76c9ae" providerId="LiveId" clId="{68E4CBDB-82C3-41E9-8FA7-EE59D38302FA}" dt="2025-02-14T01:50:58.983" v="292" actId="20577"/>
          <ac:spMkLst>
            <pc:docMk/>
            <pc:sldMk cId="1765524121" sldId="263"/>
            <ac:spMk id="2" creationId="{D56A9CA4-3372-FE3D-8B2C-A3E1B0DCADEA}"/>
          </ac:spMkLst>
        </pc:spChg>
        <pc:picChg chg="del">
          <ac:chgData name="Patrick McBride" userId="078c4b601a76c9ae" providerId="LiveId" clId="{68E4CBDB-82C3-41E9-8FA7-EE59D38302FA}" dt="2025-02-14T01:50:19.122" v="267" actId="478"/>
          <ac:picMkLst>
            <pc:docMk/>
            <pc:sldMk cId="1765524121" sldId="263"/>
            <ac:picMk id="4" creationId="{E5382B5E-B45D-3519-CF43-53A4145E8ADB}"/>
          </ac:picMkLst>
        </pc:picChg>
        <pc:picChg chg="add">
          <ac:chgData name="Patrick McBride" userId="078c4b601a76c9ae" providerId="LiveId" clId="{68E4CBDB-82C3-41E9-8FA7-EE59D38302FA}" dt="2025-02-14T01:50:19.512" v="268" actId="22"/>
          <ac:picMkLst>
            <pc:docMk/>
            <pc:sldMk cId="1765524121" sldId="263"/>
            <ac:picMk id="5" creationId="{CD6B0C3C-925E-9252-7279-1AE835E8A652}"/>
          </ac:picMkLst>
        </pc:picChg>
        <pc:picChg chg="add">
          <ac:chgData name="Patrick McBride" userId="078c4b601a76c9ae" providerId="LiveId" clId="{68E4CBDB-82C3-41E9-8FA7-EE59D38302FA}" dt="2025-02-14T02:45:58.098" v="297" actId="22"/>
          <ac:picMkLst>
            <pc:docMk/>
            <pc:sldMk cId="1765524121" sldId="263"/>
            <ac:picMk id="7" creationId="{0C8361C4-EE11-B62B-F879-028160BF88DC}"/>
          </ac:picMkLst>
        </pc:picChg>
      </pc:sldChg>
      <pc:sldChg chg="add del">
        <pc:chgData name="Patrick McBride" userId="078c4b601a76c9ae" providerId="LiveId" clId="{68E4CBDB-82C3-41E9-8FA7-EE59D38302FA}" dt="2025-02-14T02:39:06.016" v="294" actId="47"/>
        <pc:sldMkLst>
          <pc:docMk/>
          <pc:sldMk cId="1994003640" sldId="264"/>
        </pc:sldMkLst>
      </pc:sldChg>
      <pc:sldChg chg="addSp modSp add mod">
        <pc:chgData name="Patrick McBride" userId="078c4b601a76c9ae" providerId="LiveId" clId="{68E4CBDB-82C3-41E9-8FA7-EE59D38302FA}" dt="2025-02-14T02:47:14.182" v="307" actId="20577"/>
        <pc:sldMkLst>
          <pc:docMk/>
          <pc:sldMk cId="3665563830" sldId="264"/>
        </pc:sldMkLst>
        <pc:spChg chg="mod">
          <ac:chgData name="Patrick McBride" userId="078c4b601a76c9ae" providerId="LiveId" clId="{68E4CBDB-82C3-41E9-8FA7-EE59D38302FA}" dt="2025-02-14T02:47:14.182" v="307" actId="20577"/>
          <ac:spMkLst>
            <pc:docMk/>
            <pc:sldMk cId="3665563830" sldId="264"/>
            <ac:spMk id="2" creationId="{545B3C8B-CEA7-29B4-7DFA-F561255075D5}"/>
          </ac:spMkLst>
        </pc:spChg>
        <pc:picChg chg="add">
          <ac:chgData name="Patrick McBride" userId="078c4b601a76c9ae" providerId="LiveId" clId="{68E4CBDB-82C3-41E9-8FA7-EE59D38302FA}" dt="2025-02-14T02:46:53.219" v="298" actId="22"/>
          <ac:picMkLst>
            <pc:docMk/>
            <pc:sldMk cId="3665563830" sldId="264"/>
            <ac:picMk id="4" creationId="{AB97584A-785C-DC63-C46B-17AF5DE3F79C}"/>
          </ac:picMkLst>
        </pc:picChg>
      </pc:sldChg>
      <pc:sldChg chg="addSp delSp modSp new mod ord">
        <pc:chgData name="Patrick McBride" userId="078c4b601a76c9ae" providerId="LiveId" clId="{68E4CBDB-82C3-41E9-8FA7-EE59D38302FA}" dt="2025-02-14T20:43:09.259" v="382" actId="20577"/>
        <pc:sldMkLst>
          <pc:docMk/>
          <pc:sldMk cId="3202597844" sldId="265"/>
        </pc:sldMkLst>
        <pc:spChg chg="del">
          <ac:chgData name="Patrick McBride" userId="078c4b601a76c9ae" providerId="LiveId" clId="{68E4CBDB-82C3-41E9-8FA7-EE59D38302FA}" dt="2025-02-14T20:42:25.067" v="342" actId="478"/>
          <ac:spMkLst>
            <pc:docMk/>
            <pc:sldMk cId="3202597844" sldId="265"/>
            <ac:spMk id="2" creationId="{39FF11D4-49A9-E53F-2319-BC7833FAF274}"/>
          </ac:spMkLst>
        </pc:spChg>
        <pc:spChg chg="del">
          <ac:chgData name="Patrick McBride" userId="078c4b601a76c9ae" providerId="LiveId" clId="{68E4CBDB-82C3-41E9-8FA7-EE59D38302FA}" dt="2025-02-14T20:42:22.572" v="340" actId="478"/>
          <ac:spMkLst>
            <pc:docMk/>
            <pc:sldMk cId="3202597844" sldId="265"/>
            <ac:spMk id="3" creationId="{99DDAF24-600D-10AB-D110-C03B49B4EFF1}"/>
          </ac:spMkLst>
        </pc:spChg>
        <pc:spChg chg="add mod">
          <ac:chgData name="Patrick McBride" userId="078c4b601a76c9ae" providerId="LiveId" clId="{68E4CBDB-82C3-41E9-8FA7-EE59D38302FA}" dt="2025-02-14T20:43:09.259" v="382" actId="20577"/>
          <ac:spMkLst>
            <pc:docMk/>
            <pc:sldMk cId="3202597844" sldId="265"/>
            <ac:spMk id="4" creationId="{89FABDCA-6123-9141-12FB-8705973D4C3C}"/>
          </ac:spMkLst>
        </pc:spChg>
        <pc:picChg chg="add">
          <ac:chgData name="Patrick McBride" userId="078c4b601a76c9ae" providerId="LiveId" clId="{68E4CBDB-82C3-41E9-8FA7-EE59D38302FA}" dt="2025-02-14T02:50:08.659" v="309" actId="22"/>
          <ac:picMkLst>
            <pc:docMk/>
            <pc:sldMk cId="3202597844" sldId="265"/>
            <ac:picMk id="5" creationId="{9CFF0B6C-CA12-DA30-23AB-2CE01E27702E}"/>
          </ac:picMkLst>
        </pc:picChg>
      </pc:sldChg>
      <pc:sldChg chg="addSp delSp modSp new mod ord">
        <pc:chgData name="Patrick McBride" userId="078c4b601a76c9ae" providerId="LiveId" clId="{68E4CBDB-82C3-41E9-8FA7-EE59D38302FA}" dt="2025-02-14T20:41:43.709" v="334" actId="20577"/>
        <pc:sldMkLst>
          <pc:docMk/>
          <pc:sldMk cId="892282646" sldId="266"/>
        </pc:sldMkLst>
        <pc:spChg chg="del">
          <ac:chgData name="Patrick McBride" userId="078c4b601a76c9ae" providerId="LiveId" clId="{68E4CBDB-82C3-41E9-8FA7-EE59D38302FA}" dt="2025-02-14T20:41:25.274" v="317" actId="478"/>
          <ac:spMkLst>
            <pc:docMk/>
            <pc:sldMk cId="892282646" sldId="266"/>
            <ac:spMk id="2" creationId="{7CC7FB41-6E89-61A6-5FFB-EA893C3DAA01}"/>
          </ac:spMkLst>
        </pc:spChg>
        <pc:spChg chg="del">
          <ac:chgData name="Patrick McBride" userId="078c4b601a76c9ae" providerId="LiveId" clId="{68E4CBDB-82C3-41E9-8FA7-EE59D38302FA}" dt="2025-02-14T20:41:23.029" v="316" actId="478"/>
          <ac:spMkLst>
            <pc:docMk/>
            <pc:sldMk cId="892282646" sldId="266"/>
            <ac:spMk id="3" creationId="{31684842-3187-3A09-0142-65AAA0EDBB2F}"/>
          </ac:spMkLst>
        </pc:spChg>
        <pc:spChg chg="add mod">
          <ac:chgData name="Patrick McBride" userId="078c4b601a76c9ae" providerId="LiveId" clId="{68E4CBDB-82C3-41E9-8FA7-EE59D38302FA}" dt="2025-02-14T20:41:43.709" v="334" actId="20577"/>
          <ac:spMkLst>
            <pc:docMk/>
            <pc:sldMk cId="892282646" sldId="266"/>
            <ac:spMk id="4" creationId="{EE5275E8-918B-A326-8E07-28A98E9F2573}"/>
          </ac:spMkLst>
        </pc:spChg>
        <pc:picChg chg="add">
          <ac:chgData name="Patrick McBride" userId="078c4b601a76c9ae" providerId="LiveId" clId="{68E4CBDB-82C3-41E9-8FA7-EE59D38302FA}" dt="2025-02-14T02:50:29.271" v="311" actId="22"/>
          <ac:picMkLst>
            <pc:docMk/>
            <pc:sldMk cId="892282646" sldId="266"/>
            <ac:picMk id="5" creationId="{421EB7D7-7DF0-5C55-62EE-FA13A1E754F6}"/>
          </ac:picMkLst>
        </pc:picChg>
      </pc:sldChg>
      <pc:sldChg chg="addSp delSp modSp new mod">
        <pc:chgData name="Patrick McBride" userId="078c4b601a76c9ae" providerId="LiveId" clId="{68E4CBDB-82C3-41E9-8FA7-EE59D38302FA}" dt="2025-02-14T20:43:26.159" v="400" actId="20577"/>
        <pc:sldMkLst>
          <pc:docMk/>
          <pc:sldMk cId="71262426" sldId="267"/>
        </pc:sldMkLst>
        <pc:spChg chg="del">
          <ac:chgData name="Patrick McBride" userId="078c4b601a76c9ae" providerId="LiveId" clId="{68E4CBDB-82C3-41E9-8FA7-EE59D38302FA}" dt="2025-02-14T20:41:49.898" v="336" actId="478"/>
          <ac:spMkLst>
            <pc:docMk/>
            <pc:sldMk cId="71262426" sldId="267"/>
            <ac:spMk id="2" creationId="{AA14A9C6-B4C3-6A1E-4591-CAA5132C101F}"/>
          </ac:spMkLst>
        </pc:spChg>
        <pc:spChg chg="del">
          <ac:chgData name="Patrick McBride" userId="078c4b601a76c9ae" providerId="LiveId" clId="{68E4CBDB-82C3-41E9-8FA7-EE59D38302FA}" dt="2025-02-14T20:41:49.136" v="335" actId="478"/>
          <ac:spMkLst>
            <pc:docMk/>
            <pc:sldMk cId="71262426" sldId="267"/>
            <ac:spMk id="3" creationId="{8E80B1E3-903D-4EF7-68BA-8E9512D388FD}"/>
          </ac:spMkLst>
        </pc:spChg>
        <pc:spChg chg="add mod">
          <ac:chgData name="Patrick McBride" userId="078c4b601a76c9ae" providerId="LiveId" clId="{68E4CBDB-82C3-41E9-8FA7-EE59D38302FA}" dt="2025-02-14T20:43:26.159" v="400" actId="20577"/>
          <ac:spMkLst>
            <pc:docMk/>
            <pc:sldMk cId="71262426" sldId="267"/>
            <ac:spMk id="4" creationId="{2C48E41E-BB54-6D52-9A84-B7D1A7028987}"/>
          </ac:spMkLst>
        </pc:spChg>
        <pc:picChg chg="add">
          <ac:chgData name="Patrick McBride" userId="078c4b601a76c9ae" providerId="LiveId" clId="{68E4CBDB-82C3-41E9-8FA7-EE59D38302FA}" dt="2025-02-14T02:52:25.181" v="315" actId="22"/>
          <ac:picMkLst>
            <pc:docMk/>
            <pc:sldMk cId="71262426" sldId="267"/>
            <ac:picMk id="5" creationId="{243A150C-1250-EAE2-5DF2-F1830049030C}"/>
          </ac:picMkLst>
        </pc:picChg>
      </pc:sldChg>
      <pc:sldChg chg="modSp add mod">
        <pc:chgData name="Patrick McBride" userId="078c4b601a76c9ae" providerId="LiveId" clId="{68E4CBDB-82C3-41E9-8FA7-EE59D38302FA}" dt="2025-02-14T21:51:38.637" v="1331" actId="20577"/>
        <pc:sldMkLst>
          <pc:docMk/>
          <pc:sldMk cId="3896112358" sldId="268"/>
        </pc:sldMkLst>
        <pc:spChg chg="mod">
          <ac:chgData name="Patrick McBride" userId="078c4b601a76c9ae" providerId="LiveId" clId="{68E4CBDB-82C3-41E9-8FA7-EE59D38302FA}" dt="2025-02-14T21:39:06.793" v="663" actId="20577"/>
          <ac:spMkLst>
            <pc:docMk/>
            <pc:sldMk cId="3896112358" sldId="268"/>
            <ac:spMk id="3" creationId="{B5BF3A39-82EC-1436-B2C2-9D5F80B6C403}"/>
          </ac:spMkLst>
        </pc:spChg>
        <pc:spChg chg="mod">
          <ac:chgData name="Patrick McBride" userId="078c4b601a76c9ae" providerId="LiveId" clId="{68E4CBDB-82C3-41E9-8FA7-EE59D38302FA}" dt="2025-02-14T21:51:38.637" v="1331" actId="20577"/>
          <ac:spMkLst>
            <pc:docMk/>
            <pc:sldMk cId="3896112358" sldId="268"/>
            <ac:spMk id="13" creationId="{A7EF8CA7-EB7B-05C0-9519-9B6B920163EC}"/>
          </ac:spMkLst>
        </pc:spChg>
      </pc:sldChg>
      <pc:sldChg chg="modSp new add del mod">
        <pc:chgData name="Patrick McBride" userId="078c4b601a76c9ae" providerId="LiveId" clId="{68E4CBDB-82C3-41E9-8FA7-EE59D38302FA}" dt="2025-02-14T21:37:54.547" v="564" actId="47"/>
        <pc:sldMkLst>
          <pc:docMk/>
          <pc:sldMk cId="975292115" sldId="269"/>
        </pc:sldMkLst>
        <pc:spChg chg="mod">
          <ac:chgData name="Patrick McBride" userId="078c4b601a76c9ae" providerId="LiveId" clId="{68E4CBDB-82C3-41E9-8FA7-EE59D38302FA}" dt="2025-02-14T21:37:52.954" v="563"/>
          <ac:spMkLst>
            <pc:docMk/>
            <pc:sldMk cId="975292115" sldId="269"/>
            <ac:spMk id="3" creationId="{038CBAC1-3A02-D164-7245-2A90654D8E22}"/>
          </ac:spMkLst>
        </pc:spChg>
      </pc:sldChg>
      <pc:sldChg chg="modSp add mod">
        <pc:chgData name="Patrick McBride" userId="078c4b601a76c9ae" providerId="LiveId" clId="{68E4CBDB-82C3-41E9-8FA7-EE59D38302FA}" dt="2025-02-14T21:57:32.207" v="1428" actId="1076"/>
        <pc:sldMkLst>
          <pc:docMk/>
          <pc:sldMk cId="3565171873" sldId="269"/>
        </pc:sldMkLst>
        <pc:spChg chg="mod">
          <ac:chgData name="Patrick McBride" userId="078c4b601a76c9ae" providerId="LiveId" clId="{68E4CBDB-82C3-41E9-8FA7-EE59D38302FA}" dt="2025-02-14T21:56:20.085" v="1387" actId="20577"/>
          <ac:spMkLst>
            <pc:docMk/>
            <pc:sldMk cId="3565171873" sldId="269"/>
            <ac:spMk id="2" creationId="{F4525E15-5E49-0E64-D69F-C732A8EF7122}"/>
          </ac:spMkLst>
        </pc:spChg>
        <pc:spChg chg="mod">
          <ac:chgData name="Patrick McBride" userId="078c4b601a76c9ae" providerId="LiveId" clId="{68E4CBDB-82C3-41E9-8FA7-EE59D38302FA}" dt="2025-02-14T21:57:32.207" v="1428" actId="1076"/>
          <ac:spMkLst>
            <pc:docMk/>
            <pc:sldMk cId="3565171873" sldId="269"/>
            <ac:spMk id="11" creationId="{38003392-34F6-79DA-D7F9-64894243AD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BE77CD-EDF4-4889-B9A7-403AE2D22994}" type="datetimeFigureOut">
              <a:rPr lang="en-US" smtClean="0"/>
              <a:t>2/14/2025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D7AE5-0548-43A1-8B90-140E1A3C41BB}" type="slidenum">
              <a:rPr lang="en-US" smtClean="0"/>
              <a:t>‹#›</a:t>
            </a:fld>
            <a:endParaRPr lang="en-US"/>
          </a:p>
        </p:txBody>
      </p:sp>
    </p:spTree>
    <p:extLst>
      <p:ext uri="{BB962C8B-B14F-4D97-AF65-F5344CB8AC3E}">
        <p14:creationId xmlns:p14="http://schemas.microsoft.com/office/powerpoint/2010/main" val="934594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4148F-BC8B-1B96-6B47-245206CBCA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70BB9-4B5E-353A-E7EC-C6B438080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F271A1-9901-2878-430B-E41CC4C050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3F4A25-4067-A51A-4455-5412E73BD785}"/>
              </a:ext>
            </a:extLst>
          </p:cNvPr>
          <p:cNvSpPr>
            <a:spLocks noGrp="1"/>
          </p:cNvSpPr>
          <p:nvPr>
            <p:ph type="sldNum" sz="quarter" idx="5"/>
          </p:nvPr>
        </p:nvSpPr>
        <p:spPr/>
        <p:txBody>
          <a:bodyPr/>
          <a:lstStyle/>
          <a:p>
            <a:fld id="{478D7AE5-0548-43A1-8B90-140E1A3C41BB}" type="slidenum">
              <a:rPr lang="en-US" smtClean="0"/>
              <a:t>4</a:t>
            </a:fld>
            <a:endParaRPr lang="en-US"/>
          </a:p>
        </p:txBody>
      </p:sp>
    </p:spTree>
    <p:extLst>
      <p:ext uri="{BB962C8B-B14F-4D97-AF65-F5344CB8AC3E}">
        <p14:creationId xmlns:p14="http://schemas.microsoft.com/office/powerpoint/2010/main" val="1958585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81CB4-A91A-4110-8090-DDE0AFAE55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030F8-4726-0412-16CB-27697B6F91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EB450-B95D-04F6-1F52-5406DBC270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5E6027-7172-7309-8360-B90BB761F0E7}"/>
              </a:ext>
            </a:extLst>
          </p:cNvPr>
          <p:cNvSpPr>
            <a:spLocks noGrp="1"/>
          </p:cNvSpPr>
          <p:nvPr>
            <p:ph type="sldNum" sz="quarter" idx="5"/>
          </p:nvPr>
        </p:nvSpPr>
        <p:spPr/>
        <p:txBody>
          <a:bodyPr/>
          <a:lstStyle/>
          <a:p>
            <a:fld id="{478D7AE5-0548-43A1-8B90-140E1A3C41BB}" type="slidenum">
              <a:rPr lang="en-US" smtClean="0"/>
              <a:t>5</a:t>
            </a:fld>
            <a:endParaRPr lang="en-US"/>
          </a:p>
        </p:txBody>
      </p:sp>
    </p:spTree>
    <p:extLst>
      <p:ext uri="{BB962C8B-B14F-4D97-AF65-F5344CB8AC3E}">
        <p14:creationId xmlns:p14="http://schemas.microsoft.com/office/powerpoint/2010/main" val="2222181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CF4AB-C119-B42E-44D0-9AEEA54C85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99D77-C5EB-EEE6-F93E-21664BE12B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5C9E8-DF46-261C-DC83-BE9556CBED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62FB77-D7B1-87E7-D5F6-77A0F6B18979}"/>
              </a:ext>
            </a:extLst>
          </p:cNvPr>
          <p:cNvSpPr>
            <a:spLocks noGrp="1"/>
          </p:cNvSpPr>
          <p:nvPr>
            <p:ph type="sldNum" sz="quarter" idx="5"/>
          </p:nvPr>
        </p:nvSpPr>
        <p:spPr/>
        <p:txBody>
          <a:bodyPr/>
          <a:lstStyle/>
          <a:p>
            <a:fld id="{478D7AE5-0548-43A1-8B90-140E1A3C41BB}" type="slidenum">
              <a:rPr lang="en-US" smtClean="0"/>
              <a:t>6</a:t>
            </a:fld>
            <a:endParaRPr lang="en-US"/>
          </a:p>
        </p:txBody>
      </p:sp>
    </p:spTree>
    <p:extLst>
      <p:ext uri="{BB962C8B-B14F-4D97-AF65-F5344CB8AC3E}">
        <p14:creationId xmlns:p14="http://schemas.microsoft.com/office/powerpoint/2010/main" val="395471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008C5-F64B-E0F1-9DA0-7C79E2B10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93BAE-EF10-49A3-6435-74C093F673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92BC00-4342-5B61-BFD0-9167B746F3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79F913-EC5A-1E69-8A91-3DCE5AF31338}"/>
              </a:ext>
            </a:extLst>
          </p:cNvPr>
          <p:cNvSpPr>
            <a:spLocks noGrp="1"/>
          </p:cNvSpPr>
          <p:nvPr>
            <p:ph type="sldNum" sz="quarter" idx="5"/>
          </p:nvPr>
        </p:nvSpPr>
        <p:spPr/>
        <p:txBody>
          <a:bodyPr/>
          <a:lstStyle/>
          <a:p>
            <a:fld id="{478D7AE5-0548-43A1-8B90-140E1A3C41BB}" type="slidenum">
              <a:rPr lang="en-US" smtClean="0"/>
              <a:t>7</a:t>
            </a:fld>
            <a:endParaRPr lang="en-US"/>
          </a:p>
        </p:txBody>
      </p:sp>
    </p:spTree>
    <p:extLst>
      <p:ext uri="{BB962C8B-B14F-4D97-AF65-F5344CB8AC3E}">
        <p14:creationId xmlns:p14="http://schemas.microsoft.com/office/powerpoint/2010/main" val="1183182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F00F0-F035-2589-6ED0-7FD7F059E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DE3682-E1D8-1CE7-AF16-9A2E35290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D4C93A-9FF0-14F1-4F6E-762F48DF4D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ED745A-1ED4-25A3-693F-94B34688227D}"/>
              </a:ext>
            </a:extLst>
          </p:cNvPr>
          <p:cNvSpPr>
            <a:spLocks noGrp="1"/>
          </p:cNvSpPr>
          <p:nvPr>
            <p:ph type="sldNum" sz="quarter" idx="5"/>
          </p:nvPr>
        </p:nvSpPr>
        <p:spPr/>
        <p:txBody>
          <a:bodyPr/>
          <a:lstStyle/>
          <a:p>
            <a:fld id="{478D7AE5-0548-43A1-8B90-140E1A3C41BB}" type="slidenum">
              <a:rPr lang="en-US" smtClean="0"/>
              <a:t>8</a:t>
            </a:fld>
            <a:endParaRPr lang="en-US"/>
          </a:p>
        </p:txBody>
      </p:sp>
    </p:spTree>
    <p:extLst>
      <p:ext uri="{BB962C8B-B14F-4D97-AF65-F5344CB8AC3E}">
        <p14:creationId xmlns:p14="http://schemas.microsoft.com/office/powerpoint/2010/main" val="3200648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8754-82F6-743C-1403-9DE1561FD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4E94CC-9376-13FA-4048-E15037E87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228E9E-0860-B0E8-CACB-1EA16E8B774E}"/>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E219E848-6D2C-00FA-D7BD-FA2C9357D5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3028B2-BEFA-A7B5-CB97-059E91B1EAF8}"/>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2830904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640B-5CB7-99D8-BFEA-6CD0DCB4BF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EBC3E7-6259-E600-E71B-6EEFD80C23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9D26E-04AF-20A3-A903-54A2DAEF568F}"/>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3863B469-DDB9-88BA-15A9-9137347537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10FD2A-BE7A-7B05-5B05-145E86B3BFD4}"/>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271194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1A01A-4FE7-3148-3A80-0D5C4CE266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235ABD-B82F-7B68-37B1-FCFF7E7B9F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54FF1B-BF18-0E5C-B89D-D51B951B02F0}"/>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6E787121-BE06-AFCB-04C0-34BC322F6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C453D-70EA-F4BE-134A-C44EBD74B8CE}"/>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2985386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D24B6-F3BA-BB3F-CB5B-4CF05F266A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5BD77B-B91B-CB2F-2E23-AE6E2644EF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810466-5759-D5AD-2010-839F4A40CB61}"/>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4E0A9A23-C501-66DD-654C-27C1CEF7F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47E12-3592-B523-52EB-6E1DC7590633}"/>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221276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1D58-9FD5-37F6-7992-E18BCF8F8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8944F7A-F2AD-DBED-E32A-7E92F0BD20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A0BDFE-EC29-3B1D-E056-CBE34213C46C}"/>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D02A70B3-7507-4E57-3714-D97E59AC39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81B039-8A51-242A-0BD9-9D2E71007223}"/>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17511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B7694-284A-E435-EF57-784B3AA262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EEC11-F30F-BD62-3922-49DAF8820C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1E9C01-D472-A075-0D4D-13862FA91B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A042B-084D-80E5-A8A6-C9DA5FBDF1FE}"/>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6" name="Footer Placeholder 5">
            <a:extLst>
              <a:ext uri="{FF2B5EF4-FFF2-40B4-BE49-F238E27FC236}">
                <a16:creationId xmlns:a16="http://schemas.microsoft.com/office/drawing/2014/main" id="{B08B121B-F334-45DF-CF06-F7C3928E1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268394-1C20-C45C-F662-C6D649288DCC}"/>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1076687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80E2-5853-0CBA-B6C1-429EFA35C2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D498C8-25EC-32A4-063F-627F3E08B8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9CEF0C-0D1C-DA3E-928A-A45DDF8D09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424F93-2EA6-2F2A-3344-BC6EBDC5F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24965-07FC-D66C-BA91-F9A5EE1D92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DEC5EA-8B3A-6BEE-B2CD-B72BE2894DD3}"/>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8" name="Footer Placeholder 7">
            <a:extLst>
              <a:ext uri="{FF2B5EF4-FFF2-40B4-BE49-F238E27FC236}">
                <a16:creationId xmlns:a16="http://schemas.microsoft.com/office/drawing/2014/main" id="{DE622E6F-FBA1-D6EB-9C2B-4E446537CC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A2D8E9-EFC2-1ECB-3ABA-DF20B28BD79F}"/>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1098951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80A8-1251-4FF4-FF3C-D566CC9A2B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71E2E93-8D0E-4BE3-E080-F3D189B69B80}"/>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4" name="Footer Placeholder 3">
            <a:extLst>
              <a:ext uri="{FF2B5EF4-FFF2-40B4-BE49-F238E27FC236}">
                <a16:creationId xmlns:a16="http://schemas.microsoft.com/office/drawing/2014/main" id="{9D77D9F0-4DA1-E4D1-15BA-74EF05438D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174008-034C-6DF6-2097-A84366A86483}"/>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78415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79294D-73B9-A867-4A8B-CF25569F26F8}"/>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3" name="Footer Placeholder 2">
            <a:extLst>
              <a:ext uri="{FF2B5EF4-FFF2-40B4-BE49-F238E27FC236}">
                <a16:creationId xmlns:a16="http://schemas.microsoft.com/office/drawing/2014/main" id="{2AF01F00-1141-9941-078A-4F2D78062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72B964-185F-2558-3F86-0B19C2ACC38D}"/>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3673728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0E63-F8AE-60FE-46A7-6D4D57633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5938B8-D517-CA0C-0D93-ABF2ACC88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32C9E4-F844-3CCD-DCFE-B1C64E3F1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9ED49F-9CBD-8F79-D0AE-F7C43C5E4CBC}"/>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6" name="Footer Placeholder 5">
            <a:extLst>
              <a:ext uri="{FF2B5EF4-FFF2-40B4-BE49-F238E27FC236}">
                <a16:creationId xmlns:a16="http://schemas.microsoft.com/office/drawing/2014/main" id="{EFF27E7D-9B1D-5C7F-E20C-B1F5CCABF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77B07C-6A2A-BD7E-C918-04813489120D}"/>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1012981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F498-F1B1-6F5C-2BEC-E6A5FBAF68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8E4BA5-B65B-2FE4-5329-1C75F5F57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214C32-3BF7-0D49-F8A6-DD83753E98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5272EA-EF80-91EF-28CA-C1159E740498}"/>
              </a:ext>
            </a:extLst>
          </p:cNvPr>
          <p:cNvSpPr>
            <a:spLocks noGrp="1"/>
          </p:cNvSpPr>
          <p:nvPr>
            <p:ph type="dt" sz="half" idx="10"/>
          </p:nvPr>
        </p:nvSpPr>
        <p:spPr/>
        <p:txBody>
          <a:bodyPr/>
          <a:lstStyle/>
          <a:p>
            <a:fld id="{18D3A33E-4C66-48F0-B379-225FB7A4E359}" type="datetimeFigureOut">
              <a:rPr lang="en-US" smtClean="0"/>
              <a:t>2/14/2025</a:t>
            </a:fld>
            <a:endParaRPr lang="en-US"/>
          </a:p>
        </p:txBody>
      </p:sp>
      <p:sp>
        <p:nvSpPr>
          <p:cNvPr id="6" name="Footer Placeholder 5">
            <a:extLst>
              <a:ext uri="{FF2B5EF4-FFF2-40B4-BE49-F238E27FC236}">
                <a16:creationId xmlns:a16="http://schemas.microsoft.com/office/drawing/2014/main" id="{C1D5ACAD-FF6E-7991-C088-73E84E7CE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FACBB-96E6-6A02-279D-42DE56B4723E}"/>
              </a:ext>
            </a:extLst>
          </p:cNvPr>
          <p:cNvSpPr>
            <a:spLocks noGrp="1"/>
          </p:cNvSpPr>
          <p:nvPr>
            <p:ph type="sldNum" sz="quarter" idx="12"/>
          </p:nvPr>
        </p:nvSpPr>
        <p:spPr/>
        <p:txBody>
          <a:bodyPr/>
          <a:lstStyle/>
          <a:p>
            <a:fld id="{6918B970-2261-4B73-AC7C-7D6C98873BA2}" type="slidenum">
              <a:rPr lang="en-US" smtClean="0"/>
              <a:t>‹#›</a:t>
            </a:fld>
            <a:endParaRPr lang="en-US"/>
          </a:p>
        </p:txBody>
      </p:sp>
    </p:spTree>
    <p:extLst>
      <p:ext uri="{BB962C8B-B14F-4D97-AF65-F5344CB8AC3E}">
        <p14:creationId xmlns:p14="http://schemas.microsoft.com/office/powerpoint/2010/main" val="353230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4D492-05D1-8702-DAA9-BD88E21AC4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F409CD-01A2-4BD5-DFE5-DC2E441D32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10D6A-A446-4E21-24D3-B634238A59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D3A33E-4C66-48F0-B379-225FB7A4E359}" type="datetimeFigureOut">
              <a:rPr lang="en-US" smtClean="0"/>
              <a:t>2/14/2025</a:t>
            </a:fld>
            <a:endParaRPr lang="en-US"/>
          </a:p>
        </p:txBody>
      </p:sp>
      <p:sp>
        <p:nvSpPr>
          <p:cNvPr id="5" name="Footer Placeholder 4">
            <a:extLst>
              <a:ext uri="{FF2B5EF4-FFF2-40B4-BE49-F238E27FC236}">
                <a16:creationId xmlns:a16="http://schemas.microsoft.com/office/drawing/2014/main" id="{FEDC67C6-1DF6-5A3B-EC6F-2F04C68088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1E8D540-209D-4D21-7789-19D4B197E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18B970-2261-4B73-AC7C-7D6C98873BA2}" type="slidenum">
              <a:rPr lang="en-US" smtClean="0"/>
              <a:t>‹#›</a:t>
            </a:fld>
            <a:endParaRPr lang="en-US"/>
          </a:p>
        </p:txBody>
      </p:sp>
    </p:spTree>
    <p:extLst>
      <p:ext uri="{BB962C8B-B14F-4D97-AF65-F5344CB8AC3E}">
        <p14:creationId xmlns:p14="http://schemas.microsoft.com/office/powerpoint/2010/main" val="3862171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ai/openai-pyth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radio.app/" TargetMode="External"/><Relationship Id="rId4" Type="http://schemas.openxmlformats.org/officeDocument/2006/relationships/hyperlink" Target="https://github.com/openai/swar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ACFB-7513-5EAF-38E6-93975534C28D}"/>
              </a:ext>
            </a:extLst>
          </p:cNvPr>
          <p:cNvSpPr>
            <a:spLocks noGrp="1"/>
          </p:cNvSpPr>
          <p:nvPr>
            <p:ph type="ctrTitle"/>
          </p:nvPr>
        </p:nvSpPr>
        <p:spPr/>
        <p:txBody>
          <a:bodyPr/>
          <a:lstStyle/>
          <a:p>
            <a:r>
              <a:rPr lang="en-US" dirty="0" err="1"/>
              <a:t>Kouper</a:t>
            </a:r>
            <a:r>
              <a:rPr lang="en-US" dirty="0"/>
              <a:t> Health ML Challenge</a:t>
            </a:r>
          </a:p>
        </p:txBody>
      </p:sp>
      <p:sp>
        <p:nvSpPr>
          <p:cNvPr id="3" name="Subtitle 2">
            <a:extLst>
              <a:ext uri="{FF2B5EF4-FFF2-40B4-BE49-F238E27FC236}">
                <a16:creationId xmlns:a16="http://schemas.microsoft.com/office/drawing/2014/main" id="{635C8ED8-76F9-E2E7-4AF0-502D0025D157}"/>
              </a:ext>
            </a:extLst>
          </p:cNvPr>
          <p:cNvSpPr>
            <a:spLocks noGrp="1"/>
          </p:cNvSpPr>
          <p:nvPr>
            <p:ph type="subTitle" idx="1"/>
          </p:nvPr>
        </p:nvSpPr>
        <p:spPr/>
        <p:txBody>
          <a:bodyPr/>
          <a:lstStyle/>
          <a:p>
            <a:r>
              <a:rPr lang="en-US" dirty="0"/>
              <a:t>Mini Care Coordinator Assistant</a:t>
            </a:r>
          </a:p>
        </p:txBody>
      </p:sp>
    </p:spTree>
    <p:extLst>
      <p:ext uri="{BB962C8B-B14F-4D97-AF65-F5344CB8AC3E}">
        <p14:creationId xmlns:p14="http://schemas.microsoft.com/office/powerpoint/2010/main" val="65341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F0B6C-CA12-DA30-23AB-2CE01E27702E}"/>
              </a:ext>
            </a:extLst>
          </p:cNvPr>
          <p:cNvPicPr>
            <a:picLocks noChangeAspect="1"/>
          </p:cNvPicPr>
          <p:nvPr/>
        </p:nvPicPr>
        <p:blipFill>
          <a:blip r:embed="rId2"/>
          <a:stretch>
            <a:fillRect/>
          </a:stretch>
        </p:blipFill>
        <p:spPr>
          <a:xfrm>
            <a:off x="3365826" y="0"/>
            <a:ext cx="5460348" cy="6858000"/>
          </a:xfrm>
          <a:prstGeom prst="rect">
            <a:avLst/>
          </a:prstGeom>
        </p:spPr>
      </p:pic>
      <p:sp>
        <p:nvSpPr>
          <p:cNvPr id="4" name="Title 1">
            <a:extLst>
              <a:ext uri="{FF2B5EF4-FFF2-40B4-BE49-F238E27FC236}">
                <a16:creationId xmlns:a16="http://schemas.microsoft.com/office/drawing/2014/main" id="{89FABDCA-6123-9141-12FB-8705973D4C3C}"/>
              </a:ext>
            </a:extLst>
          </p:cNvPr>
          <p:cNvSpPr txBox="1">
            <a:spLocks/>
          </p:cNvSpPr>
          <p:nvPr/>
        </p:nvSpPr>
        <p:spPr>
          <a:xfrm>
            <a:off x="0" y="1"/>
            <a:ext cx="10515600" cy="900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Manual Booking</a:t>
            </a:r>
          </a:p>
        </p:txBody>
      </p:sp>
    </p:spTree>
    <p:extLst>
      <p:ext uri="{BB962C8B-B14F-4D97-AF65-F5344CB8AC3E}">
        <p14:creationId xmlns:p14="http://schemas.microsoft.com/office/powerpoint/2010/main" val="320259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3A150C-1250-EAE2-5DF2-F1830049030C}"/>
              </a:ext>
            </a:extLst>
          </p:cNvPr>
          <p:cNvPicPr>
            <a:picLocks noChangeAspect="1"/>
          </p:cNvPicPr>
          <p:nvPr/>
        </p:nvPicPr>
        <p:blipFill>
          <a:blip r:embed="rId2"/>
          <a:stretch>
            <a:fillRect/>
          </a:stretch>
        </p:blipFill>
        <p:spPr>
          <a:xfrm>
            <a:off x="3311970" y="0"/>
            <a:ext cx="5568060" cy="6858000"/>
          </a:xfrm>
          <a:prstGeom prst="rect">
            <a:avLst/>
          </a:prstGeom>
        </p:spPr>
      </p:pic>
      <p:sp>
        <p:nvSpPr>
          <p:cNvPr id="4" name="Title 1">
            <a:extLst>
              <a:ext uri="{FF2B5EF4-FFF2-40B4-BE49-F238E27FC236}">
                <a16:creationId xmlns:a16="http://schemas.microsoft.com/office/drawing/2014/main" id="{2C48E41E-BB54-6D52-9A84-B7D1A7028987}"/>
              </a:ext>
            </a:extLst>
          </p:cNvPr>
          <p:cNvSpPr>
            <a:spLocks noGrp="1"/>
          </p:cNvSpPr>
          <p:nvPr>
            <p:ph type="title"/>
          </p:nvPr>
        </p:nvSpPr>
        <p:spPr>
          <a:xfrm>
            <a:off x="0" y="1"/>
            <a:ext cx="10515600" cy="900358"/>
          </a:xfrm>
        </p:spPr>
        <p:txBody>
          <a:bodyPr>
            <a:normAutofit/>
          </a:bodyPr>
          <a:lstStyle/>
          <a:p>
            <a:r>
              <a:rPr lang="en-US" sz="3000" dirty="0"/>
              <a:t>Insurance Question</a:t>
            </a:r>
          </a:p>
        </p:txBody>
      </p:sp>
    </p:spTree>
    <p:extLst>
      <p:ext uri="{BB962C8B-B14F-4D97-AF65-F5344CB8AC3E}">
        <p14:creationId xmlns:p14="http://schemas.microsoft.com/office/powerpoint/2010/main" val="712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2DECDE25-4DBF-EC57-10C9-73D969A2F7DD}"/>
              </a:ext>
            </a:extLst>
          </p:cNvPr>
          <p:cNvSpPr txBox="1"/>
          <p:nvPr/>
        </p:nvSpPr>
        <p:spPr>
          <a:xfrm>
            <a:off x="838200" y="1327167"/>
            <a:ext cx="10515600" cy="4493538"/>
          </a:xfrm>
          <a:prstGeom prst="rect">
            <a:avLst/>
          </a:prstGeom>
          <a:noFill/>
        </p:spPr>
        <p:txBody>
          <a:bodyPr wrap="square">
            <a:spAutoFit/>
          </a:bodyPr>
          <a:lstStyle/>
          <a:p>
            <a:pPr algn="l"/>
            <a:r>
              <a:rPr lang="en-US" sz="1400" b="0" i="0" u="none" strike="noStrike" baseline="0" dirty="0">
                <a:latin typeface="ArialMT"/>
              </a:rPr>
              <a:t>Your task is to design and implement a Care Coordinator Assistant that will help a nurse take</a:t>
            </a:r>
          </a:p>
          <a:p>
            <a:pPr algn="l"/>
            <a:r>
              <a:rPr lang="en-US" sz="1400" b="0" i="0" u="none" strike="noStrike" baseline="0" dirty="0">
                <a:latin typeface="ArialMT"/>
              </a:rPr>
              <a:t>the correct next steps when helping a patient. The assistant guides the nurse based on a</a:t>
            </a:r>
          </a:p>
          <a:p>
            <a:pPr algn="l"/>
            <a:r>
              <a:rPr lang="en-US" sz="1400" b="0" i="0" u="none" strike="noStrike" baseline="0" dirty="0">
                <a:latin typeface="ArialMT"/>
              </a:rPr>
              <a:t>defined engagement process and context about the specific case. As an intelligent agent, it</a:t>
            </a:r>
          </a:p>
          <a:p>
            <a:pPr algn="l"/>
            <a:r>
              <a:rPr lang="en-US" sz="1400" b="0" i="0" u="none" strike="noStrike" baseline="0" dirty="0">
                <a:latin typeface="ArialMT"/>
              </a:rPr>
              <a:t>should also be able to account for any exceptions and edge cases that may come up in real</a:t>
            </a:r>
          </a:p>
          <a:p>
            <a:pPr algn="l"/>
            <a:r>
              <a:rPr lang="en-US" sz="1400" b="0" i="0" u="none" strike="noStrike" baseline="0" dirty="0">
                <a:latin typeface="ArialMT"/>
              </a:rPr>
              <a:t>world use cases.</a:t>
            </a:r>
          </a:p>
          <a:p>
            <a:pPr algn="l"/>
            <a:endParaRPr lang="en-US" sz="1400" b="0" i="0" u="none" strike="noStrike" baseline="0" dirty="0">
              <a:latin typeface="ArialMT"/>
            </a:endParaRPr>
          </a:p>
          <a:p>
            <a:pPr algn="l"/>
            <a:r>
              <a:rPr lang="en-US" sz="2000" b="1" i="0" u="none" strike="noStrike" baseline="0" dirty="0">
                <a:latin typeface="Arial-BoldMT"/>
              </a:rPr>
              <a:t>Scenario</a:t>
            </a:r>
          </a:p>
          <a:p>
            <a:pPr algn="l"/>
            <a:r>
              <a:rPr lang="en-US" sz="1400" b="0" i="0" u="none" strike="noStrike" baseline="0" dirty="0">
                <a:latin typeface="ArialMT"/>
              </a:rPr>
              <a:t>A nurse is booking appointments for patient John Doe for some referrals following a hospital</a:t>
            </a:r>
          </a:p>
          <a:p>
            <a:pPr algn="l"/>
            <a:r>
              <a:rPr lang="en-US" sz="1400" b="0" i="0" u="none" strike="noStrike" baseline="0" dirty="0">
                <a:latin typeface="ArialMT"/>
              </a:rPr>
              <a:t>visit. The assistant should guide the nurse to book the correct appointments and answer any</a:t>
            </a:r>
          </a:p>
          <a:p>
            <a:pPr algn="l"/>
            <a:r>
              <a:rPr lang="en-US" sz="1400" b="0" i="0" u="none" strike="noStrike" baseline="0" dirty="0">
                <a:latin typeface="ArialMT"/>
              </a:rPr>
              <a:t>questions.</a:t>
            </a:r>
          </a:p>
          <a:p>
            <a:pPr algn="l"/>
            <a:endParaRPr lang="en-US" sz="1400" dirty="0">
              <a:latin typeface="ArialMT"/>
            </a:endParaRPr>
          </a:p>
          <a:p>
            <a:pPr algn="l"/>
            <a:r>
              <a:rPr lang="en-US" sz="1400" b="0" i="0" u="none" strike="noStrike" baseline="0" dirty="0">
                <a:latin typeface="ArialMT"/>
              </a:rPr>
              <a:t>In order to book an appointment, the nurse needs to know:</a:t>
            </a:r>
          </a:p>
          <a:p>
            <a:pPr lvl="1"/>
            <a:r>
              <a:rPr lang="en-US" sz="1400" b="0" i="0" u="none" strike="noStrike" baseline="0" dirty="0">
                <a:latin typeface="ArialMT"/>
              </a:rPr>
              <a:t>1.  first name, last name and dob of the patient</a:t>
            </a:r>
          </a:p>
          <a:p>
            <a:pPr lvl="1"/>
            <a:r>
              <a:rPr lang="en-US" sz="1400" b="0" i="0" u="none" strike="noStrike" baseline="0" dirty="0">
                <a:latin typeface="ArialMT"/>
              </a:rPr>
              <a:t>2. the provider/doctor for the appointment</a:t>
            </a:r>
          </a:p>
          <a:p>
            <a:pPr lvl="1"/>
            <a:r>
              <a:rPr lang="en-US" sz="1400" b="0" i="0" u="none" strike="noStrike" baseline="0" dirty="0">
                <a:latin typeface="ArialMT"/>
              </a:rPr>
              <a:t>3. the type of appointment</a:t>
            </a:r>
          </a:p>
          <a:p>
            <a:pPr lvl="1"/>
            <a:r>
              <a:rPr lang="en-US" sz="1400" b="0" i="0" u="none" strike="noStrike" baseline="0" dirty="0">
                <a:latin typeface="ArialMT"/>
              </a:rPr>
              <a:t>4. the location of the appointment</a:t>
            </a:r>
          </a:p>
          <a:p>
            <a:pPr algn="l"/>
            <a:endParaRPr lang="en-US" sz="1400" b="0" i="0" u="none" strike="noStrike" baseline="0" dirty="0">
              <a:latin typeface="ArialMT"/>
            </a:endParaRPr>
          </a:p>
          <a:p>
            <a:pPr algn="l"/>
            <a:r>
              <a:rPr lang="en-US" sz="1400" b="0" i="0" u="none" strike="noStrike" baseline="0" dirty="0">
                <a:latin typeface="ArialMT"/>
              </a:rPr>
              <a:t>Some other potential questions the assistant should be able to answer:</a:t>
            </a:r>
          </a:p>
          <a:p>
            <a:pPr lvl="1"/>
            <a:r>
              <a:rPr lang="en-US" sz="1400" b="0" i="0" u="none" strike="noStrike" baseline="0" dirty="0">
                <a:latin typeface="ArialMT"/>
              </a:rPr>
              <a:t>● If &lt;provider&gt; is not available at &lt;given time&gt;, what other providers are available?</a:t>
            </a:r>
          </a:p>
          <a:p>
            <a:pPr lvl="1"/>
            <a:r>
              <a:rPr lang="en-US" sz="1400" b="0" i="0" u="none" strike="noStrike" baseline="0" dirty="0">
                <a:latin typeface="ArialMT"/>
              </a:rPr>
              <a:t>● Does the hospital accept &lt;insurance provider&gt;? What</a:t>
            </a:r>
            <a:endParaRPr lang="en-US" sz="2400" dirty="0"/>
          </a:p>
        </p:txBody>
      </p:sp>
      <p:sp>
        <p:nvSpPr>
          <p:cNvPr id="3" name="Title 1">
            <a:extLst>
              <a:ext uri="{FF2B5EF4-FFF2-40B4-BE49-F238E27FC236}">
                <a16:creationId xmlns:a16="http://schemas.microsoft.com/office/drawing/2014/main" id="{30B3AAB4-540F-C32F-6643-3A9371298CC5}"/>
              </a:ext>
            </a:extLst>
          </p:cNvPr>
          <p:cNvSpPr txBox="1">
            <a:spLocks/>
          </p:cNvSpPr>
          <p:nvPr/>
        </p:nvSpPr>
        <p:spPr>
          <a:xfrm>
            <a:off x="0" y="1"/>
            <a:ext cx="10515600" cy="900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The Task</a:t>
            </a:r>
          </a:p>
        </p:txBody>
      </p:sp>
    </p:spTree>
    <p:extLst>
      <p:ext uri="{BB962C8B-B14F-4D97-AF65-F5344CB8AC3E}">
        <p14:creationId xmlns:p14="http://schemas.microsoft.com/office/powerpoint/2010/main" val="3520827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62D33-2E0E-20E7-56D0-446F9F6A0D7F}"/>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A7EF8CA7-EB7B-05C0-9519-9B6B920163EC}"/>
              </a:ext>
            </a:extLst>
          </p:cNvPr>
          <p:cNvSpPr txBox="1"/>
          <p:nvPr/>
        </p:nvSpPr>
        <p:spPr>
          <a:xfrm>
            <a:off x="514643" y="1179456"/>
            <a:ext cx="10515600" cy="4247317"/>
          </a:xfrm>
          <a:prstGeom prst="rect">
            <a:avLst/>
          </a:prstGeom>
          <a:noFill/>
        </p:spPr>
        <p:txBody>
          <a:bodyPr wrap="square">
            <a:spAutoFit/>
          </a:bodyPr>
          <a:lstStyle/>
          <a:p>
            <a:pPr algn="l"/>
            <a:r>
              <a:rPr lang="en-US" sz="2000" b="1" i="0" u="none" strike="noStrike" baseline="0" dirty="0">
                <a:latin typeface="ArialMT"/>
              </a:rPr>
              <a:t>Chatbot Features:</a:t>
            </a:r>
          </a:p>
          <a:p>
            <a:pPr marL="285750" indent="-285750" algn="l">
              <a:buFont typeface="Arial" panose="020B0604020202020204" pitchFamily="34" charset="0"/>
              <a:buChar char="•"/>
            </a:pPr>
            <a:r>
              <a:rPr lang="en-US" sz="1400" b="0" i="0" u="none" strike="noStrike" baseline="0" dirty="0">
                <a:latin typeface="ArialMT"/>
              </a:rPr>
              <a:t>User interface for th</a:t>
            </a:r>
            <a:r>
              <a:rPr lang="en-US" sz="1400" dirty="0">
                <a:latin typeface="ArialMT"/>
              </a:rPr>
              <a:t>e Care Coordinator Assistant</a:t>
            </a:r>
          </a:p>
          <a:p>
            <a:pPr marL="285750" indent="-285750" algn="l">
              <a:buFont typeface="Arial" panose="020B0604020202020204" pitchFamily="34" charset="0"/>
              <a:buChar char="•"/>
            </a:pPr>
            <a:r>
              <a:rPr lang="en-US" sz="1400" b="0" i="0" u="none" strike="noStrike" baseline="0" dirty="0">
                <a:latin typeface="ArialMT"/>
              </a:rPr>
              <a:t>A chatbot interface where the nurse can input the patient's first name, last name, and date of birth to look up the patient in the system.</a:t>
            </a:r>
          </a:p>
          <a:p>
            <a:pPr marL="285750" indent="-285750" algn="l">
              <a:buFont typeface="Arial" panose="020B0604020202020204" pitchFamily="34" charset="0"/>
              <a:buChar char="•"/>
            </a:pPr>
            <a:r>
              <a:rPr lang="en-US" sz="1400" b="0" i="0" u="none" strike="noStrike" baseline="0" dirty="0">
                <a:latin typeface="ArialMT"/>
              </a:rPr>
              <a:t>The assistant will then guide the nurse through the process of booking an appointment for the patient based on the patient's referred providers and previous appointments.</a:t>
            </a:r>
          </a:p>
          <a:p>
            <a:pPr marL="285750" indent="-285750" algn="l">
              <a:buFont typeface="Arial" panose="020B0604020202020204" pitchFamily="34" charset="0"/>
              <a:buChar char="•"/>
            </a:pPr>
            <a:r>
              <a:rPr lang="en-US" sz="1400" b="0" i="0" u="none" strike="noStrike" baseline="0" dirty="0">
                <a:latin typeface="ArialMT"/>
              </a:rPr>
              <a:t>The assistant will also be able to answer questions about provider availability, insurance acceptance, and patient history.</a:t>
            </a:r>
          </a:p>
          <a:p>
            <a:pPr marL="285750" indent="-285750" algn="l">
              <a:buFont typeface="Arial" panose="020B0604020202020204" pitchFamily="34" charset="0"/>
              <a:buChar char="•"/>
            </a:pPr>
            <a:r>
              <a:rPr lang="en-US" sz="1400" b="0" i="0" u="none" strike="noStrike" baseline="0" dirty="0">
                <a:latin typeface="ArialMT"/>
              </a:rPr>
              <a:t>The nurse can interact with the assistant by inputting text and selecting options from dropdown lists in order to book appointments.</a:t>
            </a:r>
          </a:p>
          <a:p>
            <a:pPr algn="l"/>
            <a:endParaRPr lang="en-US" sz="2000" b="1" i="0" u="none" strike="noStrike" baseline="0" dirty="0">
              <a:latin typeface="Arial-BoldMT"/>
            </a:endParaRPr>
          </a:p>
          <a:p>
            <a:pPr algn="l"/>
            <a:r>
              <a:rPr lang="en-US" sz="2000" b="1" i="0" u="none" strike="noStrike" baseline="0" dirty="0">
                <a:latin typeface="Arial-BoldMT"/>
              </a:rPr>
              <a:t>TODO:</a:t>
            </a:r>
          </a:p>
          <a:p>
            <a:pPr marL="285750" indent="-285750" algn="l">
              <a:buFont typeface="Arial" panose="020B0604020202020204" pitchFamily="34" charset="0"/>
              <a:buChar char="•"/>
            </a:pPr>
            <a:r>
              <a:rPr lang="en-US" sz="1400" b="0" i="0" u="none" strike="noStrike" baseline="0" dirty="0">
                <a:latin typeface="ArialMT"/>
              </a:rPr>
              <a:t>Separate backend REST API for data and chat calls using </a:t>
            </a:r>
            <a:r>
              <a:rPr lang="en-US" sz="1400" b="0" i="0" u="none" strike="noStrike" baseline="0" dirty="0" err="1">
                <a:latin typeface="ArialMT"/>
              </a:rPr>
              <a:t>FastAPI</a:t>
            </a:r>
            <a:r>
              <a:rPr lang="en-US" sz="1400" b="0" i="0" u="none" strike="noStrike" baseline="0" dirty="0">
                <a:latin typeface="ArialMT"/>
              </a:rPr>
              <a:t> or Flask</a:t>
            </a:r>
          </a:p>
          <a:p>
            <a:pPr marL="742950" lvl="1" indent="-285750">
              <a:buFont typeface="Arial" panose="020B0604020202020204" pitchFamily="34" charset="0"/>
              <a:buChar char="•"/>
            </a:pPr>
            <a:r>
              <a:rPr lang="en-US" sz="1400" b="0" i="0" u="none" strike="noStrike" baseline="0" dirty="0">
                <a:latin typeface="ArialMT"/>
              </a:rPr>
              <a:t>Requires separate deployment from frontend </a:t>
            </a:r>
            <a:r>
              <a:rPr lang="en-US" sz="1400" b="0" i="0" u="none" strike="noStrike" baseline="0" dirty="0" err="1">
                <a:latin typeface="ArialMT"/>
              </a:rPr>
              <a:t>Gradio</a:t>
            </a:r>
            <a:r>
              <a:rPr lang="en-US" sz="1400" b="0" i="0" u="none" strike="noStrike" baseline="0" dirty="0">
                <a:latin typeface="ArialMT"/>
              </a:rPr>
              <a:t> solution or frontend UI integration with Flask</a:t>
            </a:r>
          </a:p>
          <a:p>
            <a:pPr marL="285750" indent="-285750">
              <a:buFont typeface="Arial" panose="020B0604020202020204" pitchFamily="34" charset="0"/>
              <a:buChar char="•"/>
            </a:pPr>
            <a:r>
              <a:rPr lang="en-US" sz="1400" dirty="0">
                <a:latin typeface="ArialMT"/>
              </a:rPr>
              <a:t>Separate Agents for Triage, Patient Data, Provider Directory, Appointment Booking, Insurance Info</a:t>
            </a:r>
          </a:p>
          <a:p>
            <a:pPr marL="285750" indent="-285750">
              <a:buFont typeface="Arial" panose="020B0604020202020204" pitchFamily="34" charset="0"/>
              <a:buChar char="•"/>
            </a:pPr>
            <a:r>
              <a:rPr lang="en-US" sz="1400" b="0" i="0" u="none" strike="noStrike" baseline="0" dirty="0">
                <a:latin typeface="ArialMT"/>
              </a:rPr>
              <a:t>Security layers for backend data calls</a:t>
            </a:r>
          </a:p>
          <a:p>
            <a:pPr marL="285750" indent="-285750">
              <a:buFont typeface="Arial" panose="020B0604020202020204" pitchFamily="34" charset="0"/>
              <a:buChar char="•"/>
            </a:pPr>
            <a:r>
              <a:rPr lang="en-US" sz="1400" dirty="0">
                <a:latin typeface="ArialMT"/>
              </a:rPr>
              <a:t>Explicit guardrails to protect customer and health data</a:t>
            </a:r>
          </a:p>
          <a:p>
            <a:pPr marL="285750" indent="-285750">
              <a:buFont typeface="Arial" panose="020B0604020202020204" pitchFamily="34" charset="0"/>
              <a:buChar char="•"/>
            </a:pPr>
            <a:r>
              <a:rPr lang="en-US" sz="1400" b="0" i="0" u="none" strike="noStrike" baseline="0" dirty="0">
                <a:latin typeface="ArialMT"/>
              </a:rPr>
              <a:t>Have Assistant auto-fill form fields</a:t>
            </a:r>
          </a:p>
          <a:p>
            <a:pPr marL="285750" indent="-285750">
              <a:buFont typeface="Arial" panose="020B0604020202020204" pitchFamily="34" charset="0"/>
              <a:buChar char="•"/>
            </a:pPr>
            <a:r>
              <a:rPr lang="en-US" sz="1400" dirty="0">
                <a:latin typeface="ArialMT"/>
              </a:rPr>
              <a:t>Data cleaning and more strict schema validation using </a:t>
            </a:r>
            <a:r>
              <a:rPr lang="en-US" sz="1400" dirty="0" err="1">
                <a:latin typeface="ArialMT"/>
              </a:rPr>
              <a:t>Pydantic</a:t>
            </a:r>
            <a:r>
              <a:rPr lang="en-US" sz="1400" dirty="0">
                <a:latin typeface="ArialMT"/>
              </a:rPr>
              <a:t> and determining a proper </a:t>
            </a:r>
            <a:r>
              <a:rPr lang="en-US" sz="1400" dirty="0" err="1">
                <a:latin typeface="ArialMT"/>
              </a:rPr>
              <a:t>OpenAPI</a:t>
            </a:r>
            <a:r>
              <a:rPr lang="en-US" sz="1400" dirty="0">
                <a:latin typeface="ArialMT"/>
              </a:rPr>
              <a:t> schema for the data</a:t>
            </a:r>
            <a:endParaRPr lang="en-US" sz="1400" b="0" i="0" u="none" strike="noStrike" baseline="0" dirty="0">
              <a:latin typeface="ArialMT"/>
            </a:endParaRPr>
          </a:p>
        </p:txBody>
      </p:sp>
      <p:sp>
        <p:nvSpPr>
          <p:cNvPr id="3" name="Title 1">
            <a:extLst>
              <a:ext uri="{FF2B5EF4-FFF2-40B4-BE49-F238E27FC236}">
                <a16:creationId xmlns:a16="http://schemas.microsoft.com/office/drawing/2014/main" id="{B5BF3A39-82EC-1436-B2C2-9D5F80B6C403}"/>
              </a:ext>
            </a:extLst>
          </p:cNvPr>
          <p:cNvSpPr txBox="1">
            <a:spLocks/>
          </p:cNvSpPr>
          <p:nvPr/>
        </p:nvSpPr>
        <p:spPr>
          <a:xfrm>
            <a:off x="0" y="1"/>
            <a:ext cx="10515600" cy="9003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000" dirty="0"/>
              <a:t>My Current Solution</a:t>
            </a:r>
          </a:p>
        </p:txBody>
      </p:sp>
    </p:spTree>
    <p:extLst>
      <p:ext uri="{BB962C8B-B14F-4D97-AF65-F5344CB8AC3E}">
        <p14:creationId xmlns:p14="http://schemas.microsoft.com/office/powerpoint/2010/main" val="3896112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961B-49CE-D536-C287-F9D8A2EDE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C59434-0262-5676-20F4-FB8456131B37}"/>
              </a:ext>
            </a:extLst>
          </p:cNvPr>
          <p:cNvSpPr>
            <a:spLocks noGrp="1"/>
          </p:cNvSpPr>
          <p:nvPr>
            <p:ph type="title"/>
          </p:nvPr>
        </p:nvSpPr>
        <p:spPr>
          <a:xfrm>
            <a:off x="0" y="1"/>
            <a:ext cx="10515600" cy="900358"/>
          </a:xfrm>
        </p:spPr>
        <p:txBody>
          <a:bodyPr>
            <a:normAutofit/>
          </a:bodyPr>
          <a:lstStyle/>
          <a:p>
            <a:r>
              <a:rPr lang="en-US" sz="3000" dirty="0"/>
              <a:t>Guided Steps with Function Calling</a:t>
            </a:r>
          </a:p>
        </p:txBody>
      </p:sp>
      <p:sp>
        <p:nvSpPr>
          <p:cNvPr id="11" name="TextBox 10">
            <a:extLst>
              <a:ext uri="{FF2B5EF4-FFF2-40B4-BE49-F238E27FC236}">
                <a16:creationId xmlns:a16="http://schemas.microsoft.com/office/drawing/2014/main" id="{B1825233-8450-03AE-3C87-1894C0E4120D}"/>
              </a:ext>
            </a:extLst>
          </p:cNvPr>
          <p:cNvSpPr txBox="1"/>
          <p:nvPr/>
        </p:nvSpPr>
        <p:spPr>
          <a:xfrm>
            <a:off x="0" y="900359"/>
            <a:ext cx="12192000" cy="5847755"/>
          </a:xfrm>
          <a:prstGeom prst="rect">
            <a:avLst/>
          </a:prstGeom>
          <a:noFill/>
        </p:spPr>
        <p:txBody>
          <a:bodyPr wrap="square">
            <a:spAutoFit/>
          </a:bodyPr>
          <a:lstStyle/>
          <a:p>
            <a:r>
              <a:rPr lang="en-US" sz="1100" b="1" dirty="0"/>
              <a:t>1. Patient information:</a:t>
            </a:r>
          </a:p>
          <a:p>
            <a:r>
              <a:rPr lang="en-US" sz="1100" dirty="0"/>
              <a:t>   - Need the first name, last name and dob of the patient to look them up in the system.</a:t>
            </a:r>
          </a:p>
          <a:p>
            <a:r>
              <a:rPr lang="en-US" sz="1100" dirty="0"/>
              <a:t>   - Once you have this information, confirm the patient data by calling `</a:t>
            </a:r>
            <a:r>
              <a:rPr lang="en-US" sz="1100" dirty="0" err="1"/>
              <a:t>get_patient_data</a:t>
            </a:r>
            <a:r>
              <a:rPr lang="en-US" sz="1100" dirty="0"/>
              <a:t>` to display the rest of the patient's data like primary care provider, referred providers, and appointments.</a:t>
            </a:r>
          </a:p>
          <a:p>
            <a:r>
              <a:rPr lang="en-US" sz="1100" dirty="0"/>
              <a:t>   - Once the patient is confirmed, remind the nurse to input the patient id (field "id" with integer value in patient data) into the form field to fill out the rest of the patient's information.</a:t>
            </a:r>
          </a:p>
          <a:p>
            <a:endParaRPr lang="en-US" sz="1100" dirty="0"/>
          </a:p>
          <a:p>
            <a:r>
              <a:rPr lang="en-US" sz="1100" b="1" dirty="0"/>
              <a:t>2. Determine which appointments to book based on the patient's referred providers:</a:t>
            </a:r>
          </a:p>
          <a:p>
            <a:r>
              <a:rPr lang="en-US" sz="1100" dirty="0"/>
              <a:t>   - Use the patient data or call calling `</a:t>
            </a:r>
            <a:r>
              <a:rPr lang="en-US" sz="1100" dirty="0" err="1"/>
              <a:t>get_patient_referrals</a:t>
            </a:r>
            <a:r>
              <a:rPr lang="en-US" sz="1100" dirty="0"/>
              <a:t>` to determine the latest referrals to book an appointment for.</a:t>
            </a:r>
          </a:p>
          <a:p>
            <a:r>
              <a:rPr lang="en-US" sz="1100" dirty="0"/>
              <a:t>   - Display the referred providers list to the nurse as a numbered list and ask which referral they would like to book an appointment for next.</a:t>
            </a:r>
          </a:p>
          <a:p>
            <a:r>
              <a:rPr lang="en-US" sz="1100" dirty="0"/>
              <a:t>   - Repeat Steps 3 through 6 for each referral.</a:t>
            </a:r>
          </a:p>
          <a:p>
            <a:endParaRPr lang="en-US" sz="1100" dirty="0"/>
          </a:p>
          <a:p>
            <a:r>
              <a:rPr lang="en-US" sz="1100" b="1" dirty="0"/>
              <a:t>3. Determine provider for referral:</a:t>
            </a:r>
          </a:p>
          <a:p>
            <a:r>
              <a:rPr lang="en-US" sz="1100" dirty="0"/>
              <a:t>   - Once the nurse selects a referral confirm the provider based on the patient's primary care provider or previous appointments.</a:t>
            </a:r>
          </a:p>
          <a:p>
            <a:r>
              <a:rPr lang="en-US" sz="1100" dirty="0"/>
              <a:t>   - If no provider is specified, call `</a:t>
            </a:r>
            <a:r>
              <a:rPr lang="en-US" sz="1100" dirty="0" err="1"/>
              <a:t>get_providers_by_specialty</a:t>
            </a:r>
            <a:r>
              <a:rPr lang="en-US" sz="1100" dirty="0"/>
              <a:t>` to get a list of providers with the same specialty and ask the nurse to select one.</a:t>
            </a:r>
          </a:p>
          <a:p>
            <a:r>
              <a:rPr lang="en-US" sz="1100" dirty="0"/>
              <a:t>   - If a provider is specified, confirm with the nurse before proceeding.</a:t>
            </a:r>
          </a:p>
          <a:p>
            <a:r>
              <a:rPr lang="en-US" sz="1100" dirty="0"/>
              <a:t>   - Let the nurse know that they can also select the provider from a dropdown list of available providers.</a:t>
            </a:r>
          </a:p>
          <a:p>
            <a:endParaRPr lang="en-US" sz="1100" dirty="0"/>
          </a:p>
          <a:p>
            <a:r>
              <a:rPr lang="en-US" sz="1100" b="1" dirty="0"/>
              <a:t>4. Determine the type of appointment: "NEW" or "ESTABLISHED"</a:t>
            </a:r>
          </a:p>
          <a:p>
            <a:r>
              <a:rPr lang="en-US" sz="1100" dirty="0"/>
              <a:t>   - Use the patient data to determine based on the patient's appointments history</a:t>
            </a:r>
          </a:p>
          <a:p>
            <a:r>
              <a:rPr lang="en-US" sz="1100" dirty="0"/>
              <a:t>   - If the patient has had no appointments with the provider, suggest a "NEW" appointment</a:t>
            </a:r>
          </a:p>
          <a:p>
            <a:r>
              <a:rPr lang="en-US" sz="1100" dirty="0"/>
              <a:t>   - If the patient has had appointments with the provider, suggest an "ESTABLISHED" appointment</a:t>
            </a:r>
          </a:p>
          <a:p>
            <a:r>
              <a:rPr lang="en-US" sz="1100" dirty="0"/>
              <a:t>   - Confirm with the nurse before proceeding and let them know they can select the appointment type using the radio button.</a:t>
            </a:r>
          </a:p>
          <a:p>
            <a:endParaRPr lang="en-US" sz="1100" dirty="0"/>
          </a:p>
          <a:p>
            <a:r>
              <a:rPr lang="en-US" sz="1100" b="1" dirty="0"/>
              <a:t>5. Determine the time and location of the appointment:</a:t>
            </a:r>
          </a:p>
          <a:p>
            <a:r>
              <a:rPr lang="en-US" sz="1100" dirty="0"/>
              <a:t>   - Start off by suggesting the first available time slot for the provider and call `</a:t>
            </a:r>
            <a:r>
              <a:rPr lang="en-US" sz="1100" dirty="0" err="1"/>
              <a:t>check_provider_availability</a:t>
            </a:r>
            <a:r>
              <a:rPr lang="en-US" sz="1100" dirty="0"/>
              <a:t>` first to make sure the provider is available at that time.</a:t>
            </a:r>
          </a:p>
          <a:p>
            <a:r>
              <a:rPr lang="en-US" sz="1100" dirty="0"/>
              <a:t>   - If the provider is not available at that time, then show their full schedule and suggest another time.</a:t>
            </a:r>
          </a:p>
          <a:p>
            <a:r>
              <a:rPr lang="en-US" sz="1100" dirty="0"/>
              <a:t>   - If the nurse suggests another provider or time then call `</a:t>
            </a:r>
            <a:r>
              <a:rPr lang="en-US" sz="1100" dirty="0" err="1"/>
              <a:t>check_provider_availability</a:t>
            </a:r>
            <a:r>
              <a:rPr lang="en-US" sz="1100" dirty="0"/>
              <a:t>` to confirm the availability.</a:t>
            </a:r>
          </a:p>
          <a:p>
            <a:r>
              <a:rPr lang="en-US" sz="1100" dirty="0"/>
              <a:t>   - Confirm the location of the appointment based on the provider's department and address and let the nurse know they can select the location from a dropdown list of available locations.</a:t>
            </a:r>
          </a:p>
          <a:p>
            <a:endParaRPr lang="en-US" sz="1100" dirty="0"/>
          </a:p>
          <a:p>
            <a:r>
              <a:rPr lang="en-US" sz="1100" b="1" dirty="0"/>
              <a:t>6. Book the appointment for referral:</a:t>
            </a:r>
          </a:p>
          <a:p>
            <a:r>
              <a:rPr lang="en-US" sz="1100" dirty="0"/>
              <a:t>   - Confirm the appointment details with the nurse and let them know that the appointment has been successfully booked.</a:t>
            </a:r>
          </a:p>
          <a:p>
            <a:r>
              <a:rPr lang="en-US" sz="1100" dirty="0"/>
              <a:t>   - Call `</a:t>
            </a:r>
            <a:r>
              <a:rPr lang="en-US" sz="1100" dirty="0" err="1"/>
              <a:t>book_appointment</a:t>
            </a:r>
            <a:r>
              <a:rPr lang="en-US" sz="1100" dirty="0"/>
              <a:t>` to book the appointment and provide the nurse with the appointment confirmation details.</a:t>
            </a:r>
          </a:p>
          <a:p>
            <a:endParaRPr lang="en-US" sz="1100" dirty="0"/>
          </a:p>
          <a:p>
            <a:r>
              <a:rPr lang="en-US" sz="1100" b="1" dirty="0"/>
              <a:t>7. Remember to repeat Steps 3 through 6 for each referral:</a:t>
            </a:r>
          </a:p>
          <a:p>
            <a:r>
              <a:rPr lang="en-US" sz="1100" dirty="0"/>
              <a:t>   - Display the remaining referrals to the nurse as a numbered list and ask which referral they would like to book an appointment for next.</a:t>
            </a:r>
          </a:p>
        </p:txBody>
      </p:sp>
    </p:spTree>
    <p:extLst>
      <p:ext uri="{BB962C8B-B14F-4D97-AF65-F5344CB8AC3E}">
        <p14:creationId xmlns:p14="http://schemas.microsoft.com/office/powerpoint/2010/main" val="2774758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7F80B-33E4-CF6F-CA1E-2EF37E12D5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25E15-5E49-0E64-D69F-C732A8EF7122}"/>
              </a:ext>
            </a:extLst>
          </p:cNvPr>
          <p:cNvSpPr>
            <a:spLocks noGrp="1"/>
          </p:cNvSpPr>
          <p:nvPr>
            <p:ph type="title"/>
          </p:nvPr>
        </p:nvSpPr>
        <p:spPr>
          <a:xfrm>
            <a:off x="0" y="1"/>
            <a:ext cx="10515600" cy="900358"/>
          </a:xfrm>
        </p:spPr>
        <p:txBody>
          <a:bodyPr>
            <a:normAutofit/>
          </a:bodyPr>
          <a:lstStyle/>
          <a:p>
            <a:r>
              <a:rPr lang="en-US" sz="3000" dirty="0"/>
              <a:t>Third Party Libraries</a:t>
            </a:r>
          </a:p>
        </p:txBody>
      </p:sp>
      <p:sp>
        <p:nvSpPr>
          <p:cNvPr id="11" name="TextBox 10">
            <a:extLst>
              <a:ext uri="{FF2B5EF4-FFF2-40B4-BE49-F238E27FC236}">
                <a16:creationId xmlns:a16="http://schemas.microsoft.com/office/drawing/2014/main" id="{38003392-34F6-79DA-D7F9-64894243ADBF}"/>
              </a:ext>
            </a:extLst>
          </p:cNvPr>
          <p:cNvSpPr txBox="1"/>
          <p:nvPr/>
        </p:nvSpPr>
        <p:spPr>
          <a:xfrm>
            <a:off x="0" y="1512304"/>
            <a:ext cx="12192000" cy="2585323"/>
          </a:xfrm>
          <a:prstGeom prst="rect">
            <a:avLst/>
          </a:prstGeom>
          <a:noFill/>
        </p:spPr>
        <p:txBody>
          <a:bodyPr wrap="square">
            <a:spAutoFit/>
          </a:bodyPr>
          <a:lstStyle/>
          <a:p>
            <a:pPr marL="285750" indent="-285750">
              <a:buFont typeface="Arial" panose="020B0604020202020204" pitchFamily="34" charset="0"/>
              <a:buChar char="•"/>
            </a:pPr>
            <a:r>
              <a:rPr lang="en-US" b="1" dirty="0"/>
              <a:t>OpenAI Python Client: </a:t>
            </a:r>
            <a:br>
              <a:rPr lang="en-US" b="1" dirty="0"/>
            </a:br>
            <a:r>
              <a:rPr lang="en-US" dirty="0">
                <a:hlinkClick r:id="rId3"/>
              </a:rPr>
              <a:t>https://github.com/openai/openai-python</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OpenAI Swarm:</a:t>
            </a:r>
            <a:br>
              <a:rPr lang="en-US" b="1" dirty="0"/>
            </a:br>
            <a:r>
              <a:rPr lang="en-US" dirty="0">
                <a:hlinkClick r:id="rId4"/>
              </a:rPr>
              <a:t>https://github.com/openai/swarm</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Gradio</a:t>
            </a:r>
            <a:r>
              <a:rPr lang="en-US" b="1" dirty="0"/>
              <a:t>: </a:t>
            </a:r>
            <a:br>
              <a:rPr lang="en-US" b="1" dirty="0"/>
            </a:br>
            <a:r>
              <a:rPr lang="en-US" dirty="0">
                <a:hlinkClick r:id="rId5"/>
              </a:rPr>
              <a:t>https://gradio.app</a:t>
            </a:r>
            <a:endParaRPr lang="en-US" dirty="0"/>
          </a:p>
          <a:p>
            <a:endParaRPr lang="en-US" dirty="0"/>
          </a:p>
        </p:txBody>
      </p:sp>
    </p:spTree>
    <p:extLst>
      <p:ext uri="{BB962C8B-B14F-4D97-AF65-F5344CB8AC3E}">
        <p14:creationId xmlns:p14="http://schemas.microsoft.com/office/powerpoint/2010/main" val="3565171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B34AD-72D6-E30F-B165-349F657E1F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6BD097-5404-4144-5C78-DC725A57DDA6}"/>
              </a:ext>
            </a:extLst>
          </p:cNvPr>
          <p:cNvSpPr>
            <a:spLocks noGrp="1"/>
          </p:cNvSpPr>
          <p:nvPr>
            <p:ph type="title"/>
          </p:nvPr>
        </p:nvSpPr>
        <p:spPr>
          <a:xfrm>
            <a:off x="0" y="1"/>
            <a:ext cx="10515600" cy="900358"/>
          </a:xfrm>
        </p:spPr>
        <p:txBody>
          <a:bodyPr>
            <a:normAutofit/>
          </a:bodyPr>
          <a:lstStyle/>
          <a:p>
            <a:r>
              <a:rPr lang="en-US" sz="3000" dirty="0" err="1"/>
              <a:t>Gradio</a:t>
            </a:r>
            <a:r>
              <a:rPr lang="en-US" sz="3000" dirty="0"/>
              <a:t> UI</a:t>
            </a:r>
          </a:p>
        </p:txBody>
      </p:sp>
      <p:pic>
        <p:nvPicPr>
          <p:cNvPr id="4" name="Picture 3">
            <a:extLst>
              <a:ext uri="{FF2B5EF4-FFF2-40B4-BE49-F238E27FC236}">
                <a16:creationId xmlns:a16="http://schemas.microsoft.com/office/drawing/2014/main" id="{1FE07097-BC8F-A5E3-7E24-01BDB961D373}"/>
              </a:ext>
            </a:extLst>
          </p:cNvPr>
          <p:cNvPicPr>
            <a:picLocks noChangeAspect="1"/>
          </p:cNvPicPr>
          <p:nvPr/>
        </p:nvPicPr>
        <p:blipFill>
          <a:blip r:embed="rId3"/>
          <a:stretch>
            <a:fillRect/>
          </a:stretch>
        </p:blipFill>
        <p:spPr>
          <a:xfrm>
            <a:off x="3230190" y="0"/>
            <a:ext cx="5731619" cy="6858000"/>
          </a:xfrm>
          <a:prstGeom prst="rect">
            <a:avLst/>
          </a:prstGeom>
        </p:spPr>
      </p:pic>
      <p:pic>
        <p:nvPicPr>
          <p:cNvPr id="6" name="Picture 5">
            <a:extLst>
              <a:ext uri="{FF2B5EF4-FFF2-40B4-BE49-F238E27FC236}">
                <a16:creationId xmlns:a16="http://schemas.microsoft.com/office/drawing/2014/main" id="{49F2A1AF-17E6-0107-7607-BA80879CD5C6}"/>
              </a:ext>
            </a:extLst>
          </p:cNvPr>
          <p:cNvPicPr>
            <a:picLocks noChangeAspect="1"/>
          </p:cNvPicPr>
          <p:nvPr/>
        </p:nvPicPr>
        <p:blipFill>
          <a:blip r:embed="rId4"/>
          <a:stretch>
            <a:fillRect/>
          </a:stretch>
        </p:blipFill>
        <p:spPr>
          <a:xfrm>
            <a:off x="3235118" y="0"/>
            <a:ext cx="5721763" cy="6858000"/>
          </a:xfrm>
          <a:prstGeom prst="rect">
            <a:avLst/>
          </a:prstGeom>
        </p:spPr>
      </p:pic>
    </p:spTree>
    <p:extLst>
      <p:ext uri="{BB962C8B-B14F-4D97-AF65-F5344CB8AC3E}">
        <p14:creationId xmlns:p14="http://schemas.microsoft.com/office/powerpoint/2010/main" val="36360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668B6-43FC-A9EC-1393-9F1ED1859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A9CA4-3372-FE3D-8B2C-A3E1B0DCADEA}"/>
              </a:ext>
            </a:extLst>
          </p:cNvPr>
          <p:cNvSpPr>
            <a:spLocks noGrp="1"/>
          </p:cNvSpPr>
          <p:nvPr>
            <p:ph type="title"/>
          </p:nvPr>
        </p:nvSpPr>
        <p:spPr>
          <a:xfrm>
            <a:off x="0" y="1"/>
            <a:ext cx="10515600" cy="900358"/>
          </a:xfrm>
        </p:spPr>
        <p:txBody>
          <a:bodyPr>
            <a:normAutofit/>
          </a:bodyPr>
          <a:lstStyle/>
          <a:p>
            <a:r>
              <a:rPr lang="en-US" sz="3000" dirty="0"/>
              <a:t>Patient Information</a:t>
            </a:r>
          </a:p>
        </p:txBody>
      </p:sp>
      <p:pic>
        <p:nvPicPr>
          <p:cNvPr id="5" name="Picture 4">
            <a:extLst>
              <a:ext uri="{FF2B5EF4-FFF2-40B4-BE49-F238E27FC236}">
                <a16:creationId xmlns:a16="http://schemas.microsoft.com/office/drawing/2014/main" id="{CD6B0C3C-925E-9252-7279-1AE835E8A652}"/>
              </a:ext>
            </a:extLst>
          </p:cNvPr>
          <p:cNvPicPr>
            <a:picLocks noChangeAspect="1"/>
          </p:cNvPicPr>
          <p:nvPr/>
        </p:nvPicPr>
        <p:blipFill>
          <a:blip r:embed="rId3"/>
          <a:stretch>
            <a:fillRect/>
          </a:stretch>
        </p:blipFill>
        <p:spPr>
          <a:xfrm>
            <a:off x="3316705" y="0"/>
            <a:ext cx="5558589" cy="6858000"/>
          </a:xfrm>
          <a:prstGeom prst="rect">
            <a:avLst/>
          </a:prstGeom>
        </p:spPr>
      </p:pic>
      <p:pic>
        <p:nvPicPr>
          <p:cNvPr id="7" name="Picture 6">
            <a:extLst>
              <a:ext uri="{FF2B5EF4-FFF2-40B4-BE49-F238E27FC236}">
                <a16:creationId xmlns:a16="http://schemas.microsoft.com/office/drawing/2014/main" id="{0C8361C4-EE11-B62B-F879-028160BF88DC}"/>
              </a:ext>
            </a:extLst>
          </p:cNvPr>
          <p:cNvPicPr>
            <a:picLocks noChangeAspect="1"/>
          </p:cNvPicPr>
          <p:nvPr/>
        </p:nvPicPr>
        <p:blipFill>
          <a:blip r:embed="rId4"/>
          <a:stretch>
            <a:fillRect/>
          </a:stretch>
        </p:blipFill>
        <p:spPr>
          <a:xfrm>
            <a:off x="3312310" y="0"/>
            <a:ext cx="5567380" cy="6858000"/>
          </a:xfrm>
          <a:prstGeom prst="rect">
            <a:avLst/>
          </a:prstGeom>
        </p:spPr>
      </p:pic>
    </p:spTree>
    <p:extLst>
      <p:ext uri="{BB962C8B-B14F-4D97-AF65-F5344CB8AC3E}">
        <p14:creationId xmlns:p14="http://schemas.microsoft.com/office/powerpoint/2010/main" val="1765524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01950-F2C1-5BF5-C9B9-CB4EC8AB8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B3C8B-CEA7-29B4-7DFA-F561255075D5}"/>
              </a:ext>
            </a:extLst>
          </p:cNvPr>
          <p:cNvSpPr>
            <a:spLocks noGrp="1"/>
          </p:cNvSpPr>
          <p:nvPr>
            <p:ph type="title"/>
          </p:nvPr>
        </p:nvSpPr>
        <p:spPr>
          <a:xfrm>
            <a:off x="0" y="1"/>
            <a:ext cx="10515600" cy="900358"/>
          </a:xfrm>
        </p:spPr>
        <p:txBody>
          <a:bodyPr>
            <a:normAutofit/>
          </a:bodyPr>
          <a:lstStyle/>
          <a:p>
            <a:r>
              <a:rPr lang="en-US" sz="3000" dirty="0"/>
              <a:t>Referrals</a:t>
            </a:r>
          </a:p>
        </p:txBody>
      </p:sp>
      <p:pic>
        <p:nvPicPr>
          <p:cNvPr id="5" name="Picture 4">
            <a:extLst>
              <a:ext uri="{FF2B5EF4-FFF2-40B4-BE49-F238E27FC236}">
                <a16:creationId xmlns:a16="http://schemas.microsoft.com/office/drawing/2014/main" id="{D8E08D45-025F-4F94-CD27-4584987DB267}"/>
              </a:ext>
            </a:extLst>
          </p:cNvPr>
          <p:cNvPicPr>
            <a:picLocks noChangeAspect="1"/>
          </p:cNvPicPr>
          <p:nvPr/>
        </p:nvPicPr>
        <p:blipFill>
          <a:blip r:embed="rId3"/>
          <a:stretch>
            <a:fillRect/>
          </a:stretch>
        </p:blipFill>
        <p:spPr>
          <a:xfrm>
            <a:off x="3316705" y="0"/>
            <a:ext cx="5558589" cy="6858000"/>
          </a:xfrm>
          <a:prstGeom prst="rect">
            <a:avLst/>
          </a:prstGeom>
        </p:spPr>
      </p:pic>
      <p:pic>
        <p:nvPicPr>
          <p:cNvPr id="4" name="Picture 3">
            <a:extLst>
              <a:ext uri="{FF2B5EF4-FFF2-40B4-BE49-F238E27FC236}">
                <a16:creationId xmlns:a16="http://schemas.microsoft.com/office/drawing/2014/main" id="{AB97584A-785C-DC63-C46B-17AF5DE3F79C}"/>
              </a:ext>
            </a:extLst>
          </p:cNvPr>
          <p:cNvPicPr>
            <a:picLocks noChangeAspect="1"/>
          </p:cNvPicPr>
          <p:nvPr/>
        </p:nvPicPr>
        <p:blipFill>
          <a:blip r:embed="rId4"/>
          <a:stretch>
            <a:fillRect/>
          </a:stretch>
        </p:blipFill>
        <p:spPr>
          <a:xfrm>
            <a:off x="3305753" y="0"/>
            <a:ext cx="5580494" cy="6858000"/>
          </a:xfrm>
          <a:prstGeom prst="rect">
            <a:avLst/>
          </a:prstGeom>
        </p:spPr>
      </p:pic>
    </p:spTree>
    <p:extLst>
      <p:ext uri="{BB962C8B-B14F-4D97-AF65-F5344CB8AC3E}">
        <p14:creationId xmlns:p14="http://schemas.microsoft.com/office/powerpoint/2010/main" val="366556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1EB7D7-7DF0-5C55-62EE-FA13A1E754F6}"/>
              </a:ext>
            </a:extLst>
          </p:cNvPr>
          <p:cNvPicPr>
            <a:picLocks noChangeAspect="1"/>
          </p:cNvPicPr>
          <p:nvPr/>
        </p:nvPicPr>
        <p:blipFill>
          <a:blip r:embed="rId2"/>
          <a:stretch>
            <a:fillRect/>
          </a:stretch>
        </p:blipFill>
        <p:spPr>
          <a:xfrm>
            <a:off x="3316705" y="0"/>
            <a:ext cx="5558589" cy="6858000"/>
          </a:xfrm>
          <a:prstGeom prst="rect">
            <a:avLst/>
          </a:prstGeom>
        </p:spPr>
      </p:pic>
      <p:sp>
        <p:nvSpPr>
          <p:cNvPr id="4" name="Title 1">
            <a:extLst>
              <a:ext uri="{FF2B5EF4-FFF2-40B4-BE49-F238E27FC236}">
                <a16:creationId xmlns:a16="http://schemas.microsoft.com/office/drawing/2014/main" id="{EE5275E8-918B-A326-8E07-28A98E9F2573}"/>
              </a:ext>
            </a:extLst>
          </p:cNvPr>
          <p:cNvSpPr>
            <a:spLocks noGrp="1"/>
          </p:cNvSpPr>
          <p:nvPr>
            <p:ph type="title"/>
          </p:nvPr>
        </p:nvSpPr>
        <p:spPr>
          <a:xfrm>
            <a:off x="0" y="1"/>
            <a:ext cx="10515600" cy="900358"/>
          </a:xfrm>
        </p:spPr>
        <p:txBody>
          <a:bodyPr>
            <a:normAutofit/>
          </a:bodyPr>
          <a:lstStyle/>
          <a:p>
            <a:r>
              <a:rPr lang="en-US" sz="3000" dirty="0"/>
              <a:t>Book Appointment</a:t>
            </a:r>
          </a:p>
        </p:txBody>
      </p:sp>
    </p:spTree>
    <p:extLst>
      <p:ext uri="{BB962C8B-B14F-4D97-AF65-F5344CB8AC3E}">
        <p14:creationId xmlns:p14="http://schemas.microsoft.com/office/powerpoint/2010/main" val="892282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231</TotalTime>
  <Words>1050</Words>
  <Application>Microsoft Office PowerPoint</Application>
  <PresentationFormat>Widescreen</PresentationFormat>
  <Paragraphs>91</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Arial-BoldMT</vt:lpstr>
      <vt:lpstr>ArialMT</vt:lpstr>
      <vt:lpstr>Office Theme</vt:lpstr>
      <vt:lpstr>Kouper Health ML Challenge</vt:lpstr>
      <vt:lpstr>PowerPoint Presentation</vt:lpstr>
      <vt:lpstr>PowerPoint Presentation</vt:lpstr>
      <vt:lpstr>Guided Steps with Function Calling</vt:lpstr>
      <vt:lpstr>Third Party Libraries</vt:lpstr>
      <vt:lpstr>Gradio UI</vt:lpstr>
      <vt:lpstr>Patient Information</vt:lpstr>
      <vt:lpstr>Referrals</vt:lpstr>
      <vt:lpstr>Book Appointment</vt:lpstr>
      <vt:lpstr>PowerPoint Presentation</vt:lpstr>
      <vt:lpstr>Insurance Question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Patrick McBride</dc:creator>
  <cp:lastModifiedBy>Patrick McBride</cp:lastModifiedBy>
  <cp:revision>1</cp:revision>
  <dcterms:created xsi:type="dcterms:W3CDTF">2025-02-14T00:20:23Z</dcterms:created>
  <dcterms:modified xsi:type="dcterms:W3CDTF">2025-02-14T21:57:34Z</dcterms:modified>
</cp:coreProperties>
</file>