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a9c4854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a9c4854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Definition: </a:t>
            </a:r>
            <a:r>
              <a:rPr lang="en"/>
              <a:t>https://www.techopedia.com/definition/14316/hashing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c11f0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c11f0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c11f0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c11f0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c11f0c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c11f0c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c11f0c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c11f0c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c11f0c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c11f0c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c11f0c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c11f0c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c11f0c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c11f0c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c818bd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c818bd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a9c485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a9c485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a9c485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a9c485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a9c485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a9c485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9c4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9c4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a9c4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a9c4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9c485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9c485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a9c4854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a9c4854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2IwTZJ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2p9t9z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anielmiessler/SecLists.g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2mG7mh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2nqHKBM" TargetMode="External"/><Relationship Id="rId4" Type="http://schemas.openxmlformats.org/officeDocument/2006/relationships/hyperlink" Target="https://bit.ly/1tgtYh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Ciphers</a:t>
            </a:r>
            <a:r>
              <a:rPr lang="en"/>
              <a:t> and Hashes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hashing?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Answer: a more secure cipher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Answer: It’s a way to remap the values of a string for secure transmission and file integrity (think of computer forensics)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Hashes: see the crypto.zip file “hashSignatures.txt”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file integrity: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md5sum &lt;file&gt;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ha[1, 256, 384, 512]sum &lt;file&gt;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- ParrotOS md5 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Parrot Security 4.7 x64 (iso) - 97b80f3f05cb48aab61c59586e11a49a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Calculate Hashes: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https://bit.ly/2IwTZJ8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a Hash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ia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ash-identifier &lt;single hash&gt;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ia Web: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https://bit.ly/2p9t9zf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PUT HASHES OF THE SAME TYPE IN A .TXT FILE TO CRACK AT ONE TIME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 have the hash, now what?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Crack a Hash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RockYou.txt: /usr/share/wordlists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you need to use gunzip rockyou.txt.gz and then cp rockyou.txt to a directory that is easy to access to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your own: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Crunch (no mask): crunch &lt;min&gt; &lt;max&gt; [charset] &gt;&gt; output.txt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Crunch (w/ mask): crunch &lt;min&gt; &lt;max&gt; -t String-txt-@,%^ &gt;&gt; output.txt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@= lowercase letters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 (comma)= uppercase letters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%= numbers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^= symbols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Cewl: cewl -d 0 &lt;url&gt; &gt;&gt; output.txt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SecLists: 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https://github.com/danielmiessler/SecLists.git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Cracking Tools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Crack w/ CLI (Hashcat)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Straight Attack: </a:t>
            </a:r>
            <a:r>
              <a:rPr lang="en"/>
              <a:t>s</a:t>
            </a:r>
            <a:r>
              <a:rPr lang="en"/>
              <a:t>udo hashcat: hashcat -a &lt;attack type&gt; -m &lt;hash num&gt; hashes.txt ~/path/to/dictionary (or dictionary file if working within the same directory) --show &gt;&gt; cracked.txt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 from experience: run hashcat once before using the --show in order to crack hashes and outputting cracked hash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Combination: </a:t>
            </a:r>
            <a:r>
              <a:rPr lang="en"/>
              <a:t>sudo hashcat: hashcat -a &lt;attack type&gt; -m &lt;hash num&gt; hashes.txt /path/to/dictionary1 /path/to/dictionary2 (or dictionary file if working within the same directory) --show &gt;&gt; cracked.txt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Cracking Tools cont.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ia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the Ripper (john --list=formats)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Password file: sudo --format=&lt;hashtype&gt; john hashes.txt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MD5 = raw-md5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Zip: zip2john &lt;file&gt;.zip &gt;&gt; johnhash.txt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Cracking cont.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NTLM via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→ Pentesting → Password Attacks → Local attacks → Ophcrack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download ophcrack tables: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https://bit.ly/2mG7mhs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Just as an FYI, these tables can take up a lot of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load in tables: Tables → Select Table → Find where its installed → Select &amp; hit Ok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you will have to do this every time you use ophcrack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hashChallenge.txt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Jason Damaron’s Pentesting coversation: tomorrow @ 5:30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Workshop_02 Networking Basics &amp; Wireshark 10/9 @ </a:t>
            </a:r>
            <a:r>
              <a:rPr b="1" lang="en"/>
              <a:t>5:00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Jason Trinklein’s Network Talk: 10/10 @ 5:30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Project update????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Ciphers and how do they work?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Cipher- a method to transform text to hide its meaning (Merriam-Webster def.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ciphers (there are a lot but here are some common ones):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Caesar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Vigenere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Baconian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decode ciphers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ways: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BASH,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the Web: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Rapidtables: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https://bit.ly/2nqHKBM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Rumkin: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https://bit.ly/1tgtYh0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(see crypto.zip, cipherSignatures)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cipherChallenge.txt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and Cracking Passwords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38" y="304800"/>
            <a:ext cx="620973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