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17304396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17304396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17304396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17304396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17304396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17304396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17304396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17304396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17304396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17304396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17304396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17304396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17304396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17304396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17304396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17304396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17304396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17304396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17304396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17304396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17304396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17304396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bit.ly/2kSa6rh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redaelli/imago-forensics.gi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exif.regex.info/exif.cgi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iit.sourceforge.net/download.ph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Forensics, Importing an OVA, &amp; Metasploit basics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an .OVA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●"/>
            </a:pPr>
            <a:r>
              <a:rPr lang="en">
                <a:solidFill>
                  <a:srgbClr val="666666"/>
                </a:solidFill>
              </a:rPr>
              <a:t>OVA - Open Virtual Appliance (aka prebuilt machine that has been exported)</a:t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●"/>
            </a:pPr>
            <a:r>
              <a:rPr lang="en">
                <a:solidFill>
                  <a:srgbClr val="666666"/>
                </a:solidFill>
              </a:rPr>
              <a:t>Find the OVA you would like to use (ex: </a:t>
            </a:r>
            <a:r>
              <a:rPr lang="en" u="sng">
                <a:solidFill>
                  <a:srgbClr val="1C3AA9"/>
                </a:solidFill>
                <a:hlinkClick r:id="rId3"/>
              </a:rPr>
              <a:t>https://bit.ly/2kSa6rh</a:t>
            </a:r>
            <a:r>
              <a:rPr lang="en">
                <a:solidFill>
                  <a:srgbClr val="666666"/>
                </a:solidFill>
              </a:rPr>
              <a:t>) &amp; download</a:t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●"/>
            </a:pPr>
            <a:r>
              <a:rPr lang="en">
                <a:solidFill>
                  <a:srgbClr val="666666"/>
                </a:solidFill>
              </a:rPr>
              <a:t>Open VirtualBox and Select File → Import Appliance</a:t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Lato"/>
              <a:buChar char="●"/>
            </a:pPr>
            <a:r>
              <a:rPr lang="en">
                <a:solidFill>
                  <a:srgbClr val="666666"/>
                </a:solidFill>
              </a:rPr>
              <a:t>Navigate to where you downloaded your OVA → Open → Next → Import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Metasploit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commands that can get you in trouble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Step 1 : Start up metasploitable2 &amp; login (if you do not have this please let me know)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Once logged in, use ifconfig or ip addr show | grep eth0 | grep inet | awk ‘{print $2}’ to get the ip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 your Kali/Parrot VM (vsftpd 2.3.4 demo)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nmap the ip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</a:t>
            </a:r>
            <a:r>
              <a:rPr lang="en"/>
              <a:t>udo msfconsole to start metasploit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</a:t>
            </a:r>
            <a:r>
              <a:rPr lang="en"/>
              <a:t>earch &lt;insert exploit&gt;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</a:t>
            </a:r>
            <a:r>
              <a:rPr lang="en"/>
              <a:t>opy path to exploit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&lt;exploit path&gt;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</a:t>
            </a:r>
            <a:r>
              <a:rPr lang="en"/>
              <a:t>how info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</a:t>
            </a:r>
            <a:r>
              <a:rPr lang="en"/>
              <a:t>et RHOSTS &lt;IP of metasploitable&gt;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</a:t>
            </a:r>
            <a:r>
              <a:rPr lang="en"/>
              <a:t>un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Housekeeping</a:t>
            </a:r>
            <a:r>
              <a:rPr lang="en"/>
              <a:t>...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Regular Registration for NCL closes in 2 weeks (</a:t>
            </a:r>
            <a:r>
              <a:rPr b="1" lang="en"/>
              <a:t>Oct. 10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Workshop_02 (Wireshark &amp; Network Basics)- </a:t>
            </a:r>
            <a:r>
              <a:rPr b="1" lang="en"/>
              <a:t>Oct. 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Lou Vega talk tomorrow @ 5:30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Jason Damron talk 10/3 @ 5:30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Jason Trinklein talk 10/10 @ 5:30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Super secret project????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 from last week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 b="1" sz="10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 &amp; Aribella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Cole, Sarah, &amp; Chloe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James Bilger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Matt Walter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Barrington Palmer &amp; Ethan Guthrie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338665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Score</a:t>
            </a:r>
            <a:endParaRPr b="1" sz="10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13.5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9.5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860525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Forensics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ia CLI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Imago Github repo: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https://github.com/redaelli/imago-forensics.git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Or through pip: pip install imago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Syntax: imago -i [path to directory where the file is located] -o [where do you want the output file to go] -x -t -g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-</a:t>
            </a:r>
            <a:r>
              <a:rPr lang="en"/>
              <a:t>x</a:t>
            </a:r>
            <a:r>
              <a:rPr lang="en"/>
              <a:t> = for exif metadata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-t = for only .jpg images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-g = gps info, if available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extraction: Web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</a:t>
            </a:r>
            <a:r>
              <a:rPr lang="en"/>
              <a:t>ia Web: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http://exif.regex.info/exif.cgi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the flag is hidden within the file?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with the Digital Invisible Ink Toolkit 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Download: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http://diit.sourceforge.net/download.php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 : java -jar -Xmx512m diit-1.5.jar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Practice: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Stego 1.bmp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Stego 2.bmp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STEG3.bmp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Stego 3.bmp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Steg4.bmp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a .OVA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