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centerdynamics.com/analysis/cloudflare-ceo-talks-outage-was-entirely-our-problem-was-mistake-which-we-made/" TargetMode="External"/><Relationship Id="rId3" Type="http://schemas.openxmlformats.org/officeDocument/2006/relationships/hyperlink" Target="https://www.datacenterdynamics.com/news/cloudflare-goes-down-outage-caused-network-performance-issues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0d5af20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0d5af20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*Attack was believed to be traced to the Chinese Govt. originally (Source;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https://www.datacenterdynamics.com/analysis/cloudflare-ceo-talks-outage-was-entirely-our-problem-was-mistake-which-we-made/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https://www.datacenterdynamics.com/news/cloudflare-goes-down-outage-caused-network-performance-issues/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0d5af20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0d5af20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0d5af20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0d5af20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0d5af20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0d5af20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0d5af20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0d5af20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2ff3fd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2ff3fd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2ff3fd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2ff3fd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2ff3f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2ff3f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2ff3f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02ff3f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39e68be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039e68be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0d5af20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0d5af20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0d5af2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0d5af2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0d5af2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0d5af2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39e68b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39e68b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2ff3fd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2ff3fd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2ff3fd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2ff3fd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2ff3fd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2ff3fd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0d5af2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0d5af2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000webhostapp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2kSa6r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verthewire.org/wargames/bandi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sploit.com/" TargetMode="External"/><Relationship Id="rId4" Type="http://schemas.openxmlformats.org/officeDocument/2006/relationships/hyperlink" Target="https://bit.ly/2PdQQB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ans.org/security-resources/GoogleCheatSheet.pdf" TargetMode="External"/><Relationship Id="rId4" Type="http://schemas.openxmlformats.org/officeDocument/2006/relationships/hyperlink" Target="https://cve.mitre.org/" TargetMode="External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vedetails.com/cve/CVE-2014-3566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Intelligence (OSINT)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DNS?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490875"/>
            <a:ext cx="40761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DNS = Domain Name Servers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Common DNS’s: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Google- 8.8.8.8 (8.8.4.4)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Cloudflare- 1.1.1.1 (1.0.0.1)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Why are they important? - They hold the records for websites and they are the key player for navigating to websites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Why they are good: they make navigating to websites way easier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 if you take out a DNS, you effectively cut off access to that part of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the Cloudflare DOS (July 2019)*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00" y="1195525"/>
            <a:ext cx="4451400" cy="27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1: nslookup + host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test host: </a:t>
            </a:r>
            <a:r>
              <a:rPr b="1" lang="en"/>
              <a:t>zonetransfer.me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ost &lt;hostname&gt; (or the ip)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-t &lt;record type&gt; </a:t>
            </a:r>
            <a:r>
              <a:rPr lang="en"/>
              <a:t>&lt;hostname&gt;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-l &lt;hostname&gt; &lt;DNS nameserver&gt;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slookup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et type= &lt;record type&gt;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&lt;hostname&gt;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type can be any for all the DNS records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Record types: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</a:t>
            </a:r>
            <a:r>
              <a:rPr lang="en"/>
              <a:t>x= email (</a:t>
            </a:r>
            <a:r>
              <a:rPr b="1" lang="en"/>
              <a:t>m</a:t>
            </a:r>
            <a:r>
              <a:rPr lang="en"/>
              <a:t>ail e</a:t>
            </a:r>
            <a:r>
              <a:rPr b="1" lang="en"/>
              <a:t>x</a:t>
            </a:r>
            <a:r>
              <a:rPr lang="en"/>
              <a:t>change</a:t>
            </a:r>
            <a:r>
              <a:rPr lang="en"/>
              <a:t>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a= address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aaaa= IPV6 address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ns= </a:t>
            </a:r>
            <a:r>
              <a:rPr b="1" lang="en"/>
              <a:t>n</a:t>
            </a:r>
            <a:r>
              <a:rPr lang="en"/>
              <a:t>ame </a:t>
            </a:r>
            <a:r>
              <a:rPr b="1" lang="en"/>
              <a:t>s</a:t>
            </a:r>
            <a:r>
              <a:rPr lang="en"/>
              <a:t>erver (aka who is their DNS)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2: dig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 &lt;hostname&gt;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 &lt;hostname&gt; -t [record type]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 &lt;hostname&gt; [record name]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 &lt;hostname&gt; -t [record type] +short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 axfr &lt;hostname&gt; @[name server]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for the Day: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Maltego!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Maltego?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31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answer- Tool for automating information gather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answer- this tool uses transforms, or modules, in order to search a specific target for </a:t>
            </a:r>
            <a:r>
              <a:rPr lang="en"/>
              <a:t>reconnaissance</a:t>
            </a:r>
            <a:r>
              <a:rPr lang="en"/>
              <a:t> within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 is free with a bunch of good transforms from Shodan, DNSDB, and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sites: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www.000webhostapp.com</a:t>
            </a:r>
            <a:r>
              <a:rPr b="1" lang="en"/>
              <a:t> </a:t>
            </a:r>
            <a:r>
              <a:rPr lang="en"/>
              <a:t>or </a:t>
            </a:r>
            <a:r>
              <a:rPr b="1" lang="en"/>
              <a:t>zonetransfer.me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**I am not responsible for what you do with this tool after you gather the information**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an OVA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.OVA and how to install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OVA - Open Virtual Appliance (aka prebuilt machine that has been exported)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OVA you would like to use (ex: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https://bit.ly/2kSa6rh</a:t>
            </a:r>
            <a:r>
              <a:rPr lang="en"/>
              <a:t>) &amp;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VirtualBox and Select File → Import Appliance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where you downloaded your OVA → Open → Next → Import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Practice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OverTheWire by Bandit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up &amp; whichever team captures the most flags gets swag!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https://overthewire.org/wargames/bandit/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get into level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sh bandit.labs.overthewire.org -p 2220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this level: Username/Password: bandit0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resources: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Hackersploit: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https://hsploit.com/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Hak5 CLI: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https://bit.ly/2PdQQBN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Dorks!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Google Dorks?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Answer: The best way to refine Google &amp; database searches for OSINT (&amp; schoolwork)!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https://www.sans.org/security-resources/GoogleCheatSheet.pdf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https://cve.mitre.org/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4375" y="904875"/>
            <a:ext cx="5238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</a:rPr>
              <a:t>What is the CVE of the original POODLE attack?</a:t>
            </a: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</a:rPr>
              <a:t>What version of VSFTPD contained the smiley face backdoor?</a:t>
            </a: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</a:rPr>
              <a:t>What was the first 1.0.1 version of OpenSSL that was NOT vulnerable to heartbleed?</a:t>
            </a: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</a:rPr>
              <a:t>What was the original RFC number that described Telnet?</a:t>
            </a: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</a:rPr>
              <a:t>How large (in bytes) was the SQL Slammer worm?</a:t>
            </a: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</a:rPr>
              <a:t>Samy is my…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CVE-2014-3566</a:t>
            </a:r>
            <a:endParaRPr b="1"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2.3.4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1.0.1g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RFC 854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376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</a:t>
            </a:r>
            <a:r>
              <a:rPr lang="en"/>
              <a:t>Reconnaissance!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Tools: nmap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from last week: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p addr show | grep &lt;network interface&gt; | grep inet | awk ‘{print $2}’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map -&lt;options&gt; &lt;ip/subnet or address&gt;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-sn - ping scan (essentially is ping 8.8.8.8 via CLI)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-sS - SYN or Normal scan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-sU - UDP scan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-p&lt;start num-end num&gt;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Default is 1-1024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Max port = 65535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-sV - list all the services (+ version) running on the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-O - OS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-Pn - treat all hosts as up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-A - runs nmap scripts, -O, -sV, &amp; traceroute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Useful CLI Tools: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traceroute &lt;ip or address&gt; - shows all the hops from your machine to the ip/address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netdiscover -i &lt;interface/subnet&gt;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90250" y="526350"/>
            <a:ext cx="8185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</a:t>
            </a:r>
            <a:r>
              <a:rPr lang="en"/>
              <a:t>Reconnaissance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