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becff8a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becff8a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becff8a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5becff8a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becff8a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becff8a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becff8a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becff8a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becff8a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becff8a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becff8a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becff8a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becff8a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becff8a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becff8a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becff8a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becff8a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5becff8a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becff8a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becff8a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becff8a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becff8a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c330f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c330f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c330fc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5c330fc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c330fc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c330fc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c330fc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c330fc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5c330fc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5c330fc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c330fc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c330fc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c330fc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c330fc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c330fc9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c330fc9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c330fc9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c330fc9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becff8a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becff8a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becff8a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becff8a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5becff8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5becff8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becff8a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becff8a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becff8a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becff8a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becff8a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becff8a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becff8a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becff8a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jetbrains.com/pychar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and Python Scripting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#!/bin/bash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#functions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function shadowtest(){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if [ -e /etc/shadow ];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then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echo "yes it exists"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else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echo "Nope"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fi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function testpwd(){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if [ -e /etc/passwd ];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then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echo "yes it exists"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else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echo "Nope"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fi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shadowtest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testpwd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Bash, the cool stuff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Ping Sweeper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#!/bin/bash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#ping sweep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echo "Please enter your subnet: 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SUBNET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IP in $(seq 1 254); do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ping -c 1 $SUBNET.$IP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Generator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#!/bin/bash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#simple password generator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echo "Enter the length of the password: 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LENGTH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P in $(seq 1);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openssl rand -base64 48 | cut  -c1-$LENGTH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Encrypter/Decrypter pt. 1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#!/bin/bash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#file encrypter/decrypter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echo "This is a simple file encrypter/decrypter"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echo "Please choose what you want to do"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choice="Encrypt Decrypt"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Encrypter/Decrypter pt. 2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option in $choice; do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if [ $REPLY = 1 ];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then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echo "You have selected encryption"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echo "Please enter the file name"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read file;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gpg -c $file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echo "The file has been encrypted"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6" name="Google Shape;14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else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echo "You have selected decryption"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echo "Please enter the file name"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read file2;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gpg -d $file2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echo "The file has been decrypted"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fi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Reverse Lookup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#!/bin/bash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echo "Please enter your subnet: 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read SUBNET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for IP in $(seq 1 254); do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dig -x $SUBNET.$ip | grep $IP &gt;&gt; dns.txt;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(Not named after the snake)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running via command line shabang: #!/bin/python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IDLE: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https://www.python.org/downloads/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Pycharm: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https://www.jetbrains.com/pycharm/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value: </a:t>
            </a:r>
            <a:r>
              <a:rPr lang="en"/>
              <a:t>t</a:t>
            </a:r>
            <a:r>
              <a:rPr lang="en"/>
              <a:t>est =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Array: test = [1, dog, 2.5]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Born Again Shell (Bash) Basics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User Input &amp; Printing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userInput = input(“Enter a number here: 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print(“Your number is: ” + str(userInput))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 </a:t>
            </a:r>
            <a:r>
              <a:rPr lang="en" sz="1200">
                <a:solidFill>
                  <a:schemeClr val="dk1"/>
                </a:solidFill>
              </a:rPr>
              <a:t>if test == true: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print("It's true!")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elif test == false: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print("Its false!")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else: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print("Something is wrong")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loop: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i in range(0, 5, 1):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print(i)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</a:t>
            </a:r>
            <a:r>
              <a:rPr lang="en" sz="1200">
                <a:solidFill>
                  <a:schemeClr val="dk1"/>
                </a:solidFill>
              </a:rPr>
              <a:t>or item in arr: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print(item)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8" name="Google Shape;18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hile i &lt; 5: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 = i + 1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main():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v</a:t>
            </a:r>
            <a:r>
              <a:rPr lang="en"/>
              <a:t>ariable = firstFun(5, 10)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print(‘Variable = ’ + str(variable))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95" name="Google Shape;195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firstFun(x, y):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eturn x + 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the cool stuff (libraries and scripts)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Library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</a:rPr>
              <a:t>#!/usr/bin/python3</a:t>
            </a:r>
            <a:endParaRPr sz="1200">
              <a:solidFill>
                <a:srgbClr val="6A737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import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socket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host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input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32F62"/>
                </a:solidFill>
                <a:highlight>
                  <a:srgbClr val="FFFFFF"/>
                </a:highlight>
              </a:rPr>
              <a:t>"Enter the host: "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maxport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int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input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32F62"/>
                </a:solidFill>
                <a:highlight>
                  <a:srgbClr val="FFFFFF"/>
                </a:highlight>
              </a:rPr>
              <a:t>"Enter the max port to scan: "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))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F42C1"/>
                </a:solidFill>
                <a:highlight>
                  <a:srgbClr val="FFFFFF"/>
                </a:highlight>
              </a:rPr>
              <a:t>portScanner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():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port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1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, maxport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+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1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):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    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socket.socket(socket.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AF_INET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, socket.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SOCK_STREAM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    s.settimeout(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10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    result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s.connect_ex((host, port))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if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result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==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0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       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print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32F62"/>
                </a:solidFill>
                <a:highlight>
                  <a:srgbClr val="FFFFFF"/>
                </a:highlight>
              </a:rPr>
              <a:t>"Port "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+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</a:rPr>
              <a:t>str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(port)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</a:rPr>
              <a:t>+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32F62"/>
                </a:solidFill>
                <a:highlight>
                  <a:srgbClr val="FFFFFF"/>
                </a:highlight>
              </a:rPr>
              <a:t>" is open"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    s.close()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portScanner()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Library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import os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def main():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print(os.getcwd())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# os.chdir("/Users/patrickmccabe/Desktop/")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# print(os.listdir())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# os.rmdir("Test1")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"""for dirpath, dirnames, filenames in os.walk("/Users/patrickmccabe/Desktop/"):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  print("Current path:", dirpath)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  print("Directories:", dirnames)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  print("Files:", filenames)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  print()"""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3" name="Google Shape;213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print("Home: ", os.environ.get('HOME'))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# os.path.join(os.environ.get('HOME'), "test.txt")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print(os.path.basename('/usr/share'))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print(os.path.dirname('/usr/share'))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print(os.path.split('/usr/share'))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print(os.path.exists('/usr/share'))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print(os.path.isdir('/usr/share'))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print(os.path.isfile('/usr/share'))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print(os.path.splitext('/usr/share'))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main()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Scapy Library (In a script) 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737D"/>
                </a:solidFill>
                <a:highlight>
                  <a:srgbClr val="FFFFFF"/>
                </a:highlight>
              </a:rPr>
              <a:t>#!/usr/bin/env python</a:t>
            </a:r>
            <a:endParaRPr sz="1000">
              <a:solidFill>
                <a:srgbClr val="6A737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import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scapy.all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as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scapy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import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argparse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from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scapy.layers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import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http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def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rgbClr val="6F42C1"/>
                </a:solidFill>
                <a:highlight>
                  <a:srgbClr val="FFFFFF"/>
                </a:highlight>
              </a:rPr>
              <a:t>chooseInterface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():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parser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argparse.ArgumentParser()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parser.add_argument(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</a:rPr>
              <a:t>"-i"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</a:rPr>
              <a:t>"--interface"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en" sz="1000">
                <a:solidFill>
                  <a:srgbClr val="E36209"/>
                </a:solidFill>
                <a:highlight>
                  <a:srgbClr val="FFFFFF"/>
                </a:highlight>
              </a:rPr>
              <a:t>dest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</a:rPr>
              <a:t>"interface"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en" sz="1000">
                <a:solidFill>
                  <a:srgbClr val="E36209"/>
                </a:solidFill>
                <a:highlight>
                  <a:srgbClr val="FFFFFF"/>
                </a:highlight>
              </a:rPr>
              <a:t>help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</a:rPr>
              <a:t>"Specify interface on which to sniff packets"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)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arguments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parser.parse_args()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return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arguments.interface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def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rgbClr val="6F42C1"/>
                </a:solidFill>
                <a:highlight>
                  <a:srgbClr val="FFFFFF"/>
                </a:highlight>
              </a:rPr>
              <a:t>sniff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(iface):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scapy.sniff(</a:t>
            </a:r>
            <a:r>
              <a:rPr lang="en" sz="1000">
                <a:solidFill>
                  <a:srgbClr val="E36209"/>
                </a:solidFill>
                <a:highlight>
                  <a:srgbClr val="FFFFFF"/>
                </a:highlight>
              </a:rPr>
              <a:t>iface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iface, </a:t>
            </a:r>
            <a:r>
              <a:rPr lang="en" sz="1000">
                <a:solidFill>
                  <a:srgbClr val="E36209"/>
                </a:solidFill>
                <a:highlight>
                  <a:srgbClr val="FFFFFF"/>
                </a:highlight>
              </a:rPr>
              <a:t>store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000">
                <a:solidFill>
                  <a:srgbClr val="005CC5"/>
                </a:solidFill>
                <a:highlight>
                  <a:srgbClr val="FFFFFF"/>
                </a:highlight>
              </a:rPr>
              <a:t>False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en" sz="1000">
                <a:solidFill>
                  <a:srgbClr val="E36209"/>
                </a:solidFill>
                <a:highlight>
                  <a:srgbClr val="FFFFFF"/>
                </a:highlight>
              </a:rPr>
              <a:t>prn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processPacket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)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0" name="Google Shape;220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def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rgbClr val="6F42C1"/>
                </a:solidFill>
                <a:highlight>
                  <a:srgbClr val="FFFFFF"/>
                </a:highlight>
              </a:rPr>
              <a:t>processPacket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(packet):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if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packet.haslayer(http.HTTPRequest):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en" sz="1000">
                <a:solidFill>
                  <a:srgbClr val="005CC5"/>
                </a:solidFill>
                <a:highlight>
                  <a:srgbClr val="FFFFFF"/>
                </a:highlight>
              </a:rPr>
              <a:t>print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</a:rPr>
              <a:t>"[+] Http Request &gt;&gt; 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+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packet[http.HTTPRequest].Host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+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packet[http.HTTPRequest].Path)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if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packet.haslayer(scapy.Raw):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        load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packet[scapy.Raw].load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        keys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[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</a:rPr>
              <a:t>"username"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</a:rPr>
              <a:t>"password"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</a:rPr>
              <a:t>"pass"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</a:rPr>
              <a:t>"email"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       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for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key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in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keys: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           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if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key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in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load: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                </a:t>
            </a:r>
            <a:r>
              <a:rPr lang="en" sz="1000">
                <a:solidFill>
                  <a:srgbClr val="005CC5"/>
                </a:solidFill>
                <a:highlight>
                  <a:srgbClr val="FFFFFF"/>
                </a:highlight>
              </a:rPr>
              <a:t>print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</a:rPr>
              <a:t>"\n\n\n[+] Possible password/username &gt;&gt; 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+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load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+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</a:rPr>
              <a:t>"\n\n\n"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)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                 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break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iface </a:t>
            </a: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chooseInterface()</a:t>
            </a:r>
            <a:endParaRPr sz="1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sniff(iface)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Scapy Library (In terminal)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Spoof: send(IP(src=“&lt;attacker IP&gt;”, dst=“&lt;target IP&gt;”)/ICMP()/“Hello world”)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Network Sniffing: sniff(iface=“&lt;interface&gt;”, prn=lambda x:x.summary)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 CAREFUL WITH THIS NEXT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DOS Attack: send(IP(src=“attacker IP”, dst=“&lt;target&gt;”)/TCP(sport=444, dport=444), count=10000)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before we begin...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Shabang: </a:t>
            </a:r>
            <a:r>
              <a:rPr b="1" lang="en"/>
              <a:t>#!/bin/bash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run bash scripts: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the file is executable: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</a:t>
            </a:r>
            <a:r>
              <a:rPr lang="en"/>
              <a:t>s -alth and check for an x flag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it isn’t executable: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chmod +x &lt;filename.sh&gt;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Chmod 777 &lt;filename.sh&gt;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ash &lt;filename.sh&gt;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./&lt;filename.sh&gt;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variables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UPPERCASE= value/string/output from a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NAME=“Your Name”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variable in the output: echo “My name is $NAME”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cho “My name is ${NAME}, hello”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User Input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!/bin/bash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#Read user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echo "Please enter your full name: 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FIRSTNAME LASTNAME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echo "Your name is $FIRSTNAME $LASTNAME"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Parameters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#!/bin/bash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#positional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echo "Execution of script $0"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echo "Enter the name of the user: $1"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#add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adduser --home /$1 $1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#!/bin/bash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#menus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echo "Welcome to Bob's Burgers"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echo "Please choose what you want to eat: 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meals="Burger Fries"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option in $meals; 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echo "The selected option is $REPLY"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echo "The selected meal is $option"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#!/bin/bash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#if/if-else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NAME="Patrick"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if</a:t>
            </a:r>
            <a:r>
              <a:rPr lang="en" sz="1000"/>
              <a:t> [ "$NAME" = "Patrick" ];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then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echo "Welcome $NAME"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fi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echo "Enter username: 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read USERNAME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if </a:t>
            </a:r>
            <a:r>
              <a:rPr lang="en" sz="1000"/>
              <a:t>[ "$USERNAME" = "Patrick" ];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then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echo "Welcome $USERNAME"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else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echo "Invalid username please register an account"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fi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#!/bin/bash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#for loops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NAMES in $(cat names.txt); 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echo "The name is $NAMES"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