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Proxima Nova"/>
      <p:regular r:id="rId34"/>
      <p:bold r:id="rId35"/>
      <p:italic r:id="rId36"/>
      <p:boldItalic r:id="rId37"/>
    </p:embeddedFont>
    <p:embeddedFont>
      <p:font typeface="Playfair Display"/>
      <p:regular r:id="rId38"/>
      <p:bold r:id="rId39"/>
      <p:italic r:id="rId40"/>
      <p:boldItalic r:id="rId41"/>
    </p:embeddedFont>
    <p:embeddedFont>
      <p:font typeface="Lat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layfairDisplay-italic.fntdata"/><Relationship Id="rId20" Type="http://schemas.openxmlformats.org/officeDocument/2006/relationships/slide" Target="slides/slide15.xml"/><Relationship Id="rId42" Type="http://schemas.openxmlformats.org/officeDocument/2006/relationships/font" Target="fonts/Lato-regular.fntdata"/><Relationship Id="rId41" Type="http://schemas.openxmlformats.org/officeDocument/2006/relationships/font" Target="fonts/PlayfairDisplay-boldItalic.fntdata"/><Relationship Id="rId22" Type="http://schemas.openxmlformats.org/officeDocument/2006/relationships/slide" Target="slides/slide17.xml"/><Relationship Id="rId44" Type="http://schemas.openxmlformats.org/officeDocument/2006/relationships/font" Target="fonts/Lato-italic.fntdata"/><Relationship Id="rId21" Type="http://schemas.openxmlformats.org/officeDocument/2006/relationships/slide" Target="slides/slide16.xml"/><Relationship Id="rId43" Type="http://schemas.openxmlformats.org/officeDocument/2006/relationships/font" Target="fonts/Lato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roximaNova-bold.fntdata"/><Relationship Id="rId12" Type="http://schemas.openxmlformats.org/officeDocument/2006/relationships/slide" Target="slides/slide7.xml"/><Relationship Id="rId34" Type="http://schemas.openxmlformats.org/officeDocument/2006/relationships/font" Target="fonts/ProximaNova-regular.fntdata"/><Relationship Id="rId15" Type="http://schemas.openxmlformats.org/officeDocument/2006/relationships/slide" Target="slides/slide10.xml"/><Relationship Id="rId37" Type="http://schemas.openxmlformats.org/officeDocument/2006/relationships/font" Target="fonts/ProximaNova-boldItalic.fntdata"/><Relationship Id="rId14" Type="http://schemas.openxmlformats.org/officeDocument/2006/relationships/slide" Target="slides/slide9.xml"/><Relationship Id="rId36" Type="http://schemas.openxmlformats.org/officeDocument/2006/relationships/font" Target="fonts/ProximaNova-italic.fntdata"/><Relationship Id="rId17" Type="http://schemas.openxmlformats.org/officeDocument/2006/relationships/slide" Target="slides/slide12.xml"/><Relationship Id="rId39" Type="http://schemas.openxmlformats.org/officeDocument/2006/relationships/font" Target="fonts/PlayfairDisplay-bold.fntdata"/><Relationship Id="rId16" Type="http://schemas.openxmlformats.org/officeDocument/2006/relationships/slide" Target="slides/slide11.xml"/><Relationship Id="rId38" Type="http://schemas.openxmlformats.org/officeDocument/2006/relationships/font" Target="fonts/PlayfairDisplay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b08b3705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b08b3705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b08b37050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b08b3705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b08b37050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b08b37050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b08b37050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b08b37050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b08b37050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b08b37050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b08b37050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b08b37050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b08b37050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b08b37050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b08b37050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b08b37050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b08b37050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b08b37050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b08b37050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b08b37050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b08b3705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b08b3705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b08b37050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b08b37050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b08b37050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b08b37050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b08b37050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b08b37050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b08b37050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b08b37050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b08b37050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6b08b37050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b08b37050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6b08b37050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b08b37050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b08b37050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b08b37050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b08b37050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b08b37050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6b08b37050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b08b3705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b08b3705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b08b3705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b08b3705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b08b3705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b08b3705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b08b37050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b08b3705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b08b3705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b08b3705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b08b37050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b08b3705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b08b37050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b08b37050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ue-gold"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www.youtube.com/watch?v=IdWhkGD-ojM" TargetMode="External"/><Relationship Id="rId4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shop.hak5.org/collections/physical-access/products/usb-rubber-ducky-deluxe" TargetMode="External"/><Relationship Id="rId4" Type="http://schemas.openxmlformats.org/officeDocument/2006/relationships/hyperlink" Target="https://www.pentestingshop.com/pentesting/make-your-own-usb-rubber-ducky-using-a-normal-usb-stick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underthewire.tech/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posh-hunter.com/" TargetMode="External"/><Relationship Id="rId4" Type="http://schemas.openxmlformats.org/officeDocument/2006/relationships/hyperlink" Target="https://cyberfibers.com/presentations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eveloper.microsoft.com/en-us/windows/downloads/virtual-machine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Workshop 3: Powershell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Conditionals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(&lt;condition&gt;){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&lt;code/commands&gt;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Else{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&lt;code/commands&gt;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Looping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$question = "Are we there yet?"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$answer = "Noooooo!"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($i = 3; $i -gt 0; $i--){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$question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sleep 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Write-Output "`n$answer"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**(`n) = new line, not \n like python/java/c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3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$services = get-servic</a:t>
            </a:r>
            <a:r>
              <a:rPr lang="en"/>
              <a:t>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ForEach ($thing in $services){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$thing.name + " : " + $thing.status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Write-Output "`nThe last service is $($thing.name)"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Looping cont.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$food = 'Beans', 'Greens', 'Potatoes', 'Lamb', 'Rams', 'Hogs', 'Dogs'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($i = 5; $i -gt 0; $i--){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foreach($item in $food){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Write-Output "I got $item "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Write-Output "`nYou name it!"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Looping cont.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while ($true){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    test-connection 127.0.0.1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}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$rabbits = 2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Do{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    Write-output "We now have $rabbits rabbits!"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    $rabbits *= 2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}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While ($rabbits -lt 10000)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Looping cont.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$i = 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while($i -lt 999){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$i++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$i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Write-Host "`nCount complete - We have counted up to $i" -ForegroundColor Cyan</a:t>
            </a:r>
            <a:endParaRPr/>
          </a:p>
        </p:txBody>
      </p:sp>
      <p:sp>
        <p:nvSpPr>
          <p:cNvPr id="149" name="Google Shape;149;p26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**AKA the original for-loop or you can call the for-loop a wannabe while loop, either one works with me**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&lt;name&gt;{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Function ($parameter){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&lt;Insert code here&gt;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&lt;Insert code here&gt;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&lt;name&gt; -parameter 1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4: The Cool Stuff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 Listener (Look at the notes attached)</a:t>
            </a:r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Idea: we monitor someone’s computer and we get a notification when they open an applicaation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 Scanning</a:t>
            </a:r>
            <a:endParaRPr/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311700" y="1417800"/>
            <a:ext cx="36105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$ports = 1..100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$IP = "192.168.0.185"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$scan = foreach($port in $ports){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    try{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        $portStatus = new-object Net.Sockets.TcpClient($IP, $port)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        [pscustomobject]@{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            RemoteAddress = $IP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            RemotePort = $port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            TcpTestSucceeded =  $portStatus.connected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        }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/>
              <a:t>       </a:t>
            </a:r>
            <a:endParaRPr sz="1000"/>
          </a:p>
        </p:txBody>
      </p:sp>
      <p:sp>
        <p:nvSpPr>
          <p:cNvPr id="173" name="Google Shape;173;p30"/>
          <p:cNvSpPr txBox="1"/>
          <p:nvPr/>
        </p:nvSpPr>
        <p:spPr>
          <a:xfrm>
            <a:off x="3922200" y="305850"/>
            <a:ext cx="4546200" cy="45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$portStatus.Close()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}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catch{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    [pscustomobject]@{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        RemoteAddress = $IP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        RemotePort = $port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        TcpTestSucceeded = 'False'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    }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}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$scan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Downgrading Powershell??</a:t>
            </a:r>
            <a:endParaRPr/>
          </a:p>
        </p:txBody>
      </p:sp>
      <p:sp>
        <p:nvSpPr>
          <p:cNvPr id="179" name="Google Shape;179;p3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76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 sz="1400">
                <a:latin typeface="Proxima Nova"/>
                <a:ea typeface="Proxima Nova"/>
                <a:cs typeface="Proxima Nova"/>
                <a:sym typeface="Proxima Nova"/>
              </a:rPr>
              <a:t>Why would we do this??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76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 sz="1400">
                <a:latin typeface="Proxima Nova"/>
                <a:ea typeface="Proxima Nova"/>
                <a:cs typeface="Proxima Nova"/>
                <a:sym typeface="Proxima Nova"/>
              </a:rPr>
              <a:t>How to downgrade: if ($PSVersionTable.PSVersion -gt [Version]"2.0") { 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381000" lvl="0" marL="76200" marR="76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400">
                <a:latin typeface="Proxima Nova"/>
                <a:ea typeface="Proxima Nova"/>
                <a:cs typeface="Proxima Nova"/>
                <a:sym typeface="Proxima Nova"/>
              </a:rPr>
              <a:t>powershell -Version 2 -File $MyInvocation.MyCommand.Definition exit } 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381000" lvl="0" marL="76200" marR="76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400">
                <a:latin typeface="Proxima Nova"/>
                <a:ea typeface="Proxima Nova"/>
                <a:cs typeface="Proxima Nova"/>
                <a:sym typeface="Proxima Nova"/>
              </a:rPr>
              <a:t>'run some code' Read-Host -Prompt "Scripts Completed : Press any key to exit"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One: Get Powershell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Stomping</a:t>
            </a:r>
            <a:endParaRPr/>
          </a:p>
        </p:txBody>
      </p:sp>
      <p:sp>
        <p:nvSpPr>
          <p:cNvPr id="185" name="Google Shape;185;p32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 is it?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Why is it important?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Why you shouldn’t do it to your professors :)</a:t>
            </a:r>
            <a:endParaRPr/>
          </a:p>
        </p:txBody>
      </p:sp>
      <p:sp>
        <p:nvSpPr>
          <p:cNvPr id="186" name="Google Shape;186;p32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= "$env:USERPROFILE\desktop\myfile.txt"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Get-Item $file | format-list *time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(Get-Item -path $file).LastWriteTimeutc = Get-Date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(Get-Item -path $file).LastWriteTime = (Get-Date).AddDays(-270)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(Get-Item -path $file).CreationTime = "8/8/2018 09:00:00 PM"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188" y="200963"/>
            <a:ext cx="5973626" cy="474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5: The Duck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USB Rubber Duck</a:t>
            </a:r>
            <a:endParaRPr/>
          </a:p>
        </p:txBody>
      </p:sp>
      <p:sp>
        <p:nvSpPr>
          <p:cNvPr id="198" name="Google Shape;198;p3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it?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should you know about it?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USB Rubber Ducky in Action</a:t>
            </a:r>
            <a:endParaRPr/>
          </a:p>
        </p:txBody>
      </p:sp>
      <p:pic>
        <p:nvPicPr>
          <p:cNvPr descr="Hacking the Post Office with Social Engineering and the USB Rubber Ducky" id="204" name="Google Shape;204;p35" title="Rubber Ducky on TBL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9325" y="311575"/>
            <a:ext cx="5225350" cy="391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Grabbing Demo</a:t>
            </a:r>
            <a:endParaRPr/>
          </a:p>
        </p:txBody>
      </p:sp>
      <p:sp>
        <p:nvSpPr>
          <p:cNvPr id="210" name="Google Shape;210;p36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Script parameters: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Computer information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USB Information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Installed Updates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Network Information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Network Scan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Port Scan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Saved in C:\Users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**Can be used to get a reverse shell**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Official link: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https://shop.hak5.org/collections/physical-access/products/usb-rubber-ducky-deluxe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 make your own: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https://www.pentestingshop.com/pentesting/make-your-own-usb-rubber-ducky-using-a-normal-usb-stick/</a:t>
            </a:r>
            <a:endParaRPr/>
          </a:p>
        </p:txBody>
      </p:sp>
      <p:sp>
        <p:nvSpPr>
          <p:cNvPr id="216" name="Google Shape;216;p37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Ways to obtain one: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8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6: Practice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flags to Patrick or Seth</a:t>
            </a:r>
            <a:endParaRPr/>
          </a:p>
        </p:txBody>
      </p:sp>
      <p:sp>
        <p:nvSpPr>
          <p:cNvPr id="227" name="Google Shape;227;p39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 the Wire (Sentry):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https://underthewire.tech/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0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Resources &amp; Sources</a:t>
            </a:r>
            <a:endParaRPr/>
          </a:p>
        </p:txBody>
      </p:sp>
      <p:sp>
        <p:nvSpPr>
          <p:cNvPr id="233" name="Google Shape;233;p40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PoSh Hunter: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https://posh-hunter.com/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Fernando Tomlinson: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https://cyberfibers.com/presentations/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get powershell &amp; what is it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powershell?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Microsoft’s answer to the Linux terminal, but more Object-Oriented (OOP)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 1: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Windows VM or Host 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Windows VM: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https://developer.microsoft.com/en-us/windows/downloads/virtual-machines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 2: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Ubuntu VM </a:t>
            </a:r>
            <a:r>
              <a:rPr lang="en"/>
              <a:t>or Mac</a:t>
            </a:r>
            <a:r>
              <a:rPr lang="en"/>
              <a:t> with Powershell installed??? (aka PFM)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Uses Powershell core (and doesn’t need docker, just homebrew)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Two: Powershell basics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commands (with Unix Equivalent)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Get-Help (man or -h)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Get-Help &lt;command&gt; (man &lt;command&gt;)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Get-PSDrive (fdisk -l)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New-PSDrive -Name t -PSProvider FileSystem -Root "\\127.0.0.1\c$\users"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Start-Process &lt;app&gt; (type the tool you would like)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A LOT of Aliases that are similar to Linux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Aliases Include: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cat &lt;file&gt;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cd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cp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del (or rm)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echo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history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kill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ls</a:t>
            </a:r>
            <a:endParaRPr/>
          </a:p>
        </p:txBody>
      </p:sp>
      <p:sp>
        <p:nvSpPr>
          <p:cNvPr id="98" name="Google Shape;98;p18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</a:t>
            </a:r>
            <a:r>
              <a:rPr lang="en"/>
              <a:t>an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md (mkdir)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mv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</a:t>
            </a:r>
            <a:r>
              <a:rPr lang="en"/>
              <a:t>ount (New-PSDrive)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</a:t>
            </a:r>
            <a:r>
              <a:rPr lang="en"/>
              <a:t>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</a:t>
            </a:r>
            <a:r>
              <a:rPr lang="en"/>
              <a:t>wd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</a:t>
            </a:r>
            <a:r>
              <a:rPr lang="en"/>
              <a:t>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</a:t>
            </a:r>
            <a:r>
              <a:rPr lang="en"/>
              <a:t>mdir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Three: The Scripting Stuffs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declaration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$var1 = 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$var2 = “55”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Operations that can be done on Variables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Addition: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$var1 + $var2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$var2 + $var1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Why are they different?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var ++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var += 5 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Equality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-eq: equals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-ne: not equal to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-ceq: case sensitive comparison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-gt: greater than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-gte: greater than or equal to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-lt: less than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-lte: less than or equal to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Boolean: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-</a:t>
            </a:r>
            <a:r>
              <a:rPr lang="en" sz="1400"/>
              <a:t>a</a:t>
            </a:r>
            <a:r>
              <a:rPr lang="en" sz="1400"/>
              <a:t>nd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-or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