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4EF6-B7A4-A840-A8FB-D14C354A9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63069-9364-B648-95B5-4B4F05D9E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374EE-328A-6F4B-819A-49755230D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6CF5-E41F-814F-916D-C9716E098C98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95E79-D107-5D4D-AE94-8EBC7289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0B709-31B2-164E-937A-87407077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D5A9-6D0E-AA43-9760-36EB04EEF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9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69BB-E9E9-1445-8811-AA790E2C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F1BA5-76A1-DA49-9E4A-0C8724426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9BA37-B6BD-BA40-8549-017D5F8C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6CF5-E41F-814F-916D-C9716E098C98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8346F-0774-B348-80F1-4A03B962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C90F0-2B83-D249-B4DF-3369A2F0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D5A9-6D0E-AA43-9760-36EB04EEF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6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373CF6-7C03-804C-9044-82640DCB7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CD00A-C3EA-AE4B-A013-921F948EF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EDF5C-0BFC-4C4F-8405-BCFF2CE0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6CF5-E41F-814F-916D-C9716E098C98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D8F59-213A-9046-BC94-E45FC3AC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0D1EF-A6A8-1E42-B65E-AD1EF0E8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D5A9-6D0E-AA43-9760-36EB04EEF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7D05-7ADC-E849-A173-AC174CB8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97377-EFDA-944E-9B10-4AEA1F4F3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5677F-0BCA-384F-85B6-4E5B10C6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6CF5-E41F-814F-916D-C9716E098C98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CF7AA-8B79-DE40-A186-C5D5B771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2FB63-48A7-6843-BDDF-B8C92A48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D5A9-6D0E-AA43-9760-36EB04EEF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5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BC48-FB7D-5440-9108-31B702EBF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18DBA-9419-B34C-A0FD-C38FE9A39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7B7E5-CAC6-D24D-BADC-7D51B7CD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6CF5-E41F-814F-916D-C9716E098C98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5BE1-5ECD-B74F-A098-FEAE5145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E211-0A22-FD43-ACFE-1E0AC4ED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D5A9-6D0E-AA43-9760-36EB04EEF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5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E942-AC56-8A4C-8FB9-447B39B3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6F3A0-EB6F-6D4D-8527-0195A8E6C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0927D-760F-1B42-BB91-1525287AB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8C28F-65D0-684C-ACFA-C76BF40B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6CF5-E41F-814F-916D-C9716E098C98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C42CA-AA45-0448-88A5-41753F02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B9819-77F9-BE4F-BDAD-8DD92E5C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D5A9-6D0E-AA43-9760-36EB04EEF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6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29D-E062-3E40-AA77-C3D20D517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50ED2-3BA7-484A-B0F3-82A547A77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AFD37-1F92-0749-B179-FE1832F50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A7771-5105-8E4F-A926-8D6D217F6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8AE91-A52D-8A42-ABC1-2BE1B9969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D36C46-9C69-3349-B850-601CB8C4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6CF5-E41F-814F-916D-C9716E098C98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6EACF-8193-8743-B254-F88C7DDC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8B6C1-E7D1-124B-8A6F-BCE25CDA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D5A9-6D0E-AA43-9760-36EB04EEF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5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7CBE-1500-4B40-BD10-C1FF14CB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1FC1B-E5AD-A840-BF0C-92D8B5D8F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6CF5-E41F-814F-916D-C9716E098C98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4A3F9-87D0-B545-8374-87271AAE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1E61A-4856-0B49-B4B5-63FFE5C9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D5A9-6D0E-AA43-9760-36EB04EEF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0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4D918-C81F-B149-A4B6-2A38F35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6CF5-E41F-814F-916D-C9716E098C98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C1CD6-FDEE-0C4E-9162-D2C59CB1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17DA8-C098-AE42-A357-8992C9EC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D5A9-6D0E-AA43-9760-36EB04EEF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7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656B-6DC2-5D4A-90E8-D9C5F0140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51B30-D2F2-0F40-BF9F-01C011FD6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BD8A1-1CCA-4B43-B19F-401C1103D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AC3B0-E4A6-B64B-B905-142D6B94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6CF5-E41F-814F-916D-C9716E098C98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5392F-6C2E-9244-A5E8-4538E40C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1F0FF-D9B1-C14F-864D-A827F577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D5A9-6D0E-AA43-9760-36EB04EEF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6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79B2-1BDC-9444-8B46-65C4D6FB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0C8A9-CA2D-1D4C-8CD6-20BECA55F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69EA3-4E42-3A4B-A1A4-6DA861826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2A631-E8AC-5948-9FBF-CF6D55E9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6CF5-E41F-814F-916D-C9716E098C98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E618B-DD81-E64F-96E3-CABEB05A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169BF-BCF8-3542-A159-2E16232E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D5A9-6D0E-AA43-9760-36EB04EEF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2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4C450-3353-3B4A-A62A-48902FE8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94DEB-4A7E-A542-8F17-E2043CAE1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3A53-4DE8-B941-8337-F30FF2B72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66CF5-E41F-814F-916D-C9716E098C98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32605-01B5-5B4D-816F-844ED918A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92E36-D879-4641-B1E5-A75355AA5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BD5A9-6D0E-AA43-9760-36EB04EEF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1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04E92F4-8BFF-9E4B-9D00-5D420CD3B875}"/>
              </a:ext>
            </a:extLst>
          </p:cNvPr>
          <p:cNvSpPr/>
          <p:nvPr/>
        </p:nvSpPr>
        <p:spPr>
          <a:xfrm>
            <a:off x="3100749" y="1851948"/>
            <a:ext cx="6857639" cy="2858947"/>
          </a:xfrm>
          <a:prstGeom prst="roundRect">
            <a:avLst/>
          </a:prstGeom>
          <a:noFill/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457222-7588-C44E-B866-3E4C62534C05}"/>
              </a:ext>
            </a:extLst>
          </p:cNvPr>
          <p:cNvSpPr/>
          <p:nvPr/>
        </p:nvSpPr>
        <p:spPr>
          <a:xfrm>
            <a:off x="2479243" y="2694781"/>
            <a:ext cx="1243012" cy="1176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699AC4-6085-724D-9248-ABB8245EF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49" y="3749674"/>
            <a:ext cx="3490472" cy="58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7B8954-8EFB-284A-8BEA-74EB7B514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335" y="2688180"/>
            <a:ext cx="1243012" cy="1176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0FC430-348C-4C4B-9657-438D530C2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454" y="1789241"/>
            <a:ext cx="2068512" cy="20685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EFE3C2-A615-4D47-A4D8-37E7709551F4}"/>
              </a:ext>
            </a:extLst>
          </p:cNvPr>
          <p:cNvSpPr txBox="1"/>
          <p:nvPr/>
        </p:nvSpPr>
        <p:spPr>
          <a:xfrm>
            <a:off x="7007419" y="250595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Al Bayan Plain" pitchFamily="2" charset="-78"/>
              </a:rPr>
              <a:t>node.js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7A4E67-B21E-3D4E-B15D-DB642BFC18CE}"/>
              </a:ext>
            </a:extLst>
          </p:cNvPr>
          <p:cNvSpPr txBox="1"/>
          <p:nvPr/>
        </p:nvSpPr>
        <p:spPr>
          <a:xfrm>
            <a:off x="6779504" y="4178144"/>
            <a:ext cx="1551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Al Bayan Plain" pitchFamily="2" charset="-78"/>
              </a:rPr>
              <a:t>framework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B7A3AD3-7D8E-B649-A7F8-C3DA44F0F5CB}"/>
              </a:ext>
            </a:extLst>
          </p:cNvPr>
          <p:cNvCxnSpPr/>
          <p:nvPr/>
        </p:nvCxnSpPr>
        <p:spPr>
          <a:xfrm flipV="1">
            <a:off x="3822347" y="2823497"/>
            <a:ext cx="1835503" cy="276891"/>
          </a:xfrm>
          <a:prstGeom prst="bentConnector3">
            <a:avLst/>
          </a:prstGeom>
          <a:ln w="50800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EAB7224B-224A-524C-8BE3-5FE74686C0DF}"/>
              </a:ext>
            </a:extLst>
          </p:cNvPr>
          <p:cNvCxnSpPr/>
          <p:nvPr/>
        </p:nvCxnSpPr>
        <p:spPr>
          <a:xfrm>
            <a:off x="4271963" y="3100388"/>
            <a:ext cx="1485900" cy="941386"/>
          </a:xfrm>
          <a:prstGeom prst="bentConnector3">
            <a:avLst/>
          </a:prstGeom>
          <a:ln w="50800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586F219-B00D-794A-BFDA-A3A773E75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649" y="4960200"/>
            <a:ext cx="964818" cy="73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8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 Bayan Plain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2018-11-18T21:21:37Z</dcterms:created>
  <dcterms:modified xsi:type="dcterms:W3CDTF">2018-11-18T23:29:38Z</dcterms:modified>
</cp:coreProperties>
</file>