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2404"/>
    <a:srgbClr val="9632E8"/>
    <a:srgbClr val="2A2A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81B5-BF19-BC43-B74A-58D53C7CADDC}" type="datetimeFigureOut">
              <a:rPr lang="en-US" smtClean="0"/>
              <a:pPr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5FA7-9751-9A48-BDA5-D49171922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ollegelif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290" y="-37877"/>
            <a:ext cx="10343816" cy="6895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946" y="280737"/>
            <a:ext cx="267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“Build yourself a better college experience”</a:t>
            </a:r>
            <a:endParaRPr lang="en-US" dirty="0"/>
          </a:p>
        </p:txBody>
      </p:sp>
      <p:pic>
        <p:nvPicPr>
          <p:cNvPr id="9" name="Picture 8" descr="Glitch Wizard Pic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62" y="214826"/>
            <a:ext cx="1932475" cy="1451243"/>
          </a:xfrm>
          <a:prstGeom prst="rect">
            <a:avLst/>
          </a:prstGeom>
          <a:effectLst>
            <a:glow rad="101600">
              <a:schemeClr val="tx1">
                <a:alpha val="75000"/>
              </a:schemeClr>
            </a:glow>
          </a:effectLst>
        </p:spPr>
      </p:pic>
      <p:sp>
        <p:nvSpPr>
          <p:cNvPr id="10" name="TextBox 9"/>
          <p:cNvSpPr txBox="1"/>
          <p:nvPr/>
        </p:nvSpPr>
        <p:spPr>
          <a:xfrm>
            <a:off x="6806162" y="1666069"/>
            <a:ext cx="193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COLLEGE LIFE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895" y="0"/>
            <a:ext cx="669490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you’re done hitting the books…</a:t>
            </a:r>
            <a:endParaRPr lang="en-US" sz="3200" dirty="0"/>
          </a:p>
        </p:txBody>
      </p:sp>
      <p:pic>
        <p:nvPicPr>
          <p:cNvPr id="4" name="Content Placeholder 3" descr="collegelife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40" r="-1140"/>
          <a:stretch>
            <a:fillRect/>
          </a:stretch>
        </p:blipFill>
        <p:spPr>
          <a:xfrm>
            <a:off x="457200" y="11430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5668963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…what computer application tells you where to go to have fun?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0055"/>
            <a:ext cx="8229600" cy="1143000"/>
          </a:xfrm>
        </p:spPr>
        <p:txBody>
          <a:bodyPr/>
          <a:lstStyle/>
          <a:p>
            <a:r>
              <a:rPr lang="en-US" dirty="0" smtClean="0"/>
              <a:t>THE COLLEGE LIFE</a:t>
            </a:r>
            <a:endParaRPr lang="en-US" dirty="0"/>
          </a:p>
        </p:txBody>
      </p:sp>
      <p:pic>
        <p:nvPicPr>
          <p:cNvPr id="4" name="Content Placeholder 3" descr="Glitch Wizard Pic.jpeg"/>
          <p:cNvPicPr>
            <a:picLocks noGrp="1" noChangeAspect="1"/>
          </p:cNvPicPr>
          <p:nvPr>
            <p:ph idx="1"/>
          </p:nvPr>
        </p:nvPicPr>
        <p:blipFill>
          <a:blip r:embed="rId2"/>
          <a:srcRect l="-18275" r="-18275"/>
          <a:stretch>
            <a:fillRect/>
          </a:stretch>
        </p:blipFill>
        <p:spPr>
          <a:xfrm>
            <a:off x="1764632" y="631467"/>
            <a:ext cx="5732379" cy="3152588"/>
          </a:xfrm>
          <a:effectLst>
            <a:glow rad="101600">
              <a:schemeClr val="tx1">
                <a:alpha val="75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1454666" y="4673055"/>
            <a:ext cx="499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extra curricular app for extra curricular activities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4315" y="5042387"/>
            <a:ext cx="37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You’ll never not know what’s up… ever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54666" y="5411719"/>
            <a:ext cx="4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tell us what you like, we’ll tell you where to 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4315" y="5781051"/>
            <a:ext cx="516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Beer, brunch, lunch in case you missed brunch…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Simple User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371474"/>
            <a:ext cx="8229600" cy="180874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Search Location</a:t>
            </a:r>
          </a:p>
          <a:p>
            <a:r>
              <a:rPr lang="en-US" sz="2400" dirty="0" smtClean="0"/>
              <a:t>Categorize Interests</a:t>
            </a:r>
          </a:p>
          <a:p>
            <a:r>
              <a:rPr lang="en-US" sz="2400" dirty="0" smtClean="0"/>
              <a:t>Display Venues on Map</a:t>
            </a:r>
          </a:p>
          <a:p>
            <a:r>
              <a:rPr lang="en-US" sz="2400" dirty="0" smtClean="0"/>
              <a:t>Display nearby Colleges in List</a:t>
            </a:r>
          </a:p>
          <a:p>
            <a:r>
              <a:rPr lang="en-US" sz="2400" dirty="0" smtClean="0"/>
              <a:t>Log in and save your favorites</a:t>
            </a:r>
          </a:p>
          <a:p>
            <a:endParaRPr lang="en-US" sz="2400" dirty="0"/>
          </a:p>
        </p:txBody>
      </p:sp>
      <p:pic>
        <p:nvPicPr>
          <p:cNvPr id="7" name="Picture 6" descr="collegelif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2939143"/>
          </a:xfrm>
          <a:prstGeom prst="rect">
            <a:avLst/>
          </a:prstGeom>
        </p:spPr>
      </p:pic>
      <p:pic>
        <p:nvPicPr>
          <p:cNvPr id="8" name="Picture 7" descr="Glitch Wizard Pic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97" y="4558632"/>
            <a:ext cx="1940351" cy="1457158"/>
          </a:xfrm>
          <a:prstGeom prst="rect">
            <a:avLst/>
          </a:prstGeom>
          <a:effectLst>
            <a:glow rad="101600">
              <a:schemeClr val="tx1">
                <a:alpha val="75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96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When you’re done hitting the books…</vt:lpstr>
      <vt:lpstr>THE COLLEGE LIFE</vt:lpstr>
      <vt:lpstr>Simple User Interface</vt:lpstr>
    </vt:vector>
  </TitlesOfParts>
  <Company>mcnally smith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Drew Foster</dc:creator>
  <cp:lastModifiedBy>Drew Foster</cp:lastModifiedBy>
  <cp:revision>8</cp:revision>
  <dcterms:created xsi:type="dcterms:W3CDTF">2018-06-28T23:49:53Z</dcterms:created>
  <dcterms:modified xsi:type="dcterms:W3CDTF">2018-06-29T00:22:23Z</dcterms:modified>
</cp:coreProperties>
</file>