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jpeg" ContentType="image/jpeg"/>
  <Override PartName="/ppt/media/image8.jpeg" ContentType="image/jpeg"/>
  <Override PartName="/ppt/media/image7.jpeg" ContentType="image/jpe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B9C189E-9423-4EE8-AED2-29E50CD0840D}" type="slidenum">
              <a:rPr lang="en-I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Who is this guy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3200">
                <a:latin typeface="Arial"/>
              </a:rPr>
              <a:t>pmcgrath@gmail.com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 components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engine daemon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Cache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Repository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Images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Registry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 components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800" y="3240"/>
            <a:ext cx="534456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Installation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Boot2docker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Windows and OS XLinux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Linux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Use docker package repository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Demo1 – interactive bash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–help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–help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-t -i ubuntu bash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stop [cid]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 -a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 -a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Demo2 – mono app running on EC2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.NET application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Dockerfile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Build a local image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 a local container instance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Push image to dockerhub registry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 same image on EC2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.NET application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Infinite loop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Writes environment information to stdout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FROM mono:3.10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ADD app.cs /app/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 cd /app &amp;&amp; mcs app.cs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ENTRYPOINT ["mono", "/app/app.exe"]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Build image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build -t pmcgrath/mono:v1 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images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history pmcgrath/mono:v1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1 of 4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9840" y="1768680"/>
            <a:ext cx="30996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2 of 4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9840" y="1768680"/>
            <a:ext cx="30996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Agenda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Brief overview of docker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Containers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What docker adds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components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Installation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Demo1 – interactive bash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Demo2 - mono app running on EC2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Port mapping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Volumes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CI\CD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Possible other usages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Other considerations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Some links to start with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Q&amp;A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3 of 4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9840" y="1768680"/>
            <a:ext cx="30996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4 of 4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9840" y="1768680"/>
            <a:ext cx="30996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Layers</a:t>
            </a:r>
            <a:r>
              <a:rPr lang="en-IE" sz="4400">
                <a:latin typeface="Arial"/>
              </a:rPr>
              <a:t>
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89840" y="1768680"/>
            <a:ext cx="309960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Run a local container instance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--name mono1 pmcgrath/mono:v1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logs mono1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inspect mono1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Push image to dockerhub registry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login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push pmcgrath/mono:v1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Run mono image on EC2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ssh onto EC2 instance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search pmcgrath/mono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pull pmcgrath/mono:v1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images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-- name mymonoapp pmcgrath/mono:v1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logs mymonoapp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Port mapping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-p –name redis1 redis:latest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port redis1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-p –name redis2 redis:latest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port redis2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Volumes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VOLUME instruction in a Dockerfile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Live outside the container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Bind mount on host on container run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CI\CD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Can use SCM hooks to kick of a build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Build output is a docker image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Test the same image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Deploy the same image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Possible other usages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Shared development environments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Hosting complicated s/w i.e. GitLab, graphite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Experimenting with new s/w without installing on your machine i.e. Redis, ElasticSearch, new version of Java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Running one of jobs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Microservice hosts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Open source project on github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Currently only linux 64 bit *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Possible inclusion of an implementation in the next Microsoft server OS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3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Other considerations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Securtity (Vms)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Use togethere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Managing multiple hosts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kubernetes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Service discovery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etcd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Orchestration\Scheduling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kubernetes, fleet, deis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Immaturity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Lots of activity, lots of people betting on kubernetes vision (Scheduling tasks on a cluster)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Some links to start with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https://www.docker.com/whatisdocker/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* Video introduction by one of docker creators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http://www.dockerbook.com/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Book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http://intelstudios.edgesuite.net/idf/2014/sf/aep/DATS004/DATS004.html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Really good explanation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https://www.youtube.com/watch?v=68lmfNmktjY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Good video but need to be somewhat familiar with docker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https://docs.docker.com/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* Docs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http://blog.docker.com/docker-weekly-archives/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Weekly newsletter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https://github.com/docker/docker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Source, should also look at all repos for the docker organisation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Q&amp;A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Software packaging mechanism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Image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Create an artifact with the entire stack and application as a single unit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i.e.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mono v3.10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specific library dependencies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mono app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Powerfull software distribution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Deploy images on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bare metal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VMWare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Azure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AWS EC2 &amp; EC2 Container Service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GCE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Rackspace</a:t>
            </a:r>
            <a:endParaRPr/>
          </a:p>
          <a:p>
            <a:pPr lvl="3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VMs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175840"/>
            <a:ext cx="9070560" cy="35704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Containers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359080"/>
            <a:ext cx="9071640" cy="3204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Containers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Solaris zones, FreeBSD Jails, OpenVZ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control goups – cgroups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namespace isolation - namespaces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LXC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Google and heroku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What docker adds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Simplier interface to containers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Images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Has managed to get a lot of people co-operating on these problems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Google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Rackspace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Redhat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Amazon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Microsoft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OpenStack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Cloud Foundry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