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2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7.jpeg" ContentType="image/jpe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E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IE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IE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4EE8D39-05FA-41D1-8C2E-D6DA9EDD0E89}" type="slidenum">
              <a:rPr lang="en-IE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Who am I</a:t>
            </a:r>
            <a:endParaRPr/>
          </a:p>
        </p:txBody>
      </p:sp>
      <p:sp>
        <p:nvSpPr>
          <p:cNvPr id="40" name="TextShape 2"/>
          <p:cNvSpPr txBox="1"/>
          <p:nvPr/>
        </p:nvSpPr>
        <p:spPr>
          <a:xfrm>
            <a:off x="504000" y="1226520"/>
            <a:ext cx="9071640" cy="546948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3200">
                <a:latin typeface="Arial"/>
              </a:rPr>
              <a:t>pmcgrath@gmail.com</a:t>
            </a:r>
            <a:endParaRPr/>
          </a:p>
          <a:p>
            <a:pPr algn="ctr"/>
            <a:r>
              <a:rPr lang="en-IE" sz="3200">
                <a:latin typeface="Arial"/>
              </a:rPr>
              <a:t>https://github.com/pmcgrath</a:t>
            </a:r>
            <a:endParaRPr/>
          </a:p>
          <a:p>
            <a:pPr algn="ctr"/>
            <a:endParaRPr/>
          </a:p>
          <a:p>
            <a:r>
              <a:rPr lang="en-IE" sz="3200">
                <a:latin typeface="Arial"/>
              </a:rPr>
              <a:t>Last 10 years in payments industry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Developer: c#, ruby, golang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Operations: VM provisioning, setup and application deployments</a:t>
            </a:r>
            <a:endParaRPr/>
          </a:p>
          <a:p>
            <a:endParaRPr/>
          </a:p>
          <a:p>
            <a:r>
              <a:rPr lang="en-IE" sz="3200">
                <a:latin typeface="Arial"/>
              </a:rPr>
              <a:t>Services s/w: RabbitMQ, MongoDB, Redis, ElasticSearch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sp>
        <p:nvSpPr>
          <p:cNvPr id="5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client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engine daemon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Cache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Repository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Registry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 components</a:t>
            </a:r>
            <a:endParaRPr/>
          </a:p>
        </p:txBody>
      </p:sp>
      <p:pic>
        <p:nvPicPr>
          <p:cNvPr id="6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377800" y="3240"/>
            <a:ext cx="5344560" cy="755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Installation</a:t>
            </a:r>
            <a:endParaRPr/>
          </a:p>
        </p:txBody>
      </p:sp>
      <p:sp>
        <p:nvSpPr>
          <p:cNvPr id="6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Boot2docker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Windows and OS XLinux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Linux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docker package repository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Demo1 – interactive bash</a:t>
            </a:r>
            <a:endParaRPr/>
          </a:p>
        </p:txBody>
      </p:sp>
      <p:sp>
        <p:nvSpPr>
          <p:cNvPr id="6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–help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–help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-t -i ubuntu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stop [cid]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rm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ps -a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Demo2 – mono app running on EC2</a:t>
            </a:r>
            <a:endParaRPr/>
          </a:p>
        </p:txBody>
      </p:sp>
      <p:sp>
        <p:nvSpPr>
          <p:cNvPr id="6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.NET application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Dockerfile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a local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a local container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Push image to dockerhub registry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same image on EC2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v2 of same application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.NET application</a:t>
            </a:r>
            <a:endParaRPr/>
          </a:p>
        </p:txBody>
      </p:sp>
      <p:sp>
        <p:nvSpPr>
          <p:cNvPr id="6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Infinite loop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Writes environment information to stdout</a:t>
            </a:r>
            <a:endParaRPr/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</a:t>
            </a:r>
            <a:endParaRPr/>
          </a:p>
        </p:txBody>
      </p:sp>
      <p:sp>
        <p:nvSpPr>
          <p:cNvPr id="7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FROM mono:3.10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ADD app.cs /app/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 cd /app &amp;&amp; mcs app.cs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ENTRYPOINT ["mono", "/app/app.exe"]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Build image</a:t>
            </a:r>
            <a:endParaRPr/>
          </a:p>
        </p:txBody>
      </p:sp>
      <p:sp>
        <p:nvSpPr>
          <p:cNvPr id="7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build -t pmcgrath/mono:v1 .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history pmcgrath/mono:v1</a:t>
            </a: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1 of 4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440000"/>
            <a:ext cx="360000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2 of 4</a:t>
            </a:r>
            <a:endParaRPr/>
          </a:p>
        </p:txBody>
      </p:sp>
      <p:pic>
        <p:nvPicPr>
          <p:cNvPr id="7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Agenda</a:t>
            </a:r>
            <a:endParaRPr/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Brief overview of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VMs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What docker adds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components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Installation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Demo1 – interactive bash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Demo2 - mono app running on EC2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Port mapping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CI\CD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other usages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Other considerations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Some links to start with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Q&amp;A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3 of 4</a:t>
            </a:r>
            <a:endParaRPr/>
          </a:p>
        </p:txBody>
      </p:sp>
      <p:pic>
        <p:nvPicPr>
          <p:cNvPr id="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Dockerfile instruction 4 of 4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1260000"/>
            <a:ext cx="3600000" cy="504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Layers</a:t>
            </a:r>
            <a:r>
              <a:rPr lang="en-IE" sz="4400">
                <a:latin typeface="Arial"/>
              </a:rPr>
              <a:t>
</a:t>
            </a:r>
            <a:endParaRPr/>
          </a:p>
        </p:txBody>
      </p:sp>
      <p:pic>
        <p:nvPicPr>
          <p:cNvPr id="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0" y="990000"/>
            <a:ext cx="3600000" cy="6480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a local container instance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--name c1 pmcgrath/mono:v1 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-f c1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inspect c1</a:t>
            </a:r>
            <a:endParaRPr/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Push image to dockerhub registry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login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push pmcgrath/mono:v1</a:t>
            </a:r>
            <a:endParaRPr/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>
              <a:buSzPct val="45000"/>
              <a:buFont typeface="StarSymbol"/>
              <a:buChar char=""/>
            </a:pPr>
            <a:r>
              <a:rPr lang="en-IE" sz="4400">
                <a:latin typeface="Arial"/>
              </a:rPr>
              <a:t>Run mono image on EC2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ssh onto EC2 instance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search pmcgrath/mono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pull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images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--name mymonoapp pmcgrath/mono:v1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logs -f mymonoapp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Port mapping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redis1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redis1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run -d -p –name redis2 redis:latest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docker port redis2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Volumes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VOLUME instruction in a Dockerfile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Live outside the container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Bind mount on host on container run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CI\CD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Can use SCM hooks to kick of a build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Build output is a docker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Test the same image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Deploy the same image</a:t>
            </a:r>
            <a:endParaRPr/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Possible other usages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Shared development environments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Hosting complicated s/w i.e. GitLab, graphite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Experimenting with new s/w without installing on your machine i.e. Redis, ElasticSearch, new version of Java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Running one of jobs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Microservice hosts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Open source project on github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Currently linux 64 bit *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Possible inclusion of an implementation in the next Microsoft server OS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Other considerations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504000" y="1440000"/>
            <a:ext cx="9071640" cy="5040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Securtity (Vms)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Use togethere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Managing multiple hosts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Service discovery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etcd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Orchestration\Scheduling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kubernetes, fleet, deis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Immaturity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Lots of activity, lots of people betting on kubernetes vision (Scheduling tasks on a cluster) 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Some links to start with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504000" y="1224000"/>
            <a:ext cx="9071640" cy="56160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https://www.docker.com/whatisdocker/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Video introduction by one of docker's creators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http://www.dockerbook.com/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Book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http://intelstudios.edgesuite.net/idf/2014/sf/aep/DATS004/DATS004.html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Really good explanation 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https://www.youtube.com/watch?v=68lmfNmktjY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Good video but need to be somewhat familiar with docker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https://docs.docker.com/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* Docs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http://blog.docker.com/docker-weekly-archives/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Weekly newsletter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https://github.com/docker/docker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r>
              <a:rPr lang="en-IE" sz="3200">
                <a:latin typeface="Arial"/>
              </a:rPr>
              <a:t>	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* Source, should also look at all repos for the docker organisation</a:t>
            </a:r>
            <a:endParaRPr/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Q&amp;A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Software packaging mechanism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Image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Create an artifact with the entire stack and application as a single unit</a:t>
            </a:r>
            <a:endParaRPr/>
          </a:p>
          <a:p>
            <a:pPr lvl="2">
              <a:buSzPct val="45000"/>
              <a:buFont typeface="StarSymbol"/>
              <a:buChar char=""/>
            </a:pP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i.e.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v3.10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specific library dependencies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E" sz="2400">
                <a:latin typeface="Arial"/>
              </a:rPr>
              <a:t>mono app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Docker</a:t>
            </a:r>
            <a:endParaRPr/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Powerfull software distribution</a:t>
            </a:r>
            <a:endParaRPr/>
          </a:p>
          <a:p>
            <a:pPr lvl="1">
              <a:buSzPct val="75000"/>
              <a:buFont typeface="StarSymbol"/>
              <a:buChar char=""/>
            </a:pP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Deploy images on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bare metal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VMWare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Azure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AWS EC2 &amp; EC2 Container Service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GCE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E" sz="2000">
                <a:latin typeface="Arial"/>
              </a:rPr>
              <a:t>Rackspace</a:t>
            </a:r>
            <a:endParaRPr/>
          </a:p>
          <a:p>
            <a:pPr lvl="3">
              <a:buSzPct val="75000"/>
              <a:buFont typeface="StarSymbol"/>
              <a:buChar char=""/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VMs</a:t>
            </a:r>
            <a:endParaRPr/>
          </a:p>
        </p:txBody>
      </p:sp>
      <p:pic>
        <p:nvPicPr>
          <p:cNvPr id="5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4000" y="2175840"/>
            <a:ext cx="9070560" cy="3570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pic>
        <p:nvPicPr>
          <p:cNvPr id="5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03640" y="2359080"/>
            <a:ext cx="9071640" cy="3204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Containers</a:t>
            </a:r>
            <a:endParaRPr/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Solaris zones, FreeBSD Jails, OpenVZ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control goups – cgroups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namespace isolation – namespaces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LXC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Google and heroku</a:t>
            </a:r>
            <a:endParaRPr/>
          </a:p>
          <a:p>
            <a:pPr>
              <a:buSzPct val="45000"/>
              <a:buFont typeface="StarSymbol"/>
              <a:buChar char="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E" sz="4400">
                <a:latin typeface="Arial"/>
              </a:rPr>
              <a:t>What docker adds</a:t>
            </a:r>
            <a:endParaRPr/>
          </a:p>
        </p:txBody>
      </p:sp>
      <p:sp>
        <p:nvSpPr>
          <p:cNvPr id="5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Simplier interface to containers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Images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n-IE" sz="3200">
                <a:latin typeface="Arial"/>
              </a:rPr>
              <a:t>Has managed to get a lot of people co-operating on these problems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Google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Rackspace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Redhat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Amazon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Microsoft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OpenStack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E" sz="2800">
                <a:latin typeface="Arial"/>
              </a:rPr>
              <a:t>Cloud Foundry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