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3"/>
  </p:notesMasterIdLst>
  <p:sldIdLst>
    <p:sldId id="1004" r:id="rId2"/>
    <p:sldId id="1020" r:id="rId3"/>
    <p:sldId id="1012" r:id="rId4"/>
    <p:sldId id="1016" r:id="rId5"/>
    <p:sldId id="1011" r:id="rId6"/>
    <p:sldId id="1003" r:id="rId7"/>
    <p:sldId id="1010" r:id="rId8"/>
    <p:sldId id="1006" r:id="rId9"/>
    <p:sldId id="1001" r:id="rId10"/>
    <p:sldId id="256" r:id="rId11"/>
    <p:sldId id="1008" r:id="rId12"/>
    <p:sldId id="1013" r:id="rId13"/>
    <p:sldId id="1015" r:id="rId14"/>
    <p:sldId id="1014" r:id="rId15"/>
    <p:sldId id="1022" r:id="rId16"/>
    <p:sldId id="1019" r:id="rId17"/>
    <p:sldId id="1023" r:id="rId18"/>
    <p:sldId id="1021" r:id="rId19"/>
    <p:sldId id="1002" r:id="rId20"/>
    <p:sldId id="1017" r:id="rId21"/>
    <p:sldId id="10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CC2FB-1FAD-481C-B923-F5B2C418EB2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2D77608-CD1B-4A0F-B4F6-6322334120BA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6; First case in IN</a:t>
          </a:r>
        </a:p>
      </dgm:t>
    </dgm:pt>
    <dgm:pt modelId="{6445B31B-895A-4131-8BC7-7E5F646BE6F7}" type="parTrans" cxnId="{C195C419-A7E6-41BB-B47A-F65A5184AE4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F3654B-CC48-450F-8C7B-47C53FF5D99F}" type="sibTrans" cxnId="{C195C419-A7E6-41BB-B47A-F65A5184AE4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9F949F-EE0C-467F-9673-311AEDDBC8D0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24: Non-Essential Services Closed</a:t>
          </a:r>
        </a:p>
      </dgm:t>
    </dgm:pt>
    <dgm:pt modelId="{01A6F950-3DC9-4E55-A638-6F4D9808F40A}" type="parTrans" cxnId="{E4BF16EF-DC9D-4D9E-A52B-7F76CE982DE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D17AE5-D478-4BF3-BF9D-C3665AFC3251}" type="sibTrans" cxnId="{E4BF16EF-DC9D-4D9E-A52B-7F76CE982DE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51B92C-FE57-4A84-8F7E-603875206019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25: Statewide Stay at Home Order</a:t>
          </a:r>
        </a:p>
      </dgm:t>
    </dgm:pt>
    <dgm:pt modelId="{E705DAB7-CE09-4B88-948C-F3C99F04591A}" type="parTrans" cxnId="{D08BCDBE-4E13-4088-93E0-3B3797F41E0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B98604-B6AC-46D2-B967-2F82756FA167}" type="sibTrans" cxnId="{D08BCDBE-4E13-4088-93E0-3B3797F41E0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536A37-4710-47CE-A731-DE7079E412AA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12; Mass Gatherings Restricted</a:t>
          </a:r>
        </a:p>
      </dgm:t>
    </dgm:pt>
    <dgm:pt modelId="{6E4C7BBC-E243-400E-854F-D1ACB227C3C4}" type="parTrans" cxnId="{125F6C72-9868-461E-9A81-C675711BE59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836B02-DEE0-4795-966D-0E1FC0F36BAD}" type="sibTrans" cxnId="{125F6C72-9868-461E-9A81-C675711BE59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BC9727-32AD-4727-8B44-6678D5CD3620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16: Initial Business Closure</a:t>
          </a:r>
        </a:p>
      </dgm:t>
    </dgm:pt>
    <dgm:pt modelId="{88E11C61-680F-46E8-BE22-897606BE22E2}" type="parTrans" cxnId="{FC28D7A3-41E0-44FF-AB88-417BD36A5B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51A910-1570-4B05-B561-3091FA3E5421}" type="sibTrans" cxnId="{FC28D7A3-41E0-44FF-AB88-417BD36A5B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04FE69-2E96-4F1A-99A2-17DD417B187A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19: Schools Closed</a:t>
          </a:r>
        </a:p>
      </dgm:t>
    </dgm:pt>
    <dgm:pt modelId="{90AC2373-97EB-4FC0-A594-68578C0C0544}" type="parTrans" cxnId="{F2294148-5F3C-456A-925A-0A3A806E86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99969E-8F2B-4546-B443-DD30EF6B0B40}" type="sibTrans" cxnId="{F2294148-5F3C-456A-925A-0A3A806E86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CF7B39-095A-45E5-889E-DBEAB852C96B}" type="pres">
      <dgm:prSet presAssocID="{55FCC2FB-1FAD-481C-B923-F5B2C418EB2E}" presName="Name0" presStyleCnt="0">
        <dgm:presLayoutVars>
          <dgm:dir/>
          <dgm:resizeHandles val="exact"/>
        </dgm:presLayoutVars>
      </dgm:prSet>
      <dgm:spPr/>
    </dgm:pt>
    <dgm:pt modelId="{C4B77FBD-E8F8-400D-BD53-4EED59E117E7}" type="pres">
      <dgm:prSet presAssocID="{55FCC2FB-1FAD-481C-B923-F5B2C418EB2E}" presName="arrow" presStyleLbl="bgShp" presStyleIdx="0" presStyleCnt="1" custLinFactNeighborY="-3330"/>
      <dgm:spPr/>
    </dgm:pt>
    <dgm:pt modelId="{C6395804-6792-4AC2-B356-5192EE4EE5EF}" type="pres">
      <dgm:prSet presAssocID="{55FCC2FB-1FAD-481C-B923-F5B2C418EB2E}" presName="points" presStyleCnt="0"/>
      <dgm:spPr/>
    </dgm:pt>
    <dgm:pt modelId="{0B0563C6-42B9-4092-B998-2FC2BADCE7D1}" type="pres">
      <dgm:prSet presAssocID="{52D77608-CD1B-4A0F-B4F6-6322334120BA}" presName="compositeA" presStyleCnt="0"/>
      <dgm:spPr/>
    </dgm:pt>
    <dgm:pt modelId="{41345C4C-B71B-4733-9B61-090FFAD9C289}" type="pres">
      <dgm:prSet presAssocID="{52D77608-CD1B-4A0F-B4F6-6322334120BA}" presName="textA" presStyleLbl="revTx" presStyleIdx="0" presStyleCnt="6">
        <dgm:presLayoutVars>
          <dgm:bulletEnabled val="1"/>
        </dgm:presLayoutVars>
      </dgm:prSet>
      <dgm:spPr/>
    </dgm:pt>
    <dgm:pt modelId="{3B2F38F3-DDCF-4C0F-8261-56F8EC6C7D57}" type="pres">
      <dgm:prSet presAssocID="{52D77608-CD1B-4A0F-B4F6-6322334120BA}" presName="circleA" presStyleLbl="node1" presStyleIdx="0" presStyleCnt="6"/>
      <dgm:spPr/>
    </dgm:pt>
    <dgm:pt modelId="{EC38D057-FDC9-4A18-BEDA-DE8572C51D04}" type="pres">
      <dgm:prSet presAssocID="{52D77608-CD1B-4A0F-B4F6-6322334120BA}" presName="spaceA" presStyleCnt="0"/>
      <dgm:spPr/>
    </dgm:pt>
    <dgm:pt modelId="{051FD3DB-53CD-4F31-8172-CE6080873241}" type="pres">
      <dgm:prSet presAssocID="{33F3654B-CC48-450F-8C7B-47C53FF5D99F}" presName="space" presStyleCnt="0"/>
      <dgm:spPr/>
    </dgm:pt>
    <dgm:pt modelId="{1E534506-1602-46F7-A501-2469423A6873}" type="pres">
      <dgm:prSet presAssocID="{A3536A37-4710-47CE-A731-DE7079E412AA}" presName="compositeB" presStyleCnt="0"/>
      <dgm:spPr/>
    </dgm:pt>
    <dgm:pt modelId="{2B072894-805A-446F-8B3D-A175F8B77F68}" type="pres">
      <dgm:prSet presAssocID="{A3536A37-4710-47CE-A731-DE7079E412AA}" presName="textB" presStyleLbl="revTx" presStyleIdx="1" presStyleCnt="6">
        <dgm:presLayoutVars>
          <dgm:bulletEnabled val="1"/>
        </dgm:presLayoutVars>
      </dgm:prSet>
      <dgm:spPr/>
    </dgm:pt>
    <dgm:pt modelId="{86F5C31E-848C-45B4-AEC6-9427ED89F45E}" type="pres">
      <dgm:prSet presAssocID="{A3536A37-4710-47CE-A731-DE7079E412AA}" presName="circleB" presStyleLbl="node1" presStyleIdx="1" presStyleCnt="6"/>
      <dgm:spPr/>
    </dgm:pt>
    <dgm:pt modelId="{B4D72170-6C46-47D9-A059-B124C71F7B30}" type="pres">
      <dgm:prSet presAssocID="{A3536A37-4710-47CE-A731-DE7079E412AA}" presName="spaceB" presStyleCnt="0"/>
      <dgm:spPr/>
    </dgm:pt>
    <dgm:pt modelId="{1DEACD2B-AE4E-4E03-A7E1-67B76CCE4648}" type="pres">
      <dgm:prSet presAssocID="{7C836B02-DEE0-4795-966D-0E1FC0F36BAD}" presName="space" presStyleCnt="0"/>
      <dgm:spPr/>
    </dgm:pt>
    <dgm:pt modelId="{3C2694B3-D861-4A7F-8AAB-825C54A2A12F}" type="pres">
      <dgm:prSet presAssocID="{BFBC9727-32AD-4727-8B44-6678D5CD3620}" presName="compositeA" presStyleCnt="0"/>
      <dgm:spPr/>
    </dgm:pt>
    <dgm:pt modelId="{AC0665F8-1BE2-4D86-9FAD-4E79C3D6BF9B}" type="pres">
      <dgm:prSet presAssocID="{BFBC9727-32AD-4727-8B44-6678D5CD3620}" presName="textA" presStyleLbl="revTx" presStyleIdx="2" presStyleCnt="6">
        <dgm:presLayoutVars>
          <dgm:bulletEnabled val="1"/>
        </dgm:presLayoutVars>
      </dgm:prSet>
      <dgm:spPr/>
    </dgm:pt>
    <dgm:pt modelId="{AC2CEF05-BB25-48C7-A5C1-D0372384F52C}" type="pres">
      <dgm:prSet presAssocID="{BFBC9727-32AD-4727-8B44-6678D5CD3620}" presName="circleA" presStyleLbl="node1" presStyleIdx="2" presStyleCnt="6"/>
      <dgm:spPr/>
    </dgm:pt>
    <dgm:pt modelId="{D0283062-8404-45A0-9EF0-76CC1377E5D6}" type="pres">
      <dgm:prSet presAssocID="{BFBC9727-32AD-4727-8B44-6678D5CD3620}" presName="spaceA" presStyleCnt="0"/>
      <dgm:spPr/>
    </dgm:pt>
    <dgm:pt modelId="{369C4A93-F49B-4A51-BAC2-0E5121597CC6}" type="pres">
      <dgm:prSet presAssocID="{7451A910-1570-4B05-B561-3091FA3E5421}" presName="space" presStyleCnt="0"/>
      <dgm:spPr/>
    </dgm:pt>
    <dgm:pt modelId="{1B86CFF3-0E08-42F2-AE13-2C6C4C4715B6}" type="pres">
      <dgm:prSet presAssocID="{2004FE69-2E96-4F1A-99A2-17DD417B187A}" presName="compositeB" presStyleCnt="0"/>
      <dgm:spPr/>
    </dgm:pt>
    <dgm:pt modelId="{01964342-7B99-4207-A9DB-56A35FCE3C6C}" type="pres">
      <dgm:prSet presAssocID="{2004FE69-2E96-4F1A-99A2-17DD417B187A}" presName="textB" presStyleLbl="revTx" presStyleIdx="3" presStyleCnt="6">
        <dgm:presLayoutVars>
          <dgm:bulletEnabled val="1"/>
        </dgm:presLayoutVars>
      </dgm:prSet>
      <dgm:spPr/>
    </dgm:pt>
    <dgm:pt modelId="{60075896-F07E-41B2-AD89-61AD4E197C32}" type="pres">
      <dgm:prSet presAssocID="{2004FE69-2E96-4F1A-99A2-17DD417B187A}" presName="circleB" presStyleLbl="node1" presStyleIdx="3" presStyleCnt="6"/>
      <dgm:spPr/>
    </dgm:pt>
    <dgm:pt modelId="{B8D67CEA-E5C6-4973-9F7B-95EE97A25249}" type="pres">
      <dgm:prSet presAssocID="{2004FE69-2E96-4F1A-99A2-17DD417B187A}" presName="spaceB" presStyleCnt="0"/>
      <dgm:spPr/>
    </dgm:pt>
    <dgm:pt modelId="{C9A549B4-3CE5-4D03-B02F-96AF0968137F}" type="pres">
      <dgm:prSet presAssocID="{7999969E-8F2B-4546-B443-DD30EF6B0B40}" presName="space" presStyleCnt="0"/>
      <dgm:spPr/>
    </dgm:pt>
    <dgm:pt modelId="{91BBF4D7-0F6A-443D-8EF8-6D5F0B7069DD}" type="pres">
      <dgm:prSet presAssocID="{DF9F949F-EE0C-467F-9673-311AEDDBC8D0}" presName="compositeA" presStyleCnt="0"/>
      <dgm:spPr/>
    </dgm:pt>
    <dgm:pt modelId="{172F4755-03A8-4D13-ACAD-24A103B2BFE5}" type="pres">
      <dgm:prSet presAssocID="{DF9F949F-EE0C-467F-9673-311AEDDBC8D0}" presName="textA" presStyleLbl="revTx" presStyleIdx="4" presStyleCnt="6">
        <dgm:presLayoutVars>
          <dgm:bulletEnabled val="1"/>
        </dgm:presLayoutVars>
      </dgm:prSet>
      <dgm:spPr/>
    </dgm:pt>
    <dgm:pt modelId="{3ED60ACF-955D-41E2-A1D9-720ED13D909A}" type="pres">
      <dgm:prSet presAssocID="{DF9F949F-EE0C-467F-9673-311AEDDBC8D0}" presName="circleA" presStyleLbl="node1" presStyleIdx="4" presStyleCnt="6"/>
      <dgm:spPr/>
    </dgm:pt>
    <dgm:pt modelId="{C540784B-01EB-44BF-91C5-4CA0D6B29199}" type="pres">
      <dgm:prSet presAssocID="{DF9F949F-EE0C-467F-9673-311AEDDBC8D0}" presName="spaceA" presStyleCnt="0"/>
      <dgm:spPr/>
    </dgm:pt>
    <dgm:pt modelId="{A19BA9AC-9264-4465-95C6-85EA4DF9AF66}" type="pres">
      <dgm:prSet presAssocID="{C8D17AE5-D478-4BF3-BF9D-C3665AFC3251}" presName="space" presStyleCnt="0"/>
      <dgm:spPr/>
    </dgm:pt>
    <dgm:pt modelId="{C58E9206-1C42-4563-92B2-6330E43D3260}" type="pres">
      <dgm:prSet presAssocID="{2F51B92C-FE57-4A84-8F7E-603875206019}" presName="compositeB" presStyleCnt="0"/>
      <dgm:spPr/>
    </dgm:pt>
    <dgm:pt modelId="{0C4A6590-EC06-46F3-A499-C457A4AC9D2F}" type="pres">
      <dgm:prSet presAssocID="{2F51B92C-FE57-4A84-8F7E-603875206019}" presName="textB" presStyleLbl="revTx" presStyleIdx="5" presStyleCnt="6">
        <dgm:presLayoutVars>
          <dgm:bulletEnabled val="1"/>
        </dgm:presLayoutVars>
      </dgm:prSet>
      <dgm:spPr/>
    </dgm:pt>
    <dgm:pt modelId="{C071F12C-9ACF-4FF6-80AD-4AA72732ED55}" type="pres">
      <dgm:prSet presAssocID="{2F51B92C-FE57-4A84-8F7E-603875206019}" presName="circleB" presStyleLbl="node1" presStyleIdx="5" presStyleCnt="6"/>
      <dgm:spPr/>
    </dgm:pt>
    <dgm:pt modelId="{28970AEC-0DD5-4814-8D75-DBB36BDD020D}" type="pres">
      <dgm:prSet presAssocID="{2F51B92C-FE57-4A84-8F7E-603875206019}" presName="spaceB" presStyleCnt="0"/>
      <dgm:spPr/>
    </dgm:pt>
  </dgm:ptLst>
  <dgm:cxnLst>
    <dgm:cxn modelId="{74780E08-1A01-4354-AC37-4BD84C3978BE}" type="presOf" srcId="{2F51B92C-FE57-4A84-8F7E-603875206019}" destId="{0C4A6590-EC06-46F3-A499-C457A4AC9D2F}" srcOrd="0" destOrd="0" presId="urn:microsoft.com/office/officeart/2005/8/layout/hProcess11"/>
    <dgm:cxn modelId="{AE783E0C-D09B-4FC2-8099-40372D8DBBA8}" type="presOf" srcId="{BFBC9727-32AD-4727-8B44-6678D5CD3620}" destId="{AC0665F8-1BE2-4D86-9FAD-4E79C3D6BF9B}" srcOrd="0" destOrd="0" presId="urn:microsoft.com/office/officeart/2005/8/layout/hProcess11"/>
    <dgm:cxn modelId="{C099DF18-F75A-4B2B-AA12-6E87DFBB51DD}" type="presOf" srcId="{52D77608-CD1B-4A0F-B4F6-6322334120BA}" destId="{41345C4C-B71B-4733-9B61-090FFAD9C289}" srcOrd="0" destOrd="0" presId="urn:microsoft.com/office/officeart/2005/8/layout/hProcess11"/>
    <dgm:cxn modelId="{C195C419-A7E6-41BB-B47A-F65A5184AE4F}" srcId="{55FCC2FB-1FAD-481C-B923-F5B2C418EB2E}" destId="{52D77608-CD1B-4A0F-B4F6-6322334120BA}" srcOrd="0" destOrd="0" parTransId="{6445B31B-895A-4131-8BC7-7E5F646BE6F7}" sibTransId="{33F3654B-CC48-450F-8C7B-47C53FF5D99F}"/>
    <dgm:cxn modelId="{F2294148-5F3C-456A-925A-0A3A806E865E}" srcId="{55FCC2FB-1FAD-481C-B923-F5B2C418EB2E}" destId="{2004FE69-2E96-4F1A-99A2-17DD417B187A}" srcOrd="3" destOrd="0" parTransId="{90AC2373-97EB-4FC0-A594-68578C0C0544}" sibTransId="{7999969E-8F2B-4546-B443-DD30EF6B0B40}"/>
    <dgm:cxn modelId="{125F6C72-9868-461E-9A81-C675711BE599}" srcId="{55FCC2FB-1FAD-481C-B923-F5B2C418EB2E}" destId="{A3536A37-4710-47CE-A731-DE7079E412AA}" srcOrd="1" destOrd="0" parTransId="{6E4C7BBC-E243-400E-854F-D1ACB227C3C4}" sibTransId="{7C836B02-DEE0-4795-966D-0E1FC0F36BAD}"/>
    <dgm:cxn modelId="{567EC17B-E51B-48C5-8C7D-122D2EE273BF}" type="presOf" srcId="{DF9F949F-EE0C-467F-9673-311AEDDBC8D0}" destId="{172F4755-03A8-4D13-ACAD-24A103B2BFE5}" srcOrd="0" destOrd="0" presId="urn:microsoft.com/office/officeart/2005/8/layout/hProcess11"/>
    <dgm:cxn modelId="{352AB197-56FD-4AE5-8904-A6BD55046F97}" type="presOf" srcId="{55FCC2FB-1FAD-481C-B923-F5B2C418EB2E}" destId="{1FCF7B39-095A-45E5-889E-DBEAB852C96B}" srcOrd="0" destOrd="0" presId="urn:microsoft.com/office/officeart/2005/8/layout/hProcess11"/>
    <dgm:cxn modelId="{16CE4CA3-0914-41B1-9054-878A52ACA44C}" type="presOf" srcId="{A3536A37-4710-47CE-A731-DE7079E412AA}" destId="{2B072894-805A-446F-8B3D-A175F8B77F68}" srcOrd="0" destOrd="0" presId="urn:microsoft.com/office/officeart/2005/8/layout/hProcess11"/>
    <dgm:cxn modelId="{FC28D7A3-41E0-44FF-AB88-417BD36A5B7F}" srcId="{55FCC2FB-1FAD-481C-B923-F5B2C418EB2E}" destId="{BFBC9727-32AD-4727-8B44-6678D5CD3620}" srcOrd="2" destOrd="0" parTransId="{88E11C61-680F-46E8-BE22-897606BE22E2}" sibTransId="{7451A910-1570-4B05-B561-3091FA3E5421}"/>
    <dgm:cxn modelId="{D08BCDBE-4E13-4088-93E0-3B3797F41E08}" srcId="{55FCC2FB-1FAD-481C-B923-F5B2C418EB2E}" destId="{2F51B92C-FE57-4A84-8F7E-603875206019}" srcOrd="5" destOrd="0" parTransId="{E705DAB7-CE09-4B88-948C-F3C99F04591A}" sibTransId="{81B98604-B6AC-46D2-B967-2F82756FA167}"/>
    <dgm:cxn modelId="{770E97ED-21A4-4F4E-9CBB-7CA54AA8FFEA}" type="presOf" srcId="{2004FE69-2E96-4F1A-99A2-17DD417B187A}" destId="{01964342-7B99-4207-A9DB-56A35FCE3C6C}" srcOrd="0" destOrd="0" presId="urn:microsoft.com/office/officeart/2005/8/layout/hProcess11"/>
    <dgm:cxn modelId="{E4BF16EF-DC9D-4D9E-A52B-7F76CE982DE7}" srcId="{55FCC2FB-1FAD-481C-B923-F5B2C418EB2E}" destId="{DF9F949F-EE0C-467F-9673-311AEDDBC8D0}" srcOrd="4" destOrd="0" parTransId="{01A6F950-3DC9-4E55-A638-6F4D9808F40A}" sibTransId="{C8D17AE5-D478-4BF3-BF9D-C3665AFC3251}"/>
    <dgm:cxn modelId="{A938AC90-2FB0-4E10-AD68-0146B689C7AF}" type="presParOf" srcId="{1FCF7B39-095A-45E5-889E-DBEAB852C96B}" destId="{C4B77FBD-E8F8-400D-BD53-4EED59E117E7}" srcOrd="0" destOrd="0" presId="urn:microsoft.com/office/officeart/2005/8/layout/hProcess11"/>
    <dgm:cxn modelId="{7DB14E7F-0ABE-4AFC-A258-A3AC71AFA690}" type="presParOf" srcId="{1FCF7B39-095A-45E5-889E-DBEAB852C96B}" destId="{C6395804-6792-4AC2-B356-5192EE4EE5EF}" srcOrd="1" destOrd="0" presId="urn:microsoft.com/office/officeart/2005/8/layout/hProcess11"/>
    <dgm:cxn modelId="{7DA720E5-A492-4606-83C7-CB97DCD89095}" type="presParOf" srcId="{C6395804-6792-4AC2-B356-5192EE4EE5EF}" destId="{0B0563C6-42B9-4092-B998-2FC2BADCE7D1}" srcOrd="0" destOrd="0" presId="urn:microsoft.com/office/officeart/2005/8/layout/hProcess11"/>
    <dgm:cxn modelId="{CB496968-1DC7-441C-9E3E-1889841CD024}" type="presParOf" srcId="{0B0563C6-42B9-4092-B998-2FC2BADCE7D1}" destId="{41345C4C-B71B-4733-9B61-090FFAD9C289}" srcOrd="0" destOrd="0" presId="urn:microsoft.com/office/officeart/2005/8/layout/hProcess11"/>
    <dgm:cxn modelId="{BFC5DEFE-94D2-46DA-A16F-40408AD1CEC8}" type="presParOf" srcId="{0B0563C6-42B9-4092-B998-2FC2BADCE7D1}" destId="{3B2F38F3-DDCF-4C0F-8261-56F8EC6C7D57}" srcOrd="1" destOrd="0" presId="urn:microsoft.com/office/officeart/2005/8/layout/hProcess11"/>
    <dgm:cxn modelId="{B14BCDA2-DBA9-4064-866F-2F742D9A027D}" type="presParOf" srcId="{0B0563C6-42B9-4092-B998-2FC2BADCE7D1}" destId="{EC38D057-FDC9-4A18-BEDA-DE8572C51D04}" srcOrd="2" destOrd="0" presId="urn:microsoft.com/office/officeart/2005/8/layout/hProcess11"/>
    <dgm:cxn modelId="{9BC8B620-E063-4A90-93D1-71C40AFEDF9F}" type="presParOf" srcId="{C6395804-6792-4AC2-B356-5192EE4EE5EF}" destId="{051FD3DB-53CD-4F31-8172-CE6080873241}" srcOrd="1" destOrd="0" presId="urn:microsoft.com/office/officeart/2005/8/layout/hProcess11"/>
    <dgm:cxn modelId="{5A0993FC-BAD4-4D4A-89FF-AE33450C284D}" type="presParOf" srcId="{C6395804-6792-4AC2-B356-5192EE4EE5EF}" destId="{1E534506-1602-46F7-A501-2469423A6873}" srcOrd="2" destOrd="0" presId="urn:microsoft.com/office/officeart/2005/8/layout/hProcess11"/>
    <dgm:cxn modelId="{2B6D4F46-99C7-4D82-84CB-47A4E035E44F}" type="presParOf" srcId="{1E534506-1602-46F7-A501-2469423A6873}" destId="{2B072894-805A-446F-8B3D-A175F8B77F68}" srcOrd="0" destOrd="0" presId="urn:microsoft.com/office/officeart/2005/8/layout/hProcess11"/>
    <dgm:cxn modelId="{7E76FC22-0E62-4FE1-A7BD-D1AC1875F3AB}" type="presParOf" srcId="{1E534506-1602-46F7-A501-2469423A6873}" destId="{86F5C31E-848C-45B4-AEC6-9427ED89F45E}" srcOrd="1" destOrd="0" presId="urn:microsoft.com/office/officeart/2005/8/layout/hProcess11"/>
    <dgm:cxn modelId="{0D18A177-EAC4-4009-B432-14294602E90B}" type="presParOf" srcId="{1E534506-1602-46F7-A501-2469423A6873}" destId="{B4D72170-6C46-47D9-A059-B124C71F7B30}" srcOrd="2" destOrd="0" presId="urn:microsoft.com/office/officeart/2005/8/layout/hProcess11"/>
    <dgm:cxn modelId="{4364566F-A230-44C4-AE46-773AAEFAB744}" type="presParOf" srcId="{C6395804-6792-4AC2-B356-5192EE4EE5EF}" destId="{1DEACD2B-AE4E-4E03-A7E1-67B76CCE4648}" srcOrd="3" destOrd="0" presId="urn:microsoft.com/office/officeart/2005/8/layout/hProcess11"/>
    <dgm:cxn modelId="{229B9E10-F071-46C3-A2CC-F5AB718C7D1E}" type="presParOf" srcId="{C6395804-6792-4AC2-B356-5192EE4EE5EF}" destId="{3C2694B3-D861-4A7F-8AAB-825C54A2A12F}" srcOrd="4" destOrd="0" presId="urn:microsoft.com/office/officeart/2005/8/layout/hProcess11"/>
    <dgm:cxn modelId="{51B29818-72E9-428C-A3E0-645C04529D20}" type="presParOf" srcId="{3C2694B3-D861-4A7F-8AAB-825C54A2A12F}" destId="{AC0665F8-1BE2-4D86-9FAD-4E79C3D6BF9B}" srcOrd="0" destOrd="0" presId="urn:microsoft.com/office/officeart/2005/8/layout/hProcess11"/>
    <dgm:cxn modelId="{B620E563-0294-4299-8EBD-D2B85C0797D3}" type="presParOf" srcId="{3C2694B3-D861-4A7F-8AAB-825C54A2A12F}" destId="{AC2CEF05-BB25-48C7-A5C1-D0372384F52C}" srcOrd="1" destOrd="0" presId="urn:microsoft.com/office/officeart/2005/8/layout/hProcess11"/>
    <dgm:cxn modelId="{3B8C3FE0-4B45-4534-BAF8-A0091D516ED9}" type="presParOf" srcId="{3C2694B3-D861-4A7F-8AAB-825C54A2A12F}" destId="{D0283062-8404-45A0-9EF0-76CC1377E5D6}" srcOrd="2" destOrd="0" presId="urn:microsoft.com/office/officeart/2005/8/layout/hProcess11"/>
    <dgm:cxn modelId="{EA7EEC94-A28A-4803-ACBD-9B593C0D0B6C}" type="presParOf" srcId="{C6395804-6792-4AC2-B356-5192EE4EE5EF}" destId="{369C4A93-F49B-4A51-BAC2-0E5121597CC6}" srcOrd="5" destOrd="0" presId="urn:microsoft.com/office/officeart/2005/8/layout/hProcess11"/>
    <dgm:cxn modelId="{C86B4318-F1FB-4B12-96C6-E96AAE36CE6C}" type="presParOf" srcId="{C6395804-6792-4AC2-B356-5192EE4EE5EF}" destId="{1B86CFF3-0E08-42F2-AE13-2C6C4C4715B6}" srcOrd="6" destOrd="0" presId="urn:microsoft.com/office/officeart/2005/8/layout/hProcess11"/>
    <dgm:cxn modelId="{8C5BB03E-33FD-4C7B-96E3-5D72EB5340FD}" type="presParOf" srcId="{1B86CFF3-0E08-42F2-AE13-2C6C4C4715B6}" destId="{01964342-7B99-4207-A9DB-56A35FCE3C6C}" srcOrd="0" destOrd="0" presId="urn:microsoft.com/office/officeart/2005/8/layout/hProcess11"/>
    <dgm:cxn modelId="{1F210958-8DC6-41AB-9B52-365A595F1268}" type="presParOf" srcId="{1B86CFF3-0E08-42F2-AE13-2C6C4C4715B6}" destId="{60075896-F07E-41B2-AD89-61AD4E197C32}" srcOrd="1" destOrd="0" presId="urn:microsoft.com/office/officeart/2005/8/layout/hProcess11"/>
    <dgm:cxn modelId="{B906F31B-2989-41EA-9E56-A9956C57AC97}" type="presParOf" srcId="{1B86CFF3-0E08-42F2-AE13-2C6C4C4715B6}" destId="{B8D67CEA-E5C6-4973-9F7B-95EE97A25249}" srcOrd="2" destOrd="0" presId="urn:microsoft.com/office/officeart/2005/8/layout/hProcess11"/>
    <dgm:cxn modelId="{58E2F9B4-D179-44A3-BC03-57E60AA575EB}" type="presParOf" srcId="{C6395804-6792-4AC2-B356-5192EE4EE5EF}" destId="{C9A549B4-3CE5-4D03-B02F-96AF0968137F}" srcOrd="7" destOrd="0" presId="urn:microsoft.com/office/officeart/2005/8/layout/hProcess11"/>
    <dgm:cxn modelId="{ECF254E6-F7D5-4C6D-B9CF-13B7BB07BA6F}" type="presParOf" srcId="{C6395804-6792-4AC2-B356-5192EE4EE5EF}" destId="{91BBF4D7-0F6A-443D-8EF8-6D5F0B7069DD}" srcOrd="8" destOrd="0" presId="urn:microsoft.com/office/officeart/2005/8/layout/hProcess11"/>
    <dgm:cxn modelId="{16E5B0EE-6325-40A5-AE40-5729FFA73BD4}" type="presParOf" srcId="{91BBF4D7-0F6A-443D-8EF8-6D5F0B7069DD}" destId="{172F4755-03A8-4D13-ACAD-24A103B2BFE5}" srcOrd="0" destOrd="0" presId="urn:microsoft.com/office/officeart/2005/8/layout/hProcess11"/>
    <dgm:cxn modelId="{72C49E5C-8522-4D6B-A8BD-E693694FF099}" type="presParOf" srcId="{91BBF4D7-0F6A-443D-8EF8-6D5F0B7069DD}" destId="{3ED60ACF-955D-41E2-A1D9-720ED13D909A}" srcOrd="1" destOrd="0" presId="urn:microsoft.com/office/officeart/2005/8/layout/hProcess11"/>
    <dgm:cxn modelId="{6BA6C76B-423B-49F8-879B-AF1F43C35937}" type="presParOf" srcId="{91BBF4D7-0F6A-443D-8EF8-6D5F0B7069DD}" destId="{C540784B-01EB-44BF-91C5-4CA0D6B29199}" srcOrd="2" destOrd="0" presId="urn:microsoft.com/office/officeart/2005/8/layout/hProcess11"/>
    <dgm:cxn modelId="{CBBB6DB8-A029-4BD2-82B4-7371013A9124}" type="presParOf" srcId="{C6395804-6792-4AC2-B356-5192EE4EE5EF}" destId="{A19BA9AC-9264-4465-95C6-85EA4DF9AF66}" srcOrd="9" destOrd="0" presId="urn:microsoft.com/office/officeart/2005/8/layout/hProcess11"/>
    <dgm:cxn modelId="{9A4ECB61-AE72-47B0-BCD1-D849BB84E4BE}" type="presParOf" srcId="{C6395804-6792-4AC2-B356-5192EE4EE5EF}" destId="{C58E9206-1C42-4563-92B2-6330E43D3260}" srcOrd="10" destOrd="0" presId="urn:microsoft.com/office/officeart/2005/8/layout/hProcess11"/>
    <dgm:cxn modelId="{226CE0BF-4F7C-47FD-A503-9A22B163FC1C}" type="presParOf" srcId="{C58E9206-1C42-4563-92B2-6330E43D3260}" destId="{0C4A6590-EC06-46F3-A499-C457A4AC9D2F}" srcOrd="0" destOrd="0" presId="urn:microsoft.com/office/officeart/2005/8/layout/hProcess11"/>
    <dgm:cxn modelId="{CD2716B2-A04C-4F07-8884-6C0DA2FE5E46}" type="presParOf" srcId="{C58E9206-1C42-4563-92B2-6330E43D3260}" destId="{C071F12C-9ACF-4FF6-80AD-4AA72732ED55}" srcOrd="1" destOrd="0" presId="urn:microsoft.com/office/officeart/2005/8/layout/hProcess11"/>
    <dgm:cxn modelId="{03F70556-C65A-49AC-8FD3-043C41FC49CC}" type="presParOf" srcId="{C58E9206-1C42-4563-92B2-6330E43D3260}" destId="{28970AEC-0DD5-4814-8D75-DBB36BDD02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CC2FB-1FAD-481C-B923-F5B2C418EB2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2D77608-CD1B-4A0F-B4F6-6322334120BA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January 24; First case in IL</a:t>
          </a:r>
        </a:p>
      </dgm:t>
    </dgm:pt>
    <dgm:pt modelId="{6445B31B-895A-4131-8BC7-7E5F646BE6F7}" type="parTrans" cxnId="{C195C419-A7E6-41BB-B47A-F65A5184AE4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F3654B-CC48-450F-8C7B-47C53FF5D99F}" type="sibTrans" cxnId="{C195C419-A7E6-41BB-B47A-F65A5184AE4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9F949F-EE0C-467F-9673-311AEDDBC8D0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21: Statewide Stay at Home Order &amp; Non-Essential Business closed</a:t>
          </a:r>
        </a:p>
      </dgm:t>
    </dgm:pt>
    <dgm:pt modelId="{01A6F950-3DC9-4E55-A638-6F4D9808F40A}" type="parTrans" cxnId="{E4BF16EF-DC9D-4D9E-A52B-7F76CE982DE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D17AE5-D478-4BF3-BF9D-C3665AFC3251}" type="sibTrans" cxnId="{E4BF16EF-DC9D-4D9E-A52B-7F76CE982DE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536A37-4710-47CE-A731-DE7079E412AA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13; Schools Closed</a:t>
          </a:r>
        </a:p>
      </dgm:t>
    </dgm:pt>
    <dgm:pt modelId="{6E4C7BBC-E243-400E-854F-D1ACB227C3C4}" type="parTrans" cxnId="{125F6C72-9868-461E-9A81-C675711BE59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836B02-DEE0-4795-966D-0E1FC0F36BAD}" type="sibTrans" cxnId="{125F6C72-9868-461E-9A81-C675711BE59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BC9727-32AD-4727-8B44-6678D5CD3620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15: Bars and Restaurants closed </a:t>
          </a:r>
        </a:p>
      </dgm:t>
    </dgm:pt>
    <dgm:pt modelId="{88E11C61-680F-46E8-BE22-897606BE22E2}" type="parTrans" cxnId="{FC28D7A3-41E0-44FF-AB88-417BD36A5B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51A910-1570-4B05-B561-3091FA3E5421}" type="sibTrans" cxnId="{FC28D7A3-41E0-44FF-AB88-417BD36A5B7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04FE69-2E96-4F1A-99A2-17DD417B187A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March 16: No Mass Gatherings &gt; 50 </a:t>
          </a:r>
        </a:p>
      </dgm:t>
    </dgm:pt>
    <dgm:pt modelId="{90AC2373-97EB-4FC0-A594-68578C0C0544}" type="parTrans" cxnId="{F2294148-5F3C-456A-925A-0A3A806E86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99969E-8F2B-4546-B443-DD30EF6B0B40}" type="sibTrans" cxnId="{F2294148-5F3C-456A-925A-0A3A806E86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CF7B39-095A-45E5-889E-DBEAB852C96B}" type="pres">
      <dgm:prSet presAssocID="{55FCC2FB-1FAD-481C-B923-F5B2C418EB2E}" presName="Name0" presStyleCnt="0">
        <dgm:presLayoutVars>
          <dgm:dir/>
          <dgm:resizeHandles val="exact"/>
        </dgm:presLayoutVars>
      </dgm:prSet>
      <dgm:spPr/>
    </dgm:pt>
    <dgm:pt modelId="{C4B77FBD-E8F8-400D-BD53-4EED59E117E7}" type="pres">
      <dgm:prSet presAssocID="{55FCC2FB-1FAD-481C-B923-F5B2C418EB2E}" presName="arrow" presStyleLbl="bgShp" presStyleIdx="0" presStyleCnt="1" custLinFactNeighborY="-3330"/>
      <dgm:spPr/>
    </dgm:pt>
    <dgm:pt modelId="{C6395804-6792-4AC2-B356-5192EE4EE5EF}" type="pres">
      <dgm:prSet presAssocID="{55FCC2FB-1FAD-481C-B923-F5B2C418EB2E}" presName="points" presStyleCnt="0"/>
      <dgm:spPr/>
    </dgm:pt>
    <dgm:pt modelId="{0B0563C6-42B9-4092-B998-2FC2BADCE7D1}" type="pres">
      <dgm:prSet presAssocID="{52D77608-CD1B-4A0F-B4F6-6322334120BA}" presName="compositeA" presStyleCnt="0"/>
      <dgm:spPr/>
    </dgm:pt>
    <dgm:pt modelId="{41345C4C-B71B-4733-9B61-090FFAD9C289}" type="pres">
      <dgm:prSet presAssocID="{52D77608-CD1B-4A0F-B4F6-6322334120BA}" presName="textA" presStyleLbl="revTx" presStyleIdx="0" presStyleCnt="5">
        <dgm:presLayoutVars>
          <dgm:bulletEnabled val="1"/>
        </dgm:presLayoutVars>
      </dgm:prSet>
      <dgm:spPr/>
    </dgm:pt>
    <dgm:pt modelId="{3B2F38F3-DDCF-4C0F-8261-56F8EC6C7D57}" type="pres">
      <dgm:prSet presAssocID="{52D77608-CD1B-4A0F-B4F6-6322334120BA}" presName="circleA" presStyleLbl="node1" presStyleIdx="0" presStyleCnt="5"/>
      <dgm:spPr/>
    </dgm:pt>
    <dgm:pt modelId="{EC38D057-FDC9-4A18-BEDA-DE8572C51D04}" type="pres">
      <dgm:prSet presAssocID="{52D77608-CD1B-4A0F-B4F6-6322334120BA}" presName="spaceA" presStyleCnt="0"/>
      <dgm:spPr/>
    </dgm:pt>
    <dgm:pt modelId="{051FD3DB-53CD-4F31-8172-CE6080873241}" type="pres">
      <dgm:prSet presAssocID="{33F3654B-CC48-450F-8C7B-47C53FF5D99F}" presName="space" presStyleCnt="0"/>
      <dgm:spPr/>
    </dgm:pt>
    <dgm:pt modelId="{1E534506-1602-46F7-A501-2469423A6873}" type="pres">
      <dgm:prSet presAssocID="{A3536A37-4710-47CE-A731-DE7079E412AA}" presName="compositeB" presStyleCnt="0"/>
      <dgm:spPr/>
    </dgm:pt>
    <dgm:pt modelId="{2B072894-805A-446F-8B3D-A175F8B77F68}" type="pres">
      <dgm:prSet presAssocID="{A3536A37-4710-47CE-A731-DE7079E412AA}" presName="textB" presStyleLbl="revTx" presStyleIdx="1" presStyleCnt="5">
        <dgm:presLayoutVars>
          <dgm:bulletEnabled val="1"/>
        </dgm:presLayoutVars>
      </dgm:prSet>
      <dgm:spPr/>
    </dgm:pt>
    <dgm:pt modelId="{86F5C31E-848C-45B4-AEC6-9427ED89F45E}" type="pres">
      <dgm:prSet presAssocID="{A3536A37-4710-47CE-A731-DE7079E412AA}" presName="circleB" presStyleLbl="node1" presStyleIdx="1" presStyleCnt="5"/>
      <dgm:spPr/>
    </dgm:pt>
    <dgm:pt modelId="{B4D72170-6C46-47D9-A059-B124C71F7B30}" type="pres">
      <dgm:prSet presAssocID="{A3536A37-4710-47CE-A731-DE7079E412AA}" presName="spaceB" presStyleCnt="0"/>
      <dgm:spPr/>
    </dgm:pt>
    <dgm:pt modelId="{1DEACD2B-AE4E-4E03-A7E1-67B76CCE4648}" type="pres">
      <dgm:prSet presAssocID="{7C836B02-DEE0-4795-966D-0E1FC0F36BAD}" presName="space" presStyleCnt="0"/>
      <dgm:spPr/>
    </dgm:pt>
    <dgm:pt modelId="{3C2694B3-D861-4A7F-8AAB-825C54A2A12F}" type="pres">
      <dgm:prSet presAssocID="{BFBC9727-32AD-4727-8B44-6678D5CD3620}" presName="compositeA" presStyleCnt="0"/>
      <dgm:spPr/>
    </dgm:pt>
    <dgm:pt modelId="{AC0665F8-1BE2-4D86-9FAD-4E79C3D6BF9B}" type="pres">
      <dgm:prSet presAssocID="{BFBC9727-32AD-4727-8B44-6678D5CD3620}" presName="textA" presStyleLbl="revTx" presStyleIdx="2" presStyleCnt="5">
        <dgm:presLayoutVars>
          <dgm:bulletEnabled val="1"/>
        </dgm:presLayoutVars>
      </dgm:prSet>
      <dgm:spPr/>
    </dgm:pt>
    <dgm:pt modelId="{AC2CEF05-BB25-48C7-A5C1-D0372384F52C}" type="pres">
      <dgm:prSet presAssocID="{BFBC9727-32AD-4727-8B44-6678D5CD3620}" presName="circleA" presStyleLbl="node1" presStyleIdx="2" presStyleCnt="5"/>
      <dgm:spPr/>
    </dgm:pt>
    <dgm:pt modelId="{D0283062-8404-45A0-9EF0-76CC1377E5D6}" type="pres">
      <dgm:prSet presAssocID="{BFBC9727-32AD-4727-8B44-6678D5CD3620}" presName="spaceA" presStyleCnt="0"/>
      <dgm:spPr/>
    </dgm:pt>
    <dgm:pt modelId="{369C4A93-F49B-4A51-BAC2-0E5121597CC6}" type="pres">
      <dgm:prSet presAssocID="{7451A910-1570-4B05-B561-3091FA3E5421}" presName="space" presStyleCnt="0"/>
      <dgm:spPr/>
    </dgm:pt>
    <dgm:pt modelId="{1B86CFF3-0E08-42F2-AE13-2C6C4C4715B6}" type="pres">
      <dgm:prSet presAssocID="{2004FE69-2E96-4F1A-99A2-17DD417B187A}" presName="compositeB" presStyleCnt="0"/>
      <dgm:spPr/>
    </dgm:pt>
    <dgm:pt modelId="{01964342-7B99-4207-A9DB-56A35FCE3C6C}" type="pres">
      <dgm:prSet presAssocID="{2004FE69-2E96-4F1A-99A2-17DD417B187A}" presName="textB" presStyleLbl="revTx" presStyleIdx="3" presStyleCnt="5">
        <dgm:presLayoutVars>
          <dgm:bulletEnabled val="1"/>
        </dgm:presLayoutVars>
      </dgm:prSet>
      <dgm:spPr/>
    </dgm:pt>
    <dgm:pt modelId="{60075896-F07E-41B2-AD89-61AD4E197C32}" type="pres">
      <dgm:prSet presAssocID="{2004FE69-2E96-4F1A-99A2-17DD417B187A}" presName="circleB" presStyleLbl="node1" presStyleIdx="3" presStyleCnt="5"/>
      <dgm:spPr/>
    </dgm:pt>
    <dgm:pt modelId="{B8D67CEA-E5C6-4973-9F7B-95EE97A25249}" type="pres">
      <dgm:prSet presAssocID="{2004FE69-2E96-4F1A-99A2-17DD417B187A}" presName="spaceB" presStyleCnt="0"/>
      <dgm:spPr/>
    </dgm:pt>
    <dgm:pt modelId="{C9A549B4-3CE5-4D03-B02F-96AF0968137F}" type="pres">
      <dgm:prSet presAssocID="{7999969E-8F2B-4546-B443-DD30EF6B0B40}" presName="space" presStyleCnt="0"/>
      <dgm:spPr/>
    </dgm:pt>
    <dgm:pt modelId="{91BBF4D7-0F6A-443D-8EF8-6D5F0B7069DD}" type="pres">
      <dgm:prSet presAssocID="{DF9F949F-EE0C-467F-9673-311AEDDBC8D0}" presName="compositeA" presStyleCnt="0"/>
      <dgm:spPr/>
    </dgm:pt>
    <dgm:pt modelId="{172F4755-03A8-4D13-ACAD-24A103B2BFE5}" type="pres">
      <dgm:prSet presAssocID="{DF9F949F-EE0C-467F-9673-311AEDDBC8D0}" presName="textA" presStyleLbl="revTx" presStyleIdx="4" presStyleCnt="5" custScaleX="170457">
        <dgm:presLayoutVars>
          <dgm:bulletEnabled val="1"/>
        </dgm:presLayoutVars>
      </dgm:prSet>
      <dgm:spPr/>
    </dgm:pt>
    <dgm:pt modelId="{3ED60ACF-955D-41E2-A1D9-720ED13D909A}" type="pres">
      <dgm:prSet presAssocID="{DF9F949F-EE0C-467F-9673-311AEDDBC8D0}" presName="circleA" presStyleLbl="node1" presStyleIdx="4" presStyleCnt="5"/>
      <dgm:spPr/>
    </dgm:pt>
    <dgm:pt modelId="{C540784B-01EB-44BF-91C5-4CA0D6B29199}" type="pres">
      <dgm:prSet presAssocID="{DF9F949F-EE0C-467F-9673-311AEDDBC8D0}" presName="spaceA" presStyleCnt="0"/>
      <dgm:spPr/>
    </dgm:pt>
  </dgm:ptLst>
  <dgm:cxnLst>
    <dgm:cxn modelId="{AE783E0C-D09B-4FC2-8099-40372D8DBBA8}" type="presOf" srcId="{BFBC9727-32AD-4727-8B44-6678D5CD3620}" destId="{AC0665F8-1BE2-4D86-9FAD-4E79C3D6BF9B}" srcOrd="0" destOrd="0" presId="urn:microsoft.com/office/officeart/2005/8/layout/hProcess11"/>
    <dgm:cxn modelId="{C099DF18-F75A-4B2B-AA12-6E87DFBB51DD}" type="presOf" srcId="{52D77608-CD1B-4A0F-B4F6-6322334120BA}" destId="{41345C4C-B71B-4733-9B61-090FFAD9C289}" srcOrd="0" destOrd="0" presId="urn:microsoft.com/office/officeart/2005/8/layout/hProcess11"/>
    <dgm:cxn modelId="{C195C419-A7E6-41BB-B47A-F65A5184AE4F}" srcId="{55FCC2FB-1FAD-481C-B923-F5B2C418EB2E}" destId="{52D77608-CD1B-4A0F-B4F6-6322334120BA}" srcOrd="0" destOrd="0" parTransId="{6445B31B-895A-4131-8BC7-7E5F646BE6F7}" sibTransId="{33F3654B-CC48-450F-8C7B-47C53FF5D99F}"/>
    <dgm:cxn modelId="{F2294148-5F3C-456A-925A-0A3A806E865E}" srcId="{55FCC2FB-1FAD-481C-B923-F5B2C418EB2E}" destId="{2004FE69-2E96-4F1A-99A2-17DD417B187A}" srcOrd="3" destOrd="0" parTransId="{90AC2373-97EB-4FC0-A594-68578C0C0544}" sibTransId="{7999969E-8F2B-4546-B443-DD30EF6B0B40}"/>
    <dgm:cxn modelId="{125F6C72-9868-461E-9A81-C675711BE599}" srcId="{55FCC2FB-1FAD-481C-B923-F5B2C418EB2E}" destId="{A3536A37-4710-47CE-A731-DE7079E412AA}" srcOrd="1" destOrd="0" parTransId="{6E4C7BBC-E243-400E-854F-D1ACB227C3C4}" sibTransId="{7C836B02-DEE0-4795-966D-0E1FC0F36BAD}"/>
    <dgm:cxn modelId="{567EC17B-E51B-48C5-8C7D-122D2EE273BF}" type="presOf" srcId="{DF9F949F-EE0C-467F-9673-311AEDDBC8D0}" destId="{172F4755-03A8-4D13-ACAD-24A103B2BFE5}" srcOrd="0" destOrd="0" presId="urn:microsoft.com/office/officeart/2005/8/layout/hProcess11"/>
    <dgm:cxn modelId="{352AB197-56FD-4AE5-8904-A6BD55046F97}" type="presOf" srcId="{55FCC2FB-1FAD-481C-B923-F5B2C418EB2E}" destId="{1FCF7B39-095A-45E5-889E-DBEAB852C96B}" srcOrd="0" destOrd="0" presId="urn:microsoft.com/office/officeart/2005/8/layout/hProcess11"/>
    <dgm:cxn modelId="{16CE4CA3-0914-41B1-9054-878A52ACA44C}" type="presOf" srcId="{A3536A37-4710-47CE-A731-DE7079E412AA}" destId="{2B072894-805A-446F-8B3D-A175F8B77F68}" srcOrd="0" destOrd="0" presId="urn:microsoft.com/office/officeart/2005/8/layout/hProcess11"/>
    <dgm:cxn modelId="{FC28D7A3-41E0-44FF-AB88-417BD36A5B7F}" srcId="{55FCC2FB-1FAD-481C-B923-F5B2C418EB2E}" destId="{BFBC9727-32AD-4727-8B44-6678D5CD3620}" srcOrd="2" destOrd="0" parTransId="{88E11C61-680F-46E8-BE22-897606BE22E2}" sibTransId="{7451A910-1570-4B05-B561-3091FA3E5421}"/>
    <dgm:cxn modelId="{770E97ED-21A4-4F4E-9CBB-7CA54AA8FFEA}" type="presOf" srcId="{2004FE69-2E96-4F1A-99A2-17DD417B187A}" destId="{01964342-7B99-4207-A9DB-56A35FCE3C6C}" srcOrd="0" destOrd="0" presId="urn:microsoft.com/office/officeart/2005/8/layout/hProcess11"/>
    <dgm:cxn modelId="{E4BF16EF-DC9D-4D9E-A52B-7F76CE982DE7}" srcId="{55FCC2FB-1FAD-481C-B923-F5B2C418EB2E}" destId="{DF9F949F-EE0C-467F-9673-311AEDDBC8D0}" srcOrd="4" destOrd="0" parTransId="{01A6F950-3DC9-4E55-A638-6F4D9808F40A}" sibTransId="{C8D17AE5-D478-4BF3-BF9D-C3665AFC3251}"/>
    <dgm:cxn modelId="{A938AC90-2FB0-4E10-AD68-0146B689C7AF}" type="presParOf" srcId="{1FCF7B39-095A-45E5-889E-DBEAB852C96B}" destId="{C4B77FBD-E8F8-400D-BD53-4EED59E117E7}" srcOrd="0" destOrd="0" presId="urn:microsoft.com/office/officeart/2005/8/layout/hProcess11"/>
    <dgm:cxn modelId="{7DB14E7F-0ABE-4AFC-A258-A3AC71AFA690}" type="presParOf" srcId="{1FCF7B39-095A-45E5-889E-DBEAB852C96B}" destId="{C6395804-6792-4AC2-B356-5192EE4EE5EF}" srcOrd="1" destOrd="0" presId="urn:microsoft.com/office/officeart/2005/8/layout/hProcess11"/>
    <dgm:cxn modelId="{7DA720E5-A492-4606-83C7-CB97DCD89095}" type="presParOf" srcId="{C6395804-6792-4AC2-B356-5192EE4EE5EF}" destId="{0B0563C6-42B9-4092-B998-2FC2BADCE7D1}" srcOrd="0" destOrd="0" presId="urn:microsoft.com/office/officeart/2005/8/layout/hProcess11"/>
    <dgm:cxn modelId="{CB496968-1DC7-441C-9E3E-1889841CD024}" type="presParOf" srcId="{0B0563C6-42B9-4092-B998-2FC2BADCE7D1}" destId="{41345C4C-B71B-4733-9B61-090FFAD9C289}" srcOrd="0" destOrd="0" presId="urn:microsoft.com/office/officeart/2005/8/layout/hProcess11"/>
    <dgm:cxn modelId="{BFC5DEFE-94D2-46DA-A16F-40408AD1CEC8}" type="presParOf" srcId="{0B0563C6-42B9-4092-B998-2FC2BADCE7D1}" destId="{3B2F38F3-DDCF-4C0F-8261-56F8EC6C7D57}" srcOrd="1" destOrd="0" presId="urn:microsoft.com/office/officeart/2005/8/layout/hProcess11"/>
    <dgm:cxn modelId="{B14BCDA2-DBA9-4064-866F-2F742D9A027D}" type="presParOf" srcId="{0B0563C6-42B9-4092-B998-2FC2BADCE7D1}" destId="{EC38D057-FDC9-4A18-BEDA-DE8572C51D04}" srcOrd="2" destOrd="0" presId="urn:microsoft.com/office/officeart/2005/8/layout/hProcess11"/>
    <dgm:cxn modelId="{9BC8B620-E063-4A90-93D1-71C40AFEDF9F}" type="presParOf" srcId="{C6395804-6792-4AC2-B356-5192EE4EE5EF}" destId="{051FD3DB-53CD-4F31-8172-CE6080873241}" srcOrd="1" destOrd="0" presId="urn:microsoft.com/office/officeart/2005/8/layout/hProcess11"/>
    <dgm:cxn modelId="{5A0993FC-BAD4-4D4A-89FF-AE33450C284D}" type="presParOf" srcId="{C6395804-6792-4AC2-B356-5192EE4EE5EF}" destId="{1E534506-1602-46F7-A501-2469423A6873}" srcOrd="2" destOrd="0" presId="urn:microsoft.com/office/officeart/2005/8/layout/hProcess11"/>
    <dgm:cxn modelId="{2B6D4F46-99C7-4D82-84CB-47A4E035E44F}" type="presParOf" srcId="{1E534506-1602-46F7-A501-2469423A6873}" destId="{2B072894-805A-446F-8B3D-A175F8B77F68}" srcOrd="0" destOrd="0" presId="urn:microsoft.com/office/officeart/2005/8/layout/hProcess11"/>
    <dgm:cxn modelId="{7E76FC22-0E62-4FE1-A7BD-D1AC1875F3AB}" type="presParOf" srcId="{1E534506-1602-46F7-A501-2469423A6873}" destId="{86F5C31E-848C-45B4-AEC6-9427ED89F45E}" srcOrd="1" destOrd="0" presId="urn:microsoft.com/office/officeart/2005/8/layout/hProcess11"/>
    <dgm:cxn modelId="{0D18A177-EAC4-4009-B432-14294602E90B}" type="presParOf" srcId="{1E534506-1602-46F7-A501-2469423A6873}" destId="{B4D72170-6C46-47D9-A059-B124C71F7B30}" srcOrd="2" destOrd="0" presId="urn:microsoft.com/office/officeart/2005/8/layout/hProcess11"/>
    <dgm:cxn modelId="{4364566F-A230-44C4-AE46-773AAEFAB744}" type="presParOf" srcId="{C6395804-6792-4AC2-B356-5192EE4EE5EF}" destId="{1DEACD2B-AE4E-4E03-A7E1-67B76CCE4648}" srcOrd="3" destOrd="0" presId="urn:microsoft.com/office/officeart/2005/8/layout/hProcess11"/>
    <dgm:cxn modelId="{229B9E10-F071-46C3-A2CC-F5AB718C7D1E}" type="presParOf" srcId="{C6395804-6792-4AC2-B356-5192EE4EE5EF}" destId="{3C2694B3-D861-4A7F-8AAB-825C54A2A12F}" srcOrd="4" destOrd="0" presId="urn:microsoft.com/office/officeart/2005/8/layout/hProcess11"/>
    <dgm:cxn modelId="{51B29818-72E9-428C-A3E0-645C04529D20}" type="presParOf" srcId="{3C2694B3-D861-4A7F-8AAB-825C54A2A12F}" destId="{AC0665F8-1BE2-4D86-9FAD-4E79C3D6BF9B}" srcOrd="0" destOrd="0" presId="urn:microsoft.com/office/officeart/2005/8/layout/hProcess11"/>
    <dgm:cxn modelId="{B620E563-0294-4299-8EBD-D2B85C0797D3}" type="presParOf" srcId="{3C2694B3-D861-4A7F-8AAB-825C54A2A12F}" destId="{AC2CEF05-BB25-48C7-A5C1-D0372384F52C}" srcOrd="1" destOrd="0" presId="urn:microsoft.com/office/officeart/2005/8/layout/hProcess11"/>
    <dgm:cxn modelId="{3B8C3FE0-4B45-4534-BAF8-A0091D516ED9}" type="presParOf" srcId="{3C2694B3-D861-4A7F-8AAB-825C54A2A12F}" destId="{D0283062-8404-45A0-9EF0-76CC1377E5D6}" srcOrd="2" destOrd="0" presId="urn:microsoft.com/office/officeart/2005/8/layout/hProcess11"/>
    <dgm:cxn modelId="{EA7EEC94-A28A-4803-ACBD-9B593C0D0B6C}" type="presParOf" srcId="{C6395804-6792-4AC2-B356-5192EE4EE5EF}" destId="{369C4A93-F49B-4A51-BAC2-0E5121597CC6}" srcOrd="5" destOrd="0" presId="urn:microsoft.com/office/officeart/2005/8/layout/hProcess11"/>
    <dgm:cxn modelId="{C86B4318-F1FB-4B12-96C6-E96AAE36CE6C}" type="presParOf" srcId="{C6395804-6792-4AC2-B356-5192EE4EE5EF}" destId="{1B86CFF3-0E08-42F2-AE13-2C6C4C4715B6}" srcOrd="6" destOrd="0" presId="urn:microsoft.com/office/officeart/2005/8/layout/hProcess11"/>
    <dgm:cxn modelId="{8C5BB03E-33FD-4C7B-96E3-5D72EB5340FD}" type="presParOf" srcId="{1B86CFF3-0E08-42F2-AE13-2C6C4C4715B6}" destId="{01964342-7B99-4207-A9DB-56A35FCE3C6C}" srcOrd="0" destOrd="0" presId="urn:microsoft.com/office/officeart/2005/8/layout/hProcess11"/>
    <dgm:cxn modelId="{1F210958-8DC6-41AB-9B52-365A595F1268}" type="presParOf" srcId="{1B86CFF3-0E08-42F2-AE13-2C6C4C4715B6}" destId="{60075896-F07E-41B2-AD89-61AD4E197C32}" srcOrd="1" destOrd="0" presId="urn:microsoft.com/office/officeart/2005/8/layout/hProcess11"/>
    <dgm:cxn modelId="{B906F31B-2989-41EA-9E56-A9956C57AC97}" type="presParOf" srcId="{1B86CFF3-0E08-42F2-AE13-2C6C4C4715B6}" destId="{B8D67CEA-E5C6-4973-9F7B-95EE97A25249}" srcOrd="2" destOrd="0" presId="urn:microsoft.com/office/officeart/2005/8/layout/hProcess11"/>
    <dgm:cxn modelId="{58E2F9B4-D179-44A3-BC03-57E60AA575EB}" type="presParOf" srcId="{C6395804-6792-4AC2-B356-5192EE4EE5EF}" destId="{C9A549B4-3CE5-4D03-B02F-96AF0968137F}" srcOrd="7" destOrd="0" presId="urn:microsoft.com/office/officeart/2005/8/layout/hProcess11"/>
    <dgm:cxn modelId="{ECF254E6-F7D5-4C6D-B9CF-13B7BB07BA6F}" type="presParOf" srcId="{C6395804-6792-4AC2-B356-5192EE4EE5EF}" destId="{91BBF4D7-0F6A-443D-8EF8-6D5F0B7069DD}" srcOrd="8" destOrd="0" presId="urn:microsoft.com/office/officeart/2005/8/layout/hProcess11"/>
    <dgm:cxn modelId="{16E5B0EE-6325-40A5-AE40-5729FFA73BD4}" type="presParOf" srcId="{91BBF4D7-0F6A-443D-8EF8-6D5F0B7069DD}" destId="{172F4755-03A8-4D13-ACAD-24A103B2BFE5}" srcOrd="0" destOrd="0" presId="urn:microsoft.com/office/officeart/2005/8/layout/hProcess11"/>
    <dgm:cxn modelId="{72C49E5C-8522-4D6B-A8BD-E693694FF099}" type="presParOf" srcId="{91BBF4D7-0F6A-443D-8EF8-6D5F0B7069DD}" destId="{3ED60ACF-955D-41E2-A1D9-720ED13D909A}" srcOrd="1" destOrd="0" presId="urn:microsoft.com/office/officeart/2005/8/layout/hProcess11"/>
    <dgm:cxn modelId="{6BA6C76B-423B-49F8-879B-AF1F43C35937}" type="presParOf" srcId="{91BBF4D7-0F6A-443D-8EF8-6D5F0B7069DD}" destId="{C540784B-01EB-44BF-91C5-4CA0D6B2919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77FBD-E8F8-400D-BD53-4EED59E117E7}">
      <dsp:nvSpPr>
        <dsp:cNvPr id="0" name=""/>
        <dsp:cNvSpPr/>
      </dsp:nvSpPr>
      <dsp:spPr>
        <a:xfrm>
          <a:off x="0" y="443168"/>
          <a:ext cx="8392850" cy="6183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45C4C-B71B-4733-9B61-090FFAD9C289}">
      <dsp:nvSpPr>
        <dsp:cNvPr id="0" name=""/>
        <dsp:cNvSpPr/>
      </dsp:nvSpPr>
      <dsp:spPr>
        <a:xfrm>
          <a:off x="2074" y="0"/>
          <a:ext cx="1207906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6; First case in IN</a:t>
          </a:r>
        </a:p>
      </dsp:txBody>
      <dsp:txXfrm>
        <a:off x="2074" y="0"/>
        <a:ext cx="1207906" cy="618346"/>
      </dsp:txXfrm>
    </dsp:sp>
    <dsp:sp modelId="{3B2F38F3-DDCF-4C0F-8261-56F8EC6C7D57}">
      <dsp:nvSpPr>
        <dsp:cNvPr id="0" name=""/>
        <dsp:cNvSpPr/>
      </dsp:nvSpPr>
      <dsp:spPr>
        <a:xfrm>
          <a:off x="528734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2894-805A-446F-8B3D-A175F8B77F68}">
      <dsp:nvSpPr>
        <dsp:cNvPr id="0" name=""/>
        <dsp:cNvSpPr/>
      </dsp:nvSpPr>
      <dsp:spPr>
        <a:xfrm>
          <a:off x="1270376" y="927519"/>
          <a:ext cx="1207906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12; Mass Gatherings Restricted</a:t>
          </a:r>
        </a:p>
      </dsp:txBody>
      <dsp:txXfrm>
        <a:off x="1270376" y="927519"/>
        <a:ext cx="1207906" cy="618346"/>
      </dsp:txXfrm>
    </dsp:sp>
    <dsp:sp modelId="{86F5C31E-848C-45B4-AEC6-9427ED89F45E}">
      <dsp:nvSpPr>
        <dsp:cNvPr id="0" name=""/>
        <dsp:cNvSpPr/>
      </dsp:nvSpPr>
      <dsp:spPr>
        <a:xfrm>
          <a:off x="1797036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65F8-1BE2-4D86-9FAD-4E79C3D6BF9B}">
      <dsp:nvSpPr>
        <dsp:cNvPr id="0" name=""/>
        <dsp:cNvSpPr/>
      </dsp:nvSpPr>
      <dsp:spPr>
        <a:xfrm>
          <a:off x="2538678" y="0"/>
          <a:ext cx="1207906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16: Initial Business Closure</a:t>
          </a:r>
        </a:p>
      </dsp:txBody>
      <dsp:txXfrm>
        <a:off x="2538678" y="0"/>
        <a:ext cx="1207906" cy="618346"/>
      </dsp:txXfrm>
    </dsp:sp>
    <dsp:sp modelId="{AC2CEF05-BB25-48C7-A5C1-D0372384F52C}">
      <dsp:nvSpPr>
        <dsp:cNvPr id="0" name=""/>
        <dsp:cNvSpPr/>
      </dsp:nvSpPr>
      <dsp:spPr>
        <a:xfrm>
          <a:off x="3065338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4342-7B99-4207-A9DB-56A35FCE3C6C}">
      <dsp:nvSpPr>
        <dsp:cNvPr id="0" name=""/>
        <dsp:cNvSpPr/>
      </dsp:nvSpPr>
      <dsp:spPr>
        <a:xfrm>
          <a:off x="3806980" y="927519"/>
          <a:ext cx="1207906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19: Schools Closed</a:t>
          </a:r>
        </a:p>
      </dsp:txBody>
      <dsp:txXfrm>
        <a:off x="3806980" y="927519"/>
        <a:ext cx="1207906" cy="618346"/>
      </dsp:txXfrm>
    </dsp:sp>
    <dsp:sp modelId="{60075896-F07E-41B2-AD89-61AD4E197C32}">
      <dsp:nvSpPr>
        <dsp:cNvPr id="0" name=""/>
        <dsp:cNvSpPr/>
      </dsp:nvSpPr>
      <dsp:spPr>
        <a:xfrm>
          <a:off x="4333640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4755-03A8-4D13-ACAD-24A103B2BFE5}">
      <dsp:nvSpPr>
        <dsp:cNvPr id="0" name=""/>
        <dsp:cNvSpPr/>
      </dsp:nvSpPr>
      <dsp:spPr>
        <a:xfrm>
          <a:off x="5075282" y="0"/>
          <a:ext cx="1207906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24: Non-Essential Services Closed</a:t>
          </a:r>
        </a:p>
      </dsp:txBody>
      <dsp:txXfrm>
        <a:off x="5075282" y="0"/>
        <a:ext cx="1207906" cy="618346"/>
      </dsp:txXfrm>
    </dsp:sp>
    <dsp:sp modelId="{3ED60ACF-955D-41E2-A1D9-720ED13D909A}">
      <dsp:nvSpPr>
        <dsp:cNvPr id="0" name=""/>
        <dsp:cNvSpPr/>
      </dsp:nvSpPr>
      <dsp:spPr>
        <a:xfrm>
          <a:off x="5601942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A6590-EC06-46F3-A499-C457A4AC9D2F}">
      <dsp:nvSpPr>
        <dsp:cNvPr id="0" name=""/>
        <dsp:cNvSpPr/>
      </dsp:nvSpPr>
      <dsp:spPr>
        <a:xfrm>
          <a:off x="6343583" y="927519"/>
          <a:ext cx="1207906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25: Statewide Stay at Home Order</a:t>
          </a:r>
        </a:p>
      </dsp:txBody>
      <dsp:txXfrm>
        <a:off x="6343583" y="927519"/>
        <a:ext cx="1207906" cy="618346"/>
      </dsp:txXfrm>
    </dsp:sp>
    <dsp:sp modelId="{C071F12C-9ACF-4FF6-80AD-4AA72732ED55}">
      <dsp:nvSpPr>
        <dsp:cNvPr id="0" name=""/>
        <dsp:cNvSpPr/>
      </dsp:nvSpPr>
      <dsp:spPr>
        <a:xfrm>
          <a:off x="6870243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77FBD-E8F8-400D-BD53-4EED59E117E7}">
      <dsp:nvSpPr>
        <dsp:cNvPr id="0" name=""/>
        <dsp:cNvSpPr/>
      </dsp:nvSpPr>
      <dsp:spPr>
        <a:xfrm>
          <a:off x="0" y="443168"/>
          <a:ext cx="8392850" cy="6183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45C4C-B71B-4733-9B61-090FFAD9C289}">
      <dsp:nvSpPr>
        <dsp:cNvPr id="0" name=""/>
        <dsp:cNvSpPr/>
      </dsp:nvSpPr>
      <dsp:spPr>
        <a:xfrm>
          <a:off x="3810" y="0"/>
          <a:ext cx="1277983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January 24; First case in IL</a:t>
          </a:r>
        </a:p>
      </dsp:txBody>
      <dsp:txXfrm>
        <a:off x="3810" y="0"/>
        <a:ext cx="1277983" cy="618346"/>
      </dsp:txXfrm>
    </dsp:sp>
    <dsp:sp modelId="{3B2F38F3-DDCF-4C0F-8261-56F8EC6C7D57}">
      <dsp:nvSpPr>
        <dsp:cNvPr id="0" name=""/>
        <dsp:cNvSpPr/>
      </dsp:nvSpPr>
      <dsp:spPr>
        <a:xfrm>
          <a:off x="565509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2894-805A-446F-8B3D-A175F8B77F68}">
      <dsp:nvSpPr>
        <dsp:cNvPr id="0" name=""/>
        <dsp:cNvSpPr/>
      </dsp:nvSpPr>
      <dsp:spPr>
        <a:xfrm>
          <a:off x="1345693" y="927519"/>
          <a:ext cx="1277983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13; Schools Closed</a:t>
          </a:r>
        </a:p>
      </dsp:txBody>
      <dsp:txXfrm>
        <a:off x="1345693" y="927519"/>
        <a:ext cx="1277983" cy="618346"/>
      </dsp:txXfrm>
    </dsp:sp>
    <dsp:sp modelId="{86F5C31E-848C-45B4-AEC6-9427ED89F45E}">
      <dsp:nvSpPr>
        <dsp:cNvPr id="0" name=""/>
        <dsp:cNvSpPr/>
      </dsp:nvSpPr>
      <dsp:spPr>
        <a:xfrm>
          <a:off x="1907392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65F8-1BE2-4D86-9FAD-4E79C3D6BF9B}">
      <dsp:nvSpPr>
        <dsp:cNvPr id="0" name=""/>
        <dsp:cNvSpPr/>
      </dsp:nvSpPr>
      <dsp:spPr>
        <a:xfrm>
          <a:off x="2687576" y="0"/>
          <a:ext cx="1277983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15: Bars and Restaurants closed </a:t>
          </a:r>
        </a:p>
      </dsp:txBody>
      <dsp:txXfrm>
        <a:off x="2687576" y="0"/>
        <a:ext cx="1277983" cy="618346"/>
      </dsp:txXfrm>
    </dsp:sp>
    <dsp:sp modelId="{AC2CEF05-BB25-48C7-A5C1-D0372384F52C}">
      <dsp:nvSpPr>
        <dsp:cNvPr id="0" name=""/>
        <dsp:cNvSpPr/>
      </dsp:nvSpPr>
      <dsp:spPr>
        <a:xfrm>
          <a:off x="3249274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4342-7B99-4207-A9DB-56A35FCE3C6C}">
      <dsp:nvSpPr>
        <dsp:cNvPr id="0" name=""/>
        <dsp:cNvSpPr/>
      </dsp:nvSpPr>
      <dsp:spPr>
        <a:xfrm>
          <a:off x="4029459" y="927519"/>
          <a:ext cx="1277983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16: No Mass Gatherings &gt; 50 </a:t>
          </a:r>
        </a:p>
      </dsp:txBody>
      <dsp:txXfrm>
        <a:off x="4029459" y="927519"/>
        <a:ext cx="1277983" cy="618346"/>
      </dsp:txXfrm>
    </dsp:sp>
    <dsp:sp modelId="{60075896-F07E-41B2-AD89-61AD4E197C32}">
      <dsp:nvSpPr>
        <dsp:cNvPr id="0" name=""/>
        <dsp:cNvSpPr/>
      </dsp:nvSpPr>
      <dsp:spPr>
        <a:xfrm>
          <a:off x="4591157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4755-03A8-4D13-ACAD-24A103B2BFE5}">
      <dsp:nvSpPr>
        <dsp:cNvPr id="0" name=""/>
        <dsp:cNvSpPr/>
      </dsp:nvSpPr>
      <dsp:spPr>
        <a:xfrm>
          <a:off x="5371341" y="0"/>
          <a:ext cx="2178412" cy="618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March 21: Statewide Stay at Home Order &amp; Non-Essential Business closed</a:t>
          </a:r>
        </a:p>
      </dsp:txBody>
      <dsp:txXfrm>
        <a:off x="5371341" y="0"/>
        <a:ext cx="2178412" cy="618346"/>
      </dsp:txXfrm>
    </dsp:sp>
    <dsp:sp modelId="{3ED60ACF-955D-41E2-A1D9-720ED13D909A}">
      <dsp:nvSpPr>
        <dsp:cNvPr id="0" name=""/>
        <dsp:cNvSpPr/>
      </dsp:nvSpPr>
      <dsp:spPr>
        <a:xfrm>
          <a:off x="6383254" y="695639"/>
          <a:ext cx="154586" cy="15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58BB-93D4-4359-AC0A-67A70DBCFF4B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AAEF-2529-4418-A04D-E9493CD80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8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date of first case to two weeks after the state lockdown went into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3AAEF-2529-4418-A04D-E9493CD80B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4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3AAEF-2529-4418-A04D-E9493CD80B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2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00200" y="1087172"/>
            <a:ext cx="5943600" cy="3124200"/>
          </a:xfrm>
          <a:prstGeom prst="rect">
            <a:avLst/>
          </a:prstGeom>
        </p:spPr>
      </p:pic>
      <p:pic>
        <p:nvPicPr>
          <p:cNvPr id="5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00200" y="4505694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5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828" userDrawn="1">
          <p15:clr>
            <a:srgbClr val="FBAE40"/>
          </p15:clr>
        </p15:guide>
        <p15:guide id="4" pos="7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023595-6360-4376-A3B7-0FAEB51426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3350" y="6369051"/>
            <a:ext cx="2121694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sz="1400" dirty="0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ED3648-8844-47AC-A6B9-0698F57E2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82516" y="6369051"/>
            <a:ext cx="3071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sz="1400" dirty="0">
              <a:ea typeface="SimSun" panose="02010600030101010101" pitchFamily="2" charset="-122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14386D0-3C5D-430D-900E-6C96BA764E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4" y="6397626"/>
            <a:ext cx="94178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03449326-86EF-4C66-A402-D99C75C5A7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22897" y="6451601"/>
            <a:ext cx="451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 dirty="0">
                <a:ea typeface="SimSun" panose="02010600030101010101" pitchFamily="2" charset="-122"/>
              </a:rPr>
              <a:t>Geospatial Sensing and Modeling Lab</a:t>
            </a:r>
          </a:p>
        </p:txBody>
      </p:sp>
    </p:spTree>
    <p:extLst>
      <p:ext uri="{BB962C8B-B14F-4D97-AF65-F5344CB8AC3E}">
        <p14:creationId xmlns:p14="http://schemas.microsoft.com/office/powerpoint/2010/main" val="384906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56FB61F9-1872-4713-B748-3931E95DB8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4" y="6383338"/>
            <a:ext cx="94178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036394C6-919D-48E1-99CA-C74F18144A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22897" y="6438901"/>
            <a:ext cx="451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 dirty="0">
                <a:ea typeface="SimSun" panose="02010600030101010101" pitchFamily="2" charset="-122"/>
              </a:rPr>
              <a:t>Geospatial Sensing and Modeling Lab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6644319-3A83-4CED-8A4E-AB161C7D50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34325" y="6440489"/>
            <a:ext cx="94892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fld id="{C6B7397F-F6ED-43D5-87EE-7F7382312D33}" type="slidenum">
              <a:rPr lang="zh-CN" altLang="en-US" sz="1400" b="1">
                <a:ea typeface="SimSun" panose="02010600030101010101" pitchFamily="2" charset="-122"/>
              </a:rPr>
              <a:pPr algn="r"/>
              <a:t>‹#›</a:t>
            </a:fld>
            <a:endParaRPr lang="zh-CN" altLang="en-US" sz="1400" b="1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322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00200" y="1087172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00200" y="4505694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5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ines 1"/>
          <p:cNvGrpSpPr/>
          <p:nvPr userDrawn="1"/>
        </p:nvGrpSpPr>
        <p:grpSpPr>
          <a:xfrm>
            <a:off x="1" y="1294893"/>
            <a:ext cx="9144389" cy="215357"/>
            <a:chOff x="0" y="1307591"/>
            <a:chExt cx="9144389" cy="215357"/>
          </a:xfrm>
        </p:grpSpPr>
        <p:sp>
          <p:nvSpPr>
            <p:cNvPr id="30" name="object 23"/>
            <p:cNvSpPr/>
            <p:nvPr userDrawn="1"/>
          </p:nvSpPr>
          <p:spPr>
            <a:xfrm>
              <a:off x="9068189" y="1307591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5810" y="13934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4"/>
            <p:cNvSpPr/>
            <p:nvPr userDrawn="1"/>
          </p:nvSpPr>
          <p:spPr>
            <a:xfrm>
              <a:off x="89857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5"/>
            <p:cNvSpPr/>
            <p:nvPr userDrawn="1"/>
          </p:nvSpPr>
          <p:spPr>
            <a:xfrm>
              <a:off x="890344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6"/>
            <p:cNvSpPr/>
            <p:nvPr userDrawn="1"/>
          </p:nvSpPr>
          <p:spPr>
            <a:xfrm>
              <a:off x="88210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7"/>
            <p:cNvSpPr/>
            <p:nvPr userDrawn="1"/>
          </p:nvSpPr>
          <p:spPr>
            <a:xfrm>
              <a:off x="8738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8"/>
            <p:cNvSpPr/>
            <p:nvPr userDrawn="1"/>
          </p:nvSpPr>
          <p:spPr>
            <a:xfrm>
              <a:off x="865637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9"/>
            <p:cNvSpPr/>
            <p:nvPr userDrawn="1"/>
          </p:nvSpPr>
          <p:spPr>
            <a:xfrm>
              <a:off x="85739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30"/>
            <p:cNvSpPr/>
            <p:nvPr userDrawn="1"/>
          </p:nvSpPr>
          <p:spPr>
            <a:xfrm>
              <a:off x="8491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31"/>
            <p:cNvSpPr/>
            <p:nvPr userDrawn="1"/>
          </p:nvSpPr>
          <p:spPr>
            <a:xfrm>
              <a:off x="840924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32"/>
            <p:cNvSpPr/>
            <p:nvPr userDrawn="1"/>
          </p:nvSpPr>
          <p:spPr>
            <a:xfrm>
              <a:off x="8326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3"/>
            <p:cNvSpPr/>
            <p:nvPr userDrawn="1"/>
          </p:nvSpPr>
          <p:spPr>
            <a:xfrm>
              <a:off x="82445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4"/>
            <p:cNvSpPr/>
            <p:nvPr userDrawn="1"/>
          </p:nvSpPr>
          <p:spPr>
            <a:xfrm>
              <a:off x="816216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5"/>
            <p:cNvSpPr/>
            <p:nvPr userDrawn="1"/>
          </p:nvSpPr>
          <p:spPr>
            <a:xfrm>
              <a:off x="807981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6"/>
            <p:cNvSpPr/>
            <p:nvPr userDrawn="1"/>
          </p:nvSpPr>
          <p:spPr>
            <a:xfrm>
              <a:off x="799743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7"/>
            <p:cNvSpPr/>
            <p:nvPr userDrawn="1"/>
          </p:nvSpPr>
          <p:spPr>
            <a:xfrm>
              <a:off x="79150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8"/>
            <p:cNvSpPr/>
            <p:nvPr userDrawn="1"/>
          </p:nvSpPr>
          <p:spPr>
            <a:xfrm>
              <a:off x="78327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9"/>
            <p:cNvSpPr/>
            <p:nvPr userDrawn="1"/>
          </p:nvSpPr>
          <p:spPr>
            <a:xfrm>
              <a:off x="775033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40"/>
            <p:cNvSpPr/>
            <p:nvPr userDrawn="1"/>
          </p:nvSpPr>
          <p:spPr>
            <a:xfrm>
              <a:off x="766798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41"/>
            <p:cNvSpPr/>
            <p:nvPr userDrawn="1"/>
          </p:nvSpPr>
          <p:spPr>
            <a:xfrm>
              <a:off x="7585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42"/>
            <p:cNvSpPr/>
            <p:nvPr userDrawn="1"/>
          </p:nvSpPr>
          <p:spPr>
            <a:xfrm>
              <a:off x="75032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3"/>
            <p:cNvSpPr/>
            <p:nvPr userDrawn="1"/>
          </p:nvSpPr>
          <p:spPr>
            <a:xfrm>
              <a:off x="742090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4"/>
            <p:cNvSpPr/>
            <p:nvPr userDrawn="1"/>
          </p:nvSpPr>
          <p:spPr>
            <a:xfrm>
              <a:off x="73385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5"/>
            <p:cNvSpPr/>
            <p:nvPr userDrawn="1"/>
          </p:nvSpPr>
          <p:spPr>
            <a:xfrm>
              <a:off x="72561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6"/>
            <p:cNvSpPr/>
            <p:nvPr userDrawn="1"/>
          </p:nvSpPr>
          <p:spPr>
            <a:xfrm>
              <a:off x="71737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7"/>
            <p:cNvSpPr/>
            <p:nvPr userDrawn="1"/>
          </p:nvSpPr>
          <p:spPr>
            <a:xfrm>
              <a:off x="709142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8"/>
            <p:cNvSpPr/>
            <p:nvPr userDrawn="1"/>
          </p:nvSpPr>
          <p:spPr>
            <a:xfrm>
              <a:off x="700909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9"/>
            <p:cNvSpPr/>
            <p:nvPr userDrawn="1"/>
          </p:nvSpPr>
          <p:spPr>
            <a:xfrm>
              <a:off x="69266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50"/>
            <p:cNvSpPr/>
            <p:nvPr userDrawn="1"/>
          </p:nvSpPr>
          <p:spPr>
            <a:xfrm>
              <a:off x="68443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51"/>
            <p:cNvSpPr/>
            <p:nvPr userDrawn="1"/>
          </p:nvSpPr>
          <p:spPr>
            <a:xfrm>
              <a:off x="67619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52"/>
            <p:cNvSpPr/>
            <p:nvPr userDrawn="1"/>
          </p:nvSpPr>
          <p:spPr>
            <a:xfrm>
              <a:off x="667960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3"/>
            <p:cNvSpPr/>
            <p:nvPr userDrawn="1"/>
          </p:nvSpPr>
          <p:spPr>
            <a:xfrm>
              <a:off x="65972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4"/>
            <p:cNvSpPr/>
            <p:nvPr userDrawn="1"/>
          </p:nvSpPr>
          <p:spPr>
            <a:xfrm>
              <a:off x="65148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5"/>
            <p:cNvSpPr/>
            <p:nvPr userDrawn="1"/>
          </p:nvSpPr>
          <p:spPr>
            <a:xfrm>
              <a:off x="64325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6"/>
            <p:cNvSpPr/>
            <p:nvPr userDrawn="1"/>
          </p:nvSpPr>
          <p:spPr>
            <a:xfrm>
              <a:off x="634347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7"/>
            <p:cNvSpPr/>
            <p:nvPr userDrawn="1"/>
          </p:nvSpPr>
          <p:spPr>
            <a:xfrm>
              <a:off x="626112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8"/>
            <p:cNvSpPr/>
            <p:nvPr userDrawn="1"/>
          </p:nvSpPr>
          <p:spPr>
            <a:xfrm>
              <a:off x="617874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9"/>
            <p:cNvSpPr/>
            <p:nvPr userDrawn="1"/>
          </p:nvSpPr>
          <p:spPr>
            <a:xfrm>
              <a:off x="60963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60"/>
            <p:cNvSpPr/>
            <p:nvPr userDrawn="1"/>
          </p:nvSpPr>
          <p:spPr>
            <a:xfrm>
              <a:off x="601401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61"/>
            <p:cNvSpPr/>
            <p:nvPr userDrawn="1"/>
          </p:nvSpPr>
          <p:spPr>
            <a:xfrm>
              <a:off x="593165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62"/>
            <p:cNvSpPr/>
            <p:nvPr userDrawn="1"/>
          </p:nvSpPr>
          <p:spPr>
            <a:xfrm>
              <a:off x="58492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3"/>
            <p:cNvSpPr/>
            <p:nvPr userDrawn="1"/>
          </p:nvSpPr>
          <p:spPr>
            <a:xfrm>
              <a:off x="57669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4"/>
            <p:cNvSpPr/>
            <p:nvPr userDrawn="1"/>
          </p:nvSpPr>
          <p:spPr>
            <a:xfrm>
              <a:off x="56845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5"/>
            <p:cNvSpPr/>
            <p:nvPr userDrawn="1"/>
          </p:nvSpPr>
          <p:spPr>
            <a:xfrm>
              <a:off x="560220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6"/>
            <p:cNvSpPr/>
            <p:nvPr userDrawn="1"/>
          </p:nvSpPr>
          <p:spPr>
            <a:xfrm>
              <a:off x="55198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7"/>
            <p:cNvSpPr/>
            <p:nvPr userDrawn="1"/>
          </p:nvSpPr>
          <p:spPr>
            <a:xfrm>
              <a:off x="543748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8"/>
            <p:cNvSpPr/>
            <p:nvPr userDrawn="1"/>
          </p:nvSpPr>
          <p:spPr>
            <a:xfrm>
              <a:off x="53550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9"/>
            <p:cNvSpPr/>
            <p:nvPr userDrawn="1"/>
          </p:nvSpPr>
          <p:spPr>
            <a:xfrm>
              <a:off x="52727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70"/>
            <p:cNvSpPr/>
            <p:nvPr userDrawn="1"/>
          </p:nvSpPr>
          <p:spPr>
            <a:xfrm>
              <a:off x="519037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71"/>
            <p:cNvSpPr/>
            <p:nvPr userDrawn="1"/>
          </p:nvSpPr>
          <p:spPr>
            <a:xfrm>
              <a:off x="51079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72"/>
            <p:cNvSpPr/>
            <p:nvPr userDrawn="1"/>
          </p:nvSpPr>
          <p:spPr>
            <a:xfrm>
              <a:off x="502565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3"/>
            <p:cNvSpPr/>
            <p:nvPr userDrawn="1"/>
          </p:nvSpPr>
          <p:spPr>
            <a:xfrm>
              <a:off x="49432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4"/>
            <p:cNvSpPr/>
            <p:nvPr userDrawn="1"/>
          </p:nvSpPr>
          <p:spPr>
            <a:xfrm>
              <a:off x="48609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5"/>
            <p:cNvSpPr/>
            <p:nvPr userDrawn="1"/>
          </p:nvSpPr>
          <p:spPr>
            <a:xfrm>
              <a:off x="477856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6"/>
            <p:cNvSpPr/>
            <p:nvPr userDrawn="1"/>
          </p:nvSpPr>
          <p:spPr>
            <a:xfrm>
              <a:off x="469618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7"/>
            <p:cNvSpPr/>
            <p:nvPr userDrawn="1"/>
          </p:nvSpPr>
          <p:spPr>
            <a:xfrm>
              <a:off x="46138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8"/>
            <p:cNvSpPr/>
            <p:nvPr userDrawn="1"/>
          </p:nvSpPr>
          <p:spPr>
            <a:xfrm>
              <a:off x="453145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9"/>
            <p:cNvSpPr/>
            <p:nvPr userDrawn="1"/>
          </p:nvSpPr>
          <p:spPr>
            <a:xfrm>
              <a:off x="44491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80"/>
            <p:cNvSpPr/>
            <p:nvPr userDrawn="1"/>
          </p:nvSpPr>
          <p:spPr>
            <a:xfrm>
              <a:off x="43667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81"/>
            <p:cNvSpPr/>
            <p:nvPr userDrawn="1"/>
          </p:nvSpPr>
          <p:spPr>
            <a:xfrm>
              <a:off x="428435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82"/>
            <p:cNvSpPr/>
            <p:nvPr userDrawn="1"/>
          </p:nvSpPr>
          <p:spPr>
            <a:xfrm>
              <a:off x="42020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3"/>
            <p:cNvSpPr/>
            <p:nvPr userDrawn="1"/>
          </p:nvSpPr>
          <p:spPr>
            <a:xfrm>
              <a:off x="411964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4"/>
            <p:cNvSpPr/>
            <p:nvPr userDrawn="1"/>
          </p:nvSpPr>
          <p:spPr>
            <a:xfrm>
              <a:off x="40373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5"/>
            <p:cNvSpPr/>
            <p:nvPr userDrawn="1"/>
          </p:nvSpPr>
          <p:spPr>
            <a:xfrm>
              <a:off x="395490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6"/>
            <p:cNvSpPr/>
            <p:nvPr userDrawn="1"/>
          </p:nvSpPr>
          <p:spPr>
            <a:xfrm>
              <a:off x="38725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7"/>
            <p:cNvSpPr/>
            <p:nvPr userDrawn="1"/>
          </p:nvSpPr>
          <p:spPr>
            <a:xfrm>
              <a:off x="37902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8"/>
            <p:cNvSpPr/>
            <p:nvPr userDrawn="1"/>
          </p:nvSpPr>
          <p:spPr>
            <a:xfrm>
              <a:off x="37078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9"/>
            <p:cNvSpPr/>
            <p:nvPr userDrawn="1"/>
          </p:nvSpPr>
          <p:spPr>
            <a:xfrm>
              <a:off x="362547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90"/>
            <p:cNvSpPr/>
            <p:nvPr userDrawn="1"/>
          </p:nvSpPr>
          <p:spPr>
            <a:xfrm>
              <a:off x="354309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91"/>
            <p:cNvSpPr/>
            <p:nvPr userDrawn="1"/>
          </p:nvSpPr>
          <p:spPr>
            <a:xfrm>
              <a:off x="346071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92"/>
            <p:cNvSpPr/>
            <p:nvPr userDrawn="1"/>
          </p:nvSpPr>
          <p:spPr>
            <a:xfrm>
              <a:off x="33783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3"/>
            <p:cNvSpPr/>
            <p:nvPr userDrawn="1"/>
          </p:nvSpPr>
          <p:spPr>
            <a:xfrm>
              <a:off x="32960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4"/>
            <p:cNvSpPr/>
            <p:nvPr userDrawn="1"/>
          </p:nvSpPr>
          <p:spPr>
            <a:xfrm>
              <a:off x="32136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5"/>
            <p:cNvSpPr/>
            <p:nvPr userDrawn="1"/>
          </p:nvSpPr>
          <p:spPr>
            <a:xfrm>
              <a:off x="31312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6"/>
            <p:cNvSpPr/>
            <p:nvPr userDrawn="1"/>
          </p:nvSpPr>
          <p:spPr>
            <a:xfrm>
              <a:off x="30488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7"/>
            <p:cNvSpPr/>
            <p:nvPr userDrawn="1"/>
          </p:nvSpPr>
          <p:spPr>
            <a:xfrm>
              <a:off x="296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8"/>
            <p:cNvSpPr/>
            <p:nvPr userDrawn="1"/>
          </p:nvSpPr>
          <p:spPr>
            <a:xfrm>
              <a:off x="28841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9"/>
            <p:cNvSpPr/>
            <p:nvPr userDrawn="1"/>
          </p:nvSpPr>
          <p:spPr>
            <a:xfrm>
              <a:off x="280180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100"/>
            <p:cNvSpPr/>
            <p:nvPr userDrawn="1"/>
          </p:nvSpPr>
          <p:spPr>
            <a:xfrm>
              <a:off x="271945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01"/>
            <p:cNvSpPr/>
            <p:nvPr userDrawn="1"/>
          </p:nvSpPr>
          <p:spPr>
            <a:xfrm>
              <a:off x="26370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02"/>
            <p:cNvSpPr/>
            <p:nvPr userDrawn="1"/>
          </p:nvSpPr>
          <p:spPr>
            <a:xfrm>
              <a:off x="2554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3"/>
            <p:cNvSpPr/>
            <p:nvPr userDrawn="1"/>
          </p:nvSpPr>
          <p:spPr>
            <a:xfrm>
              <a:off x="24723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4"/>
            <p:cNvSpPr/>
            <p:nvPr userDrawn="1"/>
          </p:nvSpPr>
          <p:spPr>
            <a:xfrm>
              <a:off x="23899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5"/>
            <p:cNvSpPr/>
            <p:nvPr userDrawn="1"/>
          </p:nvSpPr>
          <p:spPr>
            <a:xfrm>
              <a:off x="230763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6"/>
            <p:cNvSpPr/>
            <p:nvPr userDrawn="1"/>
          </p:nvSpPr>
          <p:spPr>
            <a:xfrm>
              <a:off x="22252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7"/>
            <p:cNvSpPr/>
            <p:nvPr userDrawn="1"/>
          </p:nvSpPr>
          <p:spPr>
            <a:xfrm>
              <a:off x="21429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8"/>
            <p:cNvSpPr/>
            <p:nvPr userDrawn="1"/>
          </p:nvSpPr>
          <p:spPr>
            <a:xfrm>
              <a:off x="2060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9"/>
            <p:cNvSpPr/>
            <p:nvPr userDrawn="1"/>
          </p:nvSpPr>
          <p:spPr>
            <a:xfrm>
              <a:off x="197816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10"/>
            <p:cNvSpPr/>
            <p:nvPr userDrawn="1"/>
          </p:nvSpPr>
          <p:spPr>
            <a:xfrm>
              <a:off x="189580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11"/>
            <p:cNvSpPr/>
            <p:nvPr userDrawn="1"/>
          </p:nvSpPr>
          <p:spPr>
            <a:xfrm>
              <a:off x="181344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12"/>
            <p:cNvSpPr/>
            <p:nvPr userDrawn="1"/>
          </p:nvSpPr>
          <p:spPr>
            <a:xfrm>
              <a:off x="17310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3"/>
            <p:cNvSpPr/>
            <p:nvPr userDrawn="1"/>
          </p:nvSpPr>
          <p:spPr>
            <a:xfrm>
              <a:off x="164871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4"/>
            <p:cNvSpPr/>
            <p:nvPr userDrawn="1"/>
          </p:nvSpPr>
          <p:spPr>
            <a:xfrm>
              <a:off x="156633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5"/>
            <p:cNvSpPr/>
            <p:nvPr userDrawn="1"/>
          </p:nvSpPr>
          <p:spPr>
            <a:xfrm>
              <a:off x="14812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6"/>
            <p:cNvSpPr/>
            <p:nvPr userDrawn="1"/>
          </p:nvSpPr>
          <p:spPr>
            <a:xfrm>
              <a:off x="13989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7"/>
            <p:cNvSpPr/>
            <p:nvPr userDrawn="1"/>
          </p:nvSpPr>
          <p:spPr>
            <a:xfrm>
              <a:off x="131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8"/>
            <p:cNvSpPr/>
            <p:nvPr userDrawn="1"/>
          </p:nvSpPr>
          <p:spPr>
            <a:xfrm>
              <a:off x="12341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9"/>
            <p:cNvSpPr/>
            <p:nvPr userDrawn="1"/>
          </p:nvSpPr>
          <p:spPr>
            <a:xfrm>
              <a:off x="115182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20"/>
            <p:cNvSpPr/>
            <p:nvPr userDrawn="1"/>
          </p:nvSpPr>
          <p:spPr>
            <a:xfrm>
              <a:off x="1069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21"/>
            <p:cNvSpPr/>
            <p:nvPr userDrawn="1"/>
          </p:nvSpPr>
          <p:spPr>
            <a:xfrm>
              <a:off x="98709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22"/>
            <p:cNvSpPr/>
            <p:nvPr userDrawn="1"/>
          </p:nvSpPr>
          <p:spPr>
            <a:xfrm>
              <a:off x="90472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23"/>
            <p:cNvSpPr/>
            <p:nvPr userDrawn="1"/>
          </p:nvSpPr>
          <p:spPr>
            <a:xfrm>
              <a:off x="8223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24"/>
            <p:cNvSpPr/>
            <p:nvPr userDrawn="1"/>
          </p:nvSpPr>
          <p:spPr>
            <a:xfrm>
              <a:off x="7399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2" name="object 125"/>
            <p:cNvSpPr/>
            <p:nvPr userDrawn="1"/>
          </p:nvSpPr>
          <p:spPr>
            <a:xfrm>
              <a:off x="6576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3" name="object 126"/>
            <p:cNvSpPr/>
            <p:nvPr userDrawn="1"/>
          </p:nvSpPr>
          <p:spPr>
            <a:xfrm>
              <a:off x="5752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4" name="object 127"/>
            <p:cNvSpPr/>
            <p:nvPr userDrawn="1"/>
          </p:nvSpPr>
          <p:spPr>
            <a:xfrm>
              <a:off x="492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5" name="object 128"/>
            <p:cNvSpPr/>
            <p:nvPr userDrawn="1"/>
          </p:nvSpPr>
          <p:spPr>
            <a:xfrm>
              <a:off x="4105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6" name="object 129"/>
            <p:cNvSpPr/>
            <p:nvPr userDrawn="1"/>
          </p:nvSpPr>
          <p:spPr>
            <a:xfrm>
              <a:off x="32818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7" name="object 130"/>
            <p:cNvSpPr/>
            <p:nvPr userDrawn="1"/>
          </p:nvSpPr>
          <p:spPr>
            <a:xfrm>
              <a:off x="24580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8" name="object 131"/>
            <p:cNvSpPr/>
            <p:nvPr userDrawn="1"/>
          </p:nvSpPr>
          <p:spPr>
            <a:xfrm>
              <a:off x="163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9" name="object 132"/>
            <p:cNvSpPr/>
            <p:nvPr userDrawn="1"/>
          </p:nvSpPr>
          <p:spPr>
            <a:xfrm>
              <a:off x="8107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0" name="object 133"/>
            <p:cNvSpPr/>
            <p:nvPr userDrawn="1"/>
          </p:nvSpPr>
          <p:spPr>
            <a:xfrm>
              <a:off x="0" y="1309970"/>
              <a:ext cx="116205" cy="212725"/>
            </a:xfrm>
            <a:custGeom>
              <a:avLst/>
              <a:gdLst/>
              <a:ahLst/>
              <a:cxnLst/>
              <a:rect l="l" t="t" r="r" b="b"/>
              <a:pathLst>
                <a:path w="116205" h="212725">
                  <a:moveTo>
                    <a:pt x="115612" y="212505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1" name="object 134"/>
            <p:cNvSpPr/>
            <p:nvPr userDrawn="1"/>
          </p:nvSpPr>
          <p:spPr>
            <a:xfrm>
              <a:off x="0" y="1461354"/>
              <a:ext cx="33655" cy="61594"/>
            </a:xfrm>
            <a:custGeom>
              <a:avLst/>
              <a:gdLst/>
              <a:ahLst/>
              <a:cxnLst/>
              <a:rect l="l" t="t" r="r" b="b"/>
              <a:pathLst>
                <a:path w="33655" h="61594">
                  <a:moveTo>
                    <a:pt x="33252" y="6112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7" name="Black Bar"/>
          <p:cNvSpPr/>
          <p:nvPr userDrawn="1"/>
        </p:nvSpPr>
        <p:spPr>
          <a:xfrm>
            <a:off x="0" y="1509775"/>
            <a:ext cx="9144000" cy="3850004"/>
          </a:xfrm>
          <a:custGeom>
            <a:avLst/>
            <a:gdLst/>
            <a:ahLst/>
            <a:cxnLst/>
            <a:rect l="l" t="t" r="r" b="b"/>
            <a:pathLst>
              <a:path w="9144000" h="3850004">
                <a:moveTo>
                  <a:pt x="0" y="3849624"/>
                </a:moveTo>
                <a:lnTo>
                  <a:pt x="9144000" y="3849624"/>
                </a:lnTo>
                <a:lnTo>
                  <a:pt x="914400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grpSp>
        <p:nvGrpSpPr>
          <p:cNvPr id="4" name="Lines 2"/>
          <p:cNvGrpSpPr/>
          <p:nvPr userDrawn="1"/>
        </p:nvGrpSpPr>
        <p:grpSpPr>
          <a:xfrm>
            <a:off x="1" y="5354830"/>
            <a:ext cx="9144389" cy="215265"/>
            <a:chOff x="0" y="5367528"/>
            <a:chExt cx="9144389" cy="215265"/>
          </a:xfrm>
        </p:grpSpPr>
        <p:sp>
          <p:nvSpPr>
            <p:cNvPr id="142" name="object 135"/>
            <p:cNvSpPr/>
            <p:nvPr userDrawn="1"/>
          </p:nvSpPr>
          <p:spPr>
            <a:xfrm>
              <a:off x="9137849" y="536752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150" y="1130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3" name="object 136"/>
            <p:cNvSpPr/>
            <p:nvPr userDrawn="1"/>
          </p:nvSpPr>
          <p:spPr>
            <a:xfrm>
              <a:off x="9055489" y="5367528"/>
              <a:ext cx="88900" cy="163195"/>
            </a:xfrm>
            <a:custGeom>
              <a:avLst/>
              <a:gdLst/>
              <a:ahLst/>
              <a:cxnLst/>
              <a:rect l="l" t="t" r="r" b="b"/>
              <a:pathLst>
                <a:path w="88900" h="163195">
                  <a:moveTo>
                    <a:pt x="88509" y="162687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4" name="object 137"/>
            <p:cNvSpPr/>
            <p:nvPr userDrawn="1"/>
          </p:nvSpPr>
          <p:spPr>
            <a:xfrm>
              <a:off x="897309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5" name="object 138"/>
            <p:cNvSpPr/>
            <p:nvPr userDrawn="1"/>
          </p:nvSpPr>
          <p:spPr>
            <a:xfrm>
              <a:off x="889074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6" name="object 139"/>
            <p:cNvSpPr/>
            <p:nvPr userDrawn="1"/>
          </p:nvSpPr>
          <p:spPr>
            <a:xfrm>
              <a:off x="880838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7" name="object 140"/>
            <p:cNvSpPr/>
            <p:nvPr userDrawn="1"/>
          </p:nvSpPr>
          <p:spPr>
            <a:xfrm>
              <a:off x="8726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8" name="object 141"/>
            <p:cNvSpPr/>
            <p:nvPr userDrawn="1"/>
          </p:nvSpPr>
          <p:spPr>
            <a:xfrm>
              <a:off x="864367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9" name="object 142"/>
            <p:cNvSpPr/>
            <p:nvPr userDrawn="1"/>
          </p:nvSpPr>
          <p:spPr>
            <a:xfrm>
              <a:off x="856128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0" name="object 143"/>
            <p:cNvSpPr/>
            <p:nvPr userDrawn="1"/>
          </p:nvSpPr>
          <p:spPr>
            <a:xfrm>
              <a:off x="847891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1" name="object 144"/>
            <p:cNvSpPr/>
            <p:nvPr userDrawn="1"/>
          </p:nvSpPr>
          <p:spPr>
            <a:xfrm>
              <a:off x="839655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2" name="object 145"/>
            <p:cNvSpPr/>
            <p:nvPr userDrawn="1"/>
          </p:nvSpPr>
          <p:spPr>
            <a:xfrm>
              <a:off x="8314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3" name="object 146"/>
            <p:cNvSpPr/>
            <p:nvPr userDrawn="1"/>
          </p:nvSpPr>
          <p:spPr>
            <a:xfrm>
              <a:off x="823183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4" name="object 147"/>
            <p:cNvSpPr/>
            <p:nvPr userDrawn="1"/>
          </p:nvSpPr>
          <p:spPr>
            <a:xfrm>
              <a:off x="814946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5" name="object 148"/>
            <p:cNvSpPr/>
            <p:nvPr userDrawn="1"/>
          </p:nvSpPr>
          <p:spPr>
            <a:xfrm>
              <a:off x="806711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6" name="object 149"/>
            <p:cNvSpPr/>
            <p:nvPr userDrawn="1"/>
          </p:nvSpPr>
          <p:spPr>
            <a:xfrm>
              <a:off x="798473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7" name="object 150"/>
            <p:cNvSpPr/>
            <p:nvPr userDrawn="1"/>
          </p:nvSpPr>
          <p:spPr>
            <a:xfrm>
              <a:off x="79023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8" name="object 151"/>
            <p:cNvSpPr/>
            <p:nvPr userDrawn="1"/>
          </p:nvSpPr>
          <p:spPr>
            <a:xfrm>
              <a:off x="78200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9" name="object 152"/>
            <p:cNvSpPr/>
            <p:nvPr userDrawn="1"/>
          </p:nvSpPr>
          <p:spPr>
            <a:xfrm>
              <a:off x="773764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0" name="object 153"/>
            <p:cNvSpPr/>
            <p:nvPr userDrawn="1"/>
          </p:nvSpPr>
          <p:spPr>
            <a:xfrm>
              <a:off x="76552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1" name="object 154"/>
            <p:cNvSpPr/>
            <p:nvPr userDrawn="1"/>
          </p:nvSpPr>
          <p:spPr>
            <a:xfrm>
              <a:off x="757291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2" name="object 155"/>
            <p:cNvSpPr/>
            <p:nvPr userDrawn="1"/>
          </p:nvSpPr>
          <p:spPr>
            <a:xfrm>
              <a:off x="74905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3" name="object 156"/>
            <p:cNvSpPr/>
            <p:nvPr userDrawn="1"/>
          </p:nvSpPr>
          <p:spPr>
            <a:xfrm>
              <a:off x="7408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4" name="object 157"/>
            <p:cNvSpPr/>
            <p:nvPr userDrawn="1"/>
          </p:nvSpPr>
          <p:spPr>
            <a:xfrm>
              <a:off x="73258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5" name="object 158"/>
            <p:cNvSpPr/>
            <p:nvPr userDrawn="1"/>
          </p:nvSpPr>
          <p:spPr>
            <a:xfrm>
              <a:off x="72434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6" name="object 159"/>
            <p:cNvSpPr/>
            <p:nvPr userDrawn="1"/>
          </p:nvSpPr>
          <p:spPr>
            <a:xfrm>
              <a:off x="71610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7" name="object 160"/>
            <p:cNvSpPr/>
            <p:nvPr userDrawn="1"/>
          </p:nvSpPr>
          <p:spPr>
            <a:xfrm>
              <a:off x="70787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8" name="object 161"/>
            <p:cNvSpPr/>
            <p:nvPr userDrawn="1"/>
          </p:nvSpPr>
          <p:spPr>
            <a:xfrm>
              <a:off x="6996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9" name="object 162"/>
            <p:cNvSpPr/>
            <p:nvPr userDrawn="1"/>
          </p:nvSpPr>
          <p:spPr>
            <a:xfrm>
              <a:off x="69139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0" name="object 163"/>
            <p:cNvSpPr/>
            <p:nvPr userDrawn="1"/>
          </p:nvSpPr>
          <p:spPr>
            <a:xfrm>
              <a:off x="68316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1" name="object 164"/>
            <p:cNvSpPr/>
            <p:nvPr userDrawn="1"/>
          </p:nvSpPr>
          <p:spPr>
            <a:xfrm>
              <a:off x="67492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2" name="object 165"/>
            <p:cNvSpPr/>
            <p:nvPr userDrawn="1"/>
          </p:nvSpPr>
          <p:spPr>
            <a:xfrm>
              <a:off x="666690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3" name="object 166"/>
            <p:cNvSpPr/>
            <p:nvPr userDrawn="1"/>
          </p:nvSpPr>
          <p:spPr>
            <a:xfrm>
              <a:off x="65845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4" name="object 167"/>
            <p:cNvSpPr/>
            <p:nvPr userDrawn="1"/>
          </p:nvSpPr>
          <p:spPr>
            <a:xfrm>
              <a:off x="65021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5" name="object 168"/>
            <p:cNvSpPr/>
            <p:nvPr userDrawn="1"/>
          </p:nvSpPr>
          <p:spPr>
            <a:xfrm>
              <a:off x="64198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6" name="object 169"/>
            <p:cNvSpPr/>
            <p:nvPr userDrawn="1"/>
          </p:nvSpPr>
          <p:spPr>
            <a:xfrm>
              <a:off x="633077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7" name="object 170"/>
            <p:cNvSpPr/>
            <p:nvPr userDrawn="1"/>
          </p:nvSpPr>
          <p:spPr>
            <a:xfrm>
              <a:off x="624842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8" name="object 171"/>
            <p:cNvSpPr/>
            <p:nvPr userDrawn="1"/>
          </p:nvSpPr>
          <p:spPr>
            <a:xfrm>
              <a:off x="616604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9" name="object 172"/>
            <p:cNvSpPr/>
            <p:nvPr userDrawn="1"/>
          </p:nvSpPr>
          <p:spPr>
            <a:xfrm>
              <a:off x="60836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0" name="object 173"/>
            <p:cNvSpPr/>
            <p:nvPr userDrawn="1"/>
          </p:nvSpPr>
          <p:spPr>
            <a:xfrm>
              <a:off x="600131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1" name="object 174"/>
            <p:cNvSpPr/>
            <p:nvPr userDrawn="1"/>
          </p:nvSpPr>
          <p:spPr>
            <a:xfrm>
              <a:off x="591895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2" name="object 175"/>
            <p:cNvSpPr/>
            <p:nvPr userDrawn="1"/>
          </p:nvSpPr>
          <p:spPr>
            <a:xfrm>
              <a:off x="58365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3" name="object 176"/>
            <p:cNvSpPr/>
            <p:nvPr userDrawn="1"/>
          </p:nvSpPr>
          <p:spPr>
            <a:xfrm>
              <a:off x="57542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4" name="object 177"/>
            <p:cNvSpPr/>
            <p:nvPr userDrawn="1"/>
          </p:nvSpPr>
          <p:spPr>
            <a:xfrm>
              <a:off x="56718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5" name="object 178"/>
            <p:cNvSpPr/>
            <p:nvPr userDrawn="1"/>
          </p:nvSpPr>
          <p:spPr>
            <a:xfrm>
              <a:off x="558950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6" name="object 179"/>
            <p:cNvSpPr/>
            <p:nvPr userDrawn="1"/>
          </p:nvSpPr>
          <p:spPr>
            <a:xfrm>
              <a:off x="55071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7" name="object 180"/>
            <p:cNvSpPr/>
            <p:nvPr userDrawn="1"/>
          </p:nvSpPr>
          <p:spPr>
            <a:xfrm>
              <a:off x="542478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8" name="object 181"/>
            <p:cNvSpPr/>
            <p:nvPr userDrawn="1"/>
          </p:nvSpPr>
          <p:spPr>
            <a:xfrm>
              <a:off x="53423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9" name="object 182"/>
            <p:cNvSpPr/>
            <p:nvPr userDrawn="1"/>
          </p:nvSpPr>
          <p:spPr>
            <a:xfrm>
              <a:off x="52600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0" name="object 183"/>
            <p:cNvSpPr/>
            <p:nvPr userDrawn="1"/>
          </p:nvSpPr>
          <p:spPr>
            <a:xfrm>
              <a:off x="517767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1" name="object 184"/>
            <p:cNvSpPr/>
            <p:nvPr userDrawn="1"/>
          </p:nvSpPr>
          <p:spPr>
            <a:xfrm>
              <a:off x="50952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2" name="object 185"/>
            <p:cNvSpPr/>
            <p:nvPr userDrawn="1"/>
          </p:nvSpPr>
          <p:spPr>
            <a:xfrm>
              <a:off x="501295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3" name="object 186"/>
            <p:cNvSpPr/>
            <p:nvPr userDrawn="1"/>
          </p:nvSpPr>
          <p:spPr>
            <a:xfrm>
              <a:off x="49305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4" name="object 187"/>
            <p:cNvSpPr/>
            <p:nvPr userDrawn="1"/>
          </p:nvSpPr>
          <p:spPr>
            <a:xfrm>
              <a:off x="48482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5" name="object 188"/>
            <p:cNvSpPr/>
            <p:nvPr userDrawn="1"/>
          </p:nvSpPr>
          <p:spPr>
            <a:xfrm>
              <a:off x="476586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6" name="object 189"/>
            <p:cNvSpPr/>
            <p:nvPr userDrawn="1"/>
          </p:nvSpPr>
          <p:spPr>
            <a:xfrm>
              <a:off x="46834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7" name="object 190"/>
            <p:cNvSpPr/>
            <p:nvPr userDrawn="1"/>
          </p:nvSpPr>
          <p:spPr>
            <a:xfrm>
              <a:off x="46011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8" name="object 191"/>
            <p:cNvSpPr/>
            <p:nvPr userDrawn="1"/>
          </p:nvSpPr>
          <p:spPr>
            <a:xfrm>
              <a:off x="451875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9" name="object 192"/>
            <p:cNvSpPr/>
            <p:nvPr userDrawn="1"/>
          </p:nvSpPr>
          <p:spPr>
            <a:xfrm>
              <a:off x="44364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0" name="object 193"/>
            <p:cNvSpPr/>
            <p:nvPr userDrawn="1"/>
          </p:nvSpPr>
          <p:spPr>
            <a:xfrm>
              <a:off x="43540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1" name="object 194"/>
            <p:cNvSpPr/>
            <p:nvPr userDrawn="1"/>
          </p:nvSpPr>
          <p:spPr>
            <a:xfrm>
              <a:off x="427165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2" name="object 195"/>
            <p:cNvSpPr/>
            <p:nvPr userDrawn="1"/>
          </p:nvSpPr>
          <p:spPr>
            <a:xfrm>
              <a:off x="41893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3" name="object 196"/>
            <p:cNvSpPr/>
            <p:nvPr userDrawn="1"/>
          </p:nvSpPr>
          <p:spPr>
            <a:xfrm>
              <a:off x="41069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4" name="object 197"/>
            <p:cNvSpPr/>
            <p:nvPr userDrawn="1"/>
          </p:nvSpPr>
          <p:spPr>
            <a:xfrm>
              <a:off x="40246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5" name="object 198"/>
            <p:cNvSpPr/>
            <p:nvPr userDrawn="1"/>
          </p:nvSpPr>
          <p:spPr>
            <a:xfrm>
              <a:off x="394220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6" name="object 199"/>
            <p:cNvSpPr/>
            <p:nvPr userDrawn="1"/>
          </p:nvSpPr>
          <p:spPr>
            <a:xfrm>
              <a:off x="38598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7" name="object 200"/>
            <p:cNvSpPr/>
            <p:nvPr userDrawn="1"/>
          </p:nvSpPr>
          <p:spPr>
            <a:xfrm>
              <a:off x="37775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8" name="object 201"/>
            <p:cNvSpPr/>
            <p:nvPr userDrawn="1"/>
          </p:nvSpPr>
          <p:spPr>
            <a:xfrm>
              <a:off x="36951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9" name="object 202"/>
            <p:cNvSpPr/>
            <p:nvPr userDrawn="1"/>
          </p:nvSpPr>
          <p:spPr>
            <a:xfrm>
              <a:off x="361277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0" name="object 203"/>
            <p:cNvSpPr/>
            <p:nvPr userDrawn="1"/>
          </p:nvSpPr>
          <p:spPr>
            <a:xfrm>
              <a:off x="3530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1" name="object 204"/>
            <p:cNvSpPr/>
            <p:nvPr userDrawn="1"/>
          </p:nvSpPr>
          <p:spPr>
            <a:xfrm>
              <a:off x="344801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2" name="object 205"/>
            <p:cNvSpPr/>
            <p:nvPr userDrawn="1"/>
          </p:nvSpPr>
          <p:spPr>
            <a:xfrm>
              <a:off x="33656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3" name="object 206"/>
            <p:cNvSpPr/>
            <p:nvPr userDrawn="1"/>
          </p:nvSpPr>
          <p:spPr>
            <a:xfrm>
              <a:off x="32833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4" name="object 207"/>
            <p:cNvSpPr/>
            <p:nvPr userDrawn="1"/>
          </p:nvSpPr>
          <p:spPr>
            <a:xfrm>
              <a:off x="320092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5" name="object 208"/>
            <p:cNvSpPr/>
            <p:nvPr userDrawn="1"/>
          </p:nvSpPr>
          <p:spPr>
            <a:xfrm>
              <a:off x="31185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6" name="object 209"/>
            <p:cNvSpPr/>
            <p:nvPr userDrawn="1"/>
          </p:nvSpPr>
          <p:spPr>
            <a:xfrm>
              <a:off x="303618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7" name="object 210"/>
            <p:cNvSpPr/>
            <p:nvPr userDrawn="1"/>
          </p:nvSpPr>
          <p:spPr>
            <a:xfrm>
              <a:off x="295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8" name="object 211"/>
            <p:cNvSpPr/>
            <p:nvPr userDrawn="1"/>
          </p:nvSpPr>
          <p:spPr>
            <a:xfrm>
              <a:off x="28714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9" name="object 212"/>
            <p:cNvSpPr/>
            <p:nvPr userDrawn="1"/>
          </p:nvSpPr>
          <p:spPr>
            <a:xfrm>
              <a:off x="278910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0" name="object 213"/>
            <p:cNvSpPr/>
            <p:nvPr userDrawn="1"/>
          </p:nvSpPr>
          <p:spPr>
            <a:xfrm>
              <a:off x="270675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1" name="object 214"/>
            <p:cNvSpPr/>
            <p:nvPr userDrawn="1"/>
          </p:nvSpPr>
          <p:spPr>
            <a:xfrm>
              <a:off x="26243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2" name="object 215"/>
            <p:cNvSpPr/>
            <p:nvPr userDrawn="1"/>
          </p:nvSpPr>
          <p:spPr>
            <a:xfrm>
              <a:off x="2542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3" name="object 216"/>
            <p:cNvSpPr/>
            <p:nvPr userDrawn="1"/>
          </p:nvSpPr>
          <p:spPr>
            <a:xfrm>
              <a:off x="24596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4" name="object 217"/>
            <p:cNvSpPr/>
            <p:nvPr userDrawn="1"/>
          </p:nvSpPr>
          <p:spPr>
            <a:xfrm>
              <a:off x="23772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5" name="object 218"/>
            <p:cNvSpPr/>
            <p:nvPr userDrawn="1"/>
          </p:nvSpPr>
          <p:spPr>
            <a:xfrm>
              <a:off x="229493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6" name="object 219"/>
            <p:cNvSpPr/>
            <p:nvPr userDrawn="1"/>
          </p:nvSpPr>
          <p:spPr>
            <a:xfrm>
              <a:off x="22125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7" name="object 220"/>
            <p:cNvSpPr/>
            <p:nvPr userDrawn="1"/>
          </p:nvSpPr>
          <p:spPr>
            <a:xfrm>
              <a:off x="2130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8" name="object 221"/>
            <p:cNvSpPr/>
            <p:nvPr userDrawn="1"/>
          </p:nvSpPr>
          <p:spPr>
            <a:xfrm>
              <a:off x="2047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9" name="object 222"/>
            <p:cNvSpPr/>
            <p:nvPr userDrawn="1"/>
          </p:nvSpPr>
          <p:spPr>
            <a:xfrm>
              <a:off x="196546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0" name="object 223"/>
            <p:cNvSpPr/>
            <p:nvPr userDrawn="1"/>
          </p:nvSpPr>
          <p:spPr>
            <a:xfrm>
              <a:off x="188310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1" name="object 224"/>
            <p:cNvSpPr/>
            <p:nvPr userDrawn="1"/>
          </p:nvSpPr>
          <p:spPr>
            <a:xfrm>
              <a:off x="180074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2" name="object 225"/>
            <p:cNvSpPr/>
            <p:nvPr userDrawn="1"/>
          </p:nvSpPr>
          <p:spPr>
            <a:xfrm>
              <a:off x="17183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3" name="object 226"/>
            <p:cNvSpPr/>
            <p:nvPr userDrawn="1"/>
          </p:nvSpPr>
          <p:spPr>
            <a:xfrm>
              <a:off x="163601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4" name="object 227"/>
            <p:cNvSpPr/>
            <p:nvPr userDrawn="1"/>
          </p:nvSpPr>
          <p:spPr>
            <a:xfrm>
              <a:off x="155363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5" name="object 228"/>
            <p:cNvSpPr/>
            <p:nvPr userDrawn="1"/>
          </p:nvSpPr>
          <p:spPr>
            <a:xfrm>
              <a:off x="14685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6" name="object 229"/>
            <p:cNvSpPr/>
            <p:nvPr userDrawn="1"/>
          </p:nvSpPr>
          <p:spPr>
            <a:xfrm>
              <a:off x="138622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7" name="object 230"/>
            <p:cNvSpPr/>
            <p:nvPr userDrawn="1"/>
          </p:nvSpPr>
          <p:spPr>
            <a:xfrm>
              <a:off x="130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8" name="object 231"/>
            <p:cNvSpPr/>
            <p:nvPr userDrawn="1"/>
          </p:nvSpPr>
          <p:spPr>
            <a:xfrm>
              <a:off x="12214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9" name="object 232"/>
            <p:cNvSpPr/>
            <p:nvPr userDrawn="1"/>
          </p:nvSpPr>
          <p:spPr>
            <a:xfrm>
              <a:off x="11391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0" name="object 233"/>
            <p:cNvSpPr/>
            <p:nvPr userDrawn="1"/>
          </p:nvSpPr>
          <p:spPr>
            <a:xfrm>
              <a:off x="105675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1" name="object 234"/>
            <p:cNvSpPr/>
            <p:nvPr userDrawn="1"/>
          </p:nvSpPr>
          <p:spPr>
            <a:xfrm>
              <a:off x="97439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2" name="object 235"/>
            <p:cNvSpPr/>
            <p:nvPr userDrawn="1"/>
          </p:nvSpPr>
          <p:spPr>
            <a:xfrm>
              <a:off x="89202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3" name="object 236"/>
            <p:cNvSpPr/>
            <p:nvPr userDrawn="1"/>
          </p:nvSpPr>
          <p:spPr>
            <a:xfrm>
              <a:off x="8096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4" name="object 237"/>
            <p:cNvSpPr/>
            <p:nvPr userDrawn="1"/>
          </p:nvSpPr>
          <p:spPr>
            <a:xfrm>
              <a:off x="72729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5" name="object 238"/>
            <p:cNvSpPr/>
            <p:nvPr userDrawn="1"/>
          </p:nvSpPr>
          <p:spPr>
            <a:xfrm>
              <a:off x="6449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6" name="object 239"/>
            <p:cNvSpPr/>
            <p:nvPr userDrawn="1"/>
          </p:nvSpPr>
          <p:spPr>
            <a:xfrm>
              <a:off x="5625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7" name="object 240"/>
            <p:cNvSpPr/>
            <p:nvPr userDrawn="1"/>
          </p:nvSpPr>
          <p:spPr>
            <a:xfrm>
              <a:off x="480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8" name="object 241"/>
            <p:cNvSpPr/>
            <p:nvPr userDrawn="1"/>
          </p:nvSpPr>
          <p:spPr>
            <a:xfrm>
              <a:off x="3978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9" name="object 242"/>
            <p:cNvSpPr/>
            <p:nvPr userDrawn="1"/>
          </p:nvSpPr>
          <p:spPr>
            <a:xfrm>
              <a:off x="31548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0" name="object 243"/>
            <p:cNvSpPr/>
            <p:nvPr userDrawn="1"/>
          </p:nvSpPr>
          <p:spPr>
            <a:xfrm>
              <a:off x="23310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1" name="object 244"/>
            <p:cNvSpPr/>
            <p:nvPr userDrawn="1"/>
          </p:nvSpPr>
          <p:spPr>
            <a:xfrm>
              <a:off x="15075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2" name="object 245"/>
            <p:cNvSpPr/>
            <p:nvPr userDrawn="1"/>
          </p:nvSpPr>
          <p:spPr>
            <a:xfrm>
              <a:off x="6837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3" name="object 246"/>
            <p:cNvSpPr/>
            <p:nvPr userDrawn="1"/>
          </p:nvSpPr>
          <p:spPr>
            <a:xfrm>
              <a:off x="0" y="5393250"/>
              <a:ext cx="103505" cy="189230"/>
            </a:xfrm>
            <a:custGeom>
              <a:avLst/>
              <a:gdLst/>
              <a:ahLst/>
              <a:cxnLst/>
              <a:rect l="l" t="t" r="r" b="b"/>
              <a:pathLst>
                <a:path w="103505" h="189229">
                  <a:moveTo>
                    <a:pt x="102912" y="18916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4" name="object 247"/>
            <p:cNvSpPr/>
            <p:nvPr userDrawn="1"/>
          </p:nvSpPr>
          <p:spPr>
            <a:xfrm>
              <a:off x="0" y="5544634"/>
              <a:ext cx="20955" cy="38100"/>
            </a:xfrm>
            <a:custGeom>
              <a:avLst/>
              <a:gdLst/>
              <a:ahLst/>
              <a:cxnLst/>
              <a:rect l="l" t="t" r="r" b="b"/>
              <a:pathLst>
                <a:path w="20955" h="38100">
                  <a:moveTo>
                    <a:pt x="20553" y="37778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9" name="Campus Gold Bar"/>
          <p:cNvSpPr/>
          <p:nvPr userDrawn="1"/>
        </p:nvSpPr>
        <p:spPr>
          <a:xfrm>
            <a:off x="1281114" y="1517955"/>
            <a:ext cx="10280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9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/>
              <a:t>Title Slide Impact </a:t>
            </a:r>
            <a:br>
              <a:rPr lang="en-US" dirty="0"/>
            </a:br>
            <a:r>
              <a:rPr lang="en-US" dirty="0"/>
              <a:t>Regular 60 point</a:t>
            </a:r>
          </a:p>
        </p:txBody>
      </p:sp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2"/>
            <a:ext cx="6539413" cy="54225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Optional Subtitle Impact Regular 30 Point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1" y="6143100"/>
            <a:ext cx="4575703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  <a:p>
            <a:pPr lvl="0"/>
            <a:r>
              <a:rPr lang="en-US" dirty="0"/>
              <a:t>Month, Day, Year</a:t>
            </a:r>
          </a:p>
        </p:txBody>
      </p:sp>
      <p:pic>
        <p:nvPicPr>
          <p:cNvPr id="255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35041"/>
            <a:ext cx="1424421" cy="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9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4080" userDrawn="1">
          <p15:clr>
            <a:srgbClr val="FBAE40"/>
          </p15:clr>
        </p15:guide>
        <p15:guide id="4" pos="50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 descr="Title"/>
          <p:cNvSpPr>
            <a:spLocks noGrp="1"/>
          </p:cNvSpPr>
          <p:nvPr>
            <p:ph type="title" hasCustomPrompt="1"/>
          </p:nvPr>
        </p:nvSpPr>
        <p:spPr>
          <a:xfrm>
            <a:off x="1140564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Title Impact Regular 30 Point</a:t>
            </a:r>
          </a:p>
        </p:txBody>
      </p:sp>
      <p:sp>
        <p:nvSpPr>
          <p:cNvPr id="3" name="Subhead" descr="Subhead"/>
          <p:cNvSpPr>
            <a:spLocks noGrp="1"/>
          </p:cNvSpPr>
          <p:nvPr>
            <p:ph sz="half" idx="1" hasCustomPrompt="1"/>
          </p:nvPr>
        </p:nvSpPr>
        <p:spPr>
          <a:xfrm>
            <a:off x="1133476" y="1633362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Subhead Impact Regular 24 Point Digital Headline Gold</a:t>
            </a:r>
          </a:p>
        </p:txBody>
      </p:sp>
      <p:sp>
        <p:nvSpPr>
          <p:cNvPr id="4" name="Body Text" descr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Bulleted copy recommended.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 recommended.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r>
              <a:rPr lang="en-US" dirty="0"/>
              <a:t>Bulleted copy recommended.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 recommended.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Footer" descr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1139827" y="6152835"/>
            <a:ext cx="5105030" cy="2267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2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3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61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-Sma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140564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Title Impact Regular 30 Point</a:t>
            </a:r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7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8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13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4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5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48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137878" y="608618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3" y="1611846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7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5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11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2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3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636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-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2"/>
            <a:ext cx="9144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7"/>
            <a:ext cx="9144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701147" y="5503333"/>
            <a:ext cx="73553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2"/>
            <a:ext cx="9144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3464" y="5652618"/>
            <a:ext cx="713234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306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601" y="1131888"/>
            <a:ext cx="9144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140355" y="600078"/>
            <a:ext cx="6945312" cy="574675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Title Impact Regular 30 Point</a:t>
            </a:r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1453091" y="1862668"/>
            <a:ext cx="5596995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/>
              <a:t>Proof Point</a:t>
            </a:r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026" y="3081338"/>
            <a:ext cx="5599642" cy="8302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0026" y="3810528"/>
            <a:ext cx="504666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Goes Here</a:t>
            </a:r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1148293" y="6313216"/>
            <a:ext cx="5125508" cy="2349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3" name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02" y="6042582"/>
            <a:ext cx="1437841" cy="430754"/>
          </a:xfrm>
          <a:prstGeom prst="rect">
            <a:avLst/>
          </a:prstGeom>
        </p:spPr>
      </p:pic>
      <p:grpSp>
        <p:nvGrpSpPr>
          <p:cNvPr id="12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3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02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720" userDrawn="1">
          <p15:clr>
            <a:srgbClr val="FBAE40"/>
          </p15:clr>
        </p15:guide>
        <p15:guide id="4" orient="horz" pos="40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Lines 1"/>
          <p:cNvGrpSpPr/>
          <p:nvPr userDrawn="1"/>
        </p:nvGrpSpPr>
        <p:grpSpPr>
          <a:xfrm>
            <a:off x="1" y="1299307"/>
            <a:ext cx="9144389" cy="215357"/>
            <a:chOff x="0" y="1307591"/>
            <a:chExt cx="9144389" cy="215357"/>
          </a:xfrm>
        </p:grpSpPr>
        <p:sp>
          <p:nvSpPr>
            <p:cNvPr id="13" name="object 23"/>
            <p:cNvSpPr/>
            <p:nvPr userDrawn="1"/>
          </p:nvSpPr>
          <p:spPr>
            <a:xfrm>
              <a:off x="9068189" y="1307591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5810" y="13934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24"/>
            <p:cNvSpPr/>
            <p:nvPr userDrawn="1"/>
          </p:nvSpPr>
          <p:spPr>
            <a:xfrm>
              <a:off x="89857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25"/>
            <p:cNvSpPr/>
            <p:nvPr userDrawn="1"/>
          </p:nvSpPr>
          <p:spPr>
            <a:xfrm>
              <a:off x="890344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26"/>
            <p:cNvSpPr/>
            <p:nvPr userDrawn="1"/>
          </p:nvSpPr>
          <p:spPr>
            <a:xfrm>
              <a:off x="88210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27"/>
            <p:cNvSpPr/>
            <p:nvPr userDrawn="1"/>
          </p:nvSpPr>
          <p:spPr>
            <a:xfrm>
              <a:off x="8738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28"/>
            <p:cNvSpPr/>
            <p:nvPr userDrawn="1"/>
          </p:nvSpPr>
          <p:spPr>
            <a:xfrm>
              <a:off x="865637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29"/>
            <p:cNvSpPr/>
            <p:nvPr userDrawn="1"/>
          </p:nvSpPr>
          <p:spPr>
            <a:xfrm>
              <a:off x="85739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30"/>
            <p:cNvSpPr/>
            <p:nvPr userDrawn="1"/>
          </p:nvSpPr>
          <p:spPr>
            <a:xfrm>
              <a:off x="8491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31"/>
            <p:cNvSpPr/>
            <p:nvPr userDrawn="1"/>
          </p:nvSpPr>
          <p:spPr>
            <a:xfrm>
              <a:off x="840924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32"/>
            <p:cNvSpPr/>
            <p:nvPr userDrawn="1"/>
          </p:nvSpPr>
          <p:spPr>
            <a:xfrm>
              <a:off x="8326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33"/>
            <p:cNvSpPr/>
            <p:nvPr userDrawn="1"/>
          </p:nvSpPr>
          <p:spPr>
            <a:xfrm>
              <a:off x="82445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34"/>
            <p:cNvSpPr/>
            <p:nvPr userDrawn="1"/>
          </p:nvSpPr>
          <p:spPr>
            <a:xfrm>
              <a:off x="816216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35"/>
            <p:cNvSpPr/>
            <p:nvPr userDrawn="1"/>
          </p:nvSpPr>
          <p:spPr>
            <a:xfrm>
              <a:off x="807981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36"/>
            <p:cNvSpPr/>
            <p:nvPr userDrawn="1"/>
          </p:nvSpPr>
          <p:spPr>
            <a:xfrm>
              <a:off x="799743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37"/>
            <p:cNvSpPr/>
            <p:nvPr userDrawn="1"/>
          </p:nvSpPr>
          <p:spPr>
            <a:xfrm>
              <a:off x="79150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38"/>
            <p:cNvSpPr/>
            <p:nvPr userDrawn="1"/>
          </p:nvSpPr>
          <p:spPr>
            <a:xfrm>
              <a:off x="78327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39"/>
            <p:cNvSpPr/>
            <p:nvPr userDrawn="1"/>
          </p:nvSpPr>
          <p:spPr>
            <a:xfrm>
              <a:off x="775033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40"/>
            <p:cNvSpPr/>
            <p:nvPr userDrawn="1"/>
          </p:nvSpPr>
          <p:spPr>
            <a:xfrm>
              <a:off x="766798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41"/>
            <p:cNvSpPr/>
            <p:nvPr userDrawn="1"/>
          </p:nvSpPr>
          <p:spPr>
            <a:xfrm>
              <a:off x="7585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42"/>
            <p:cNvSpPr/>
            <p:nvPr userDrawn="1"/>
          </p:nvSpPr>
          <p:spPr>
            <a:xfrm>
              <a:off x="75032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43"/>
            <p:cNvSpPr/>
            <p:nvPr userDrawn="1"/>
          </p:nvSpPr>
          <p:spPr>
            <a:xfrm>
              <a:off x="742090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44"/>
            <p:cNvSpPr/>
            <p:nvPr userDrawn="1"/>
          </p:nvSpPr>
          <p:spPr>
            <a:xfrm>
              <a:off x="73385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45"/>
            <p:cNvSpPr/>
            <p:nvPr userDrawn="1"/>
          </p:nvSpPr>
          <p:spPr>
            <a:xfrm>
              <a:off x="72561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46"/>
            <p:cNvSpPr/>
            <p:nvPr userDrawn="1"/>
          </p:nvSpPr>
          <p:spPr>
            <a:xfrm>
              <a:off x="71737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47"/>
            <p:cNvSpPr/>
            <p:nvPr userDrawn="1"/>
          </p:nvSpPr>
          <p:spPr>
            <a:xfrm>
              <a:off x="709142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48"/>
            <p:cNvSpPr/>
            <p:nvPr userDrawn="1"/>
          </p:nvSpPr>
          <p:spPr>
            <a:xfrm>
              <a:off x="700909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49"/>
            <p:cNvSpPr/>
            <p:nvPr userDrawn="1"/>
          </p:nvSpPr>
          <p:spPr>
            <a:xfrm>
              <a:off x="69266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50"/>
            <p:cNvSpPr/>
            <p:nvPr userDrawn="1"/>
          </p:nvSpPr>
          <p:spPr>
            <a:xfrm>
              <a:off x="68443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51"/>
            <p:cNvSpPr/>
            <p:nvPr userDrawn="1"/>
          </p:nvSpPr>
          <p:spPr>
            <a:xfrm>
              <a:off x="67619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52"/>
            <p:cNvSpPr/>
            <p:nvPr userDrawn="1"/>
          </p:nvSpPr>
          <p:spPr>
            <a:xfrm>
              <a:off x="667960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53"/>
            <p:cNvSpPr/>
            <p:nvPr userDrawn="1"/>
          </p:nvSpPr>
          <p:spPr>
            <a:xfrm>
              <a:off x="65972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54"/>
            <p:cNvSpPr/>
            <p:nvPr userDrawn="1"/>
          </p:nvSpPr>
          <p:spPr>
            <a:xfrm>
              <a:off x="65148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55"/>
            <p:cNvSpPr/>
            <p:nvPr userDrawn="1"/>
          </p:nvSpPr>
          <p:spPr>
            <a:xfrm>
              <a:off x="64325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56"/>
            <p:cNvSpPr/>
            <p:nvPr userDrawn="1"/>
          </p:nvSpPr>
          <p:spPr>
            <a:xfrm>
              <a:off x="634347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57"/>
            <p:cNvSpPr/>
            <p:nvPr userDrawn="1"/>
          </p:nvSpPr>
          <p:spPr>
            <a:xfrm>
              <a:off x="626112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58"/>
            <p:cNvSpPr/>
            <p:nvPr userDrawn="1"/>
          </p:nvSpPr>
          <p:spPr>
            <a:xfrm>
              <a:off x="617874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59"/>
            <p:cNvSpPr/>
            <p:nvPr userDrawn="1"/>
          </p:nvSpPr>
          <p:spPr>
            <a:xfrm>
              <a:off x="60963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60"/>
            <p:cNvSpPr/>
            <p:nvPr userDrawn="1"/>
          </p:nvSpPr>
          <p:spPr>
            <a:xfrm>
              <a:off x="601401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61"/>
            <p:cNvSpPr/>
            <p:nvPr userDrawn="1"/>
          </p:nvSpPr>
          <p:spPr>
            <a:xfrm>
              <a:off x="593165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62"/>
            <p:cNvSpPr/>
            <p:nvPr userDrawn="1"/>
          </p:nvSpPr>
          <p:spPr>
            <a:xfrm>
              <a:off x="58492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63"/>
            <p:cNvSpPr/>
            <p:nvPr userDrawn="1"/>
          </p:nvSpPr>
          <p:spPr>
            <a:xfrm>
              <a:off x="57669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64"/>
            <p:cNvSpPr/>
            <p:nvPr userDrawn="1"/>
          </p:nvSpPr>
          <p:spPr>
            <a:xfrm>
              <a:off x="56845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65"/>
            <p:cNvSpPr/>
            <p:nvPr userDrawn="1"/>
          </p:nvSpPr>
          <p:spPr>
            <a:xfrm>
              <a:off x="560220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66"/>
            <p:cNvSpPr/>
            <p:nvPr userDrawn="1"/>
          </p:nvSpPr>
          <p:spPr>
            <a:xfrm>
              <a:off x="55198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67"/>
            <p:cNvSpPr/>
            <p:nvPr userDrawn="1"/>
          </p:nvSpPr>
          <p:spPr>
            <a:xfrm>
              <a:off x="543748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68"/>
            <p:cNvSpPr/>
            <p:nvPr userDrawn="1"/>
          </p:nvSpPr>
          <p:spPr>
            <a:xfrm>
              <a:off x="53550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69"/>
            <p:cNvSpPr/>
            <p:nvPr userDrawn="1"/>
          </p:nvSpPr>
          <p:spPr>
            <a:xfrm>
              <a:off x="52727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70"/>
            <p:cNvSpPr/>
            <p:nvPr userDrawn="1"/>
          </p:nvSpPr>
          <p:spPr>
            <a:xfrm>
              <a:off x="519037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71"/>
            <p:cNvSpPr/>
            <p:nvPr userDrawn="1"/>
          </p:nvSpPr>
          <p:spPr>
            <a:xfrm>
              <a:off x="51079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72"/>
            <p:cNvSpPr/>
            <p:nvPr userDrawn="1"/>
          </p:nvSpPr>
          <p:spPr>
            <a:xfrm>
              <a:off x="502565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73"/>
            <p:cNvSpPr/>
            <p:nvPr userDrawn="1"/>
          </p:nvSpPr>
          <p:spPr>
            <a:xfrm>
              <a:off x="49432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74"/>
            <p:cNvSpPr/>
            <p:nvPr userDrawn="1"/>
          </p:nvSpPr>
          <p:spPr>
            <a:xfrm>
              <a:off x="48609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75"/>
            <p:cNvSpPr/>
            <p:nvPr userDrawn="1"/>
          </p:nvSpPr>
          <p:spPr>
            <a:xfrm>
              <a:off x="477856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76"/>
            <p:cNvSpPr/>
            <p:nvPr userDrawn="1"/>
          </p:nvSpPr>
          <p:spPr>
            <a:xfrm>
              <a:off x="469618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77"/>
            <p:cNvSpPr/>
            <p:nvPr userDrawn="1"/>
          </p:nvSpPr>
          <p:spPr>
            <a:xfrm>
              <a:off x="46138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78"/>
            <p:cNvSpPr/>
            <p:nvPr userDrawn="1"/>
          </p:nvSpPr>
          <p:spPr>
            <a:xfrm>
              <a:off x="453145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79"/>
            <p:cNvSpPr/>
            <p:nvPr userDrawn="1"/>
          </p:nvSpPr>
          <p:spPr>
            <a:xfrm>
              <a:off x="44491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80"/>
            <p:cNvSpPr/>
            <p:nvPr userDrawn="1"/>
          </p:nvSpPr>
          <p:spPr>
            <a:xfrm>
              <a:off x="43667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81"/>
            <p:cNvSpPr/>
            <p:nvPr userDrawn="1"/>
          </p:nvSpPr>
          <p:spPr>
            <a:xfrm>
              <a:off x="428435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82"/>
            <p:cNvSpPr/>
            <p:nvPr userDrawn="1"/>
          </p:nvSpPr>
          <p:spPr>
            <a:xfrm>
              <a:off x="42020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83"/>
            <p:cNvSpPr/>
            <p:nvPr userDrawn="1"/>
          </p:nvSpPr>
          <p:spPr>
            <a:xfrm>
              <a:off x="411964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84"/>
            <p:cNvSpPr/>
            <p:nvPr userDrawn="1"/>
          </p:nvSpPr>
          <p:spPr>
            <a:xfrm>
              <a:off x="40373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85"/>
            <p:cNvSpPr/>
            <p:nvPr userDrawn="1"/>
          </p:nvSpPr>
          <p:spPr>
            <a:xfrm>
              <a:off x="395490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86"/>
            <p:cNvSpPr/>
            <p:nvPr userDrawn="1"/>
          </p:nvSpPr>
          <p:spPr>
            <a:xfrm>
              <a:off x="38725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87"/>
            <p:cNvSpPr/>
            <p:nvPr userDrawn="1"/>
          </p:nvSpPr>
          <p:spPr>
            <a:xfrm>
              <a:off x="37902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88"/>
            <p:cNvSpPr/>
            <p:nvPr userDrawn="1"/>
          </p:nvSpPr>
          <p:spPr>
            <a:xfrm>
              <a:off x="37078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89"/>
            <p:cNvSpPr/>
            <p:nvPr userDrawn="1"/>
          </p:nvSpPr>
          <p:spPr>
            <a:xfrm>
              <a:off x="362547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90"/>
            <p:cNvSpPr/>
            <p:nvPr userDrawn="1"/>
          </p:nvSpPr>
          <p:spPr>
            <a:xfrm>
              <a:off x="354309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91"/>
            <p:cNvSpPr/>
            <p:nvPr userDrawn="1"/>
          </p:nvSpPr>
          <p:spPr>
            <a:xfrm>
              <a:off x="346071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92"/>
            <p:cNvSpPr/>
            <p:nvPr userDrawn="1"/>
          </p:nvSpPr>
          <p:spPr>
            <a:xfrm>
              <a:off x="33783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93"/>
            <p:cNvSpPr/>
            <p:nvPr userDrawn="1"/>
          </p:nvSpPr>
          <p:spPr>
            <a:xfrm>
              <a:off x="32960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94"/>
            <p:cNvSpPr/>
            <p:nvPr userDrawn="1"/>
          </p:nvSpPr>
          <p:spPr>
            <a:xfrm>
              <a:off x="32136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95"/>
            <p:cNvSpPr/>
            <p:nvPr userDrawn="1"/>
          </p:nvSpPr>
          <p:spPr>
            <a:xfrm>
              <a:off x="31312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96"/>
            <p:cNvSpPr/>
            <p:nvPr userDrawn="1"/>
          </p:nvSpPr>
          <p:spPr>
            <a:xfrm>
              <a:off x="30488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97"/>
            <p:cNvSpPr/>
            <p:nvPr userDrawn="1"/>
          </p:nvSpPr>
          <p:spPr>
            <a:xfrm>
              <a:off x="296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98"/>
            <p:cNvSpPr/>
            <p:nvPr userDrawn="1"/>
          </p:nvSpPr>
          <p:spPr>
            <a:xfrm>
              <a:off x="28841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99"/>
            <p:cNvSpPr/>
            <p:nvPr userDrawn="1"/>
          </p:nvSpPr>
          <p:spPr>
            <a:xfrm>
              <a:off x="280180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100"/>
            <p:cNvSpPr/>
            <p:nvPr userDrawn="1"/>
          </p:nvSpPr>
          <p:spPr>
            <a:xfrm>
              <a:off x="271945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101"/>
            <p:cNvSpPr/>
            <p:nvPr userDrawn="1"/>
          </p:nvSpPr>
          <p:spPr>
            <a:xfrm>
              <a:off x="26370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102"/>
            <p:cNvSpPr/>
            <p:nvPr userDrawn="1"/>
          </p:nvSpPr>
          <p:spPr>
            <a:xfrm>
              <a:off x="2554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103"/>
            <p:cNvSpPr/>
            <p:nvPr userDrawn="1"/>
          </p:nvSpPr>
          <p:spPr>
            <a:xfrm>
              <a:off x="24723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104"/>
            <p:cNvSpPr/>
            <p:nvPr userDrawn="1"/>
          </p:nvSpPr>
          <p:spPr>
            <a:xfrm>
              <a:off x="23899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105"/>
            <p:cNvSpPr/>
            <p:nvPr userDrawn="1"/>
          </p:nvSpPr>
          <p:spPr>
            <a:xfrm>
              <a:off x="230763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106"/>
            <p:cNvSpPr/>
            <p:nvPr userDrawn="1"/>
          </p:nvSpPr>
          <p:spPr>
            <a:xfrm>
              <a:off x="22252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107"/>
            <p:cNvSpPr/>
            <p:nvPr userDrawn="1"/>
          </p:nvSpPr>
          <p:spPr>
            <a:xfrm>
              <a:off x="21429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108"/>
            <p:cNvSpPr/>
            <p:nvPr userDrawn="1"/>
          </p:nvSpPr>
          <p:spPr>
            <a:xfrm>
              <a:off x="2060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109"/>
            <p:cNvSpPr/>
            <p:nvPr userDrawn="1"/>
          </p:nvSpPr>
          <p:spPr>
            <a:xfrm>
              <a:off x="197816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110"/>
            <p:cNvSpPr/>
            <p:nvPr userDrawn="1"/>
          </p:nvSpPr>
          <p:spPr>
            <a:xfrm>
              <a:off x="189580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111"/>
            <p:cNvSpPr/>
            <p:nvPr userDrawn="1"/>
          </p:nvSpPr>
          <p:spPr>
            <a:xfrm>
              <a:off x="181344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112"/>
            <p:cNvSpPr/>
            <p:nvPr userDrawn="1"/>
          </p:nvSpPr>
          <p:spPr>
            <a:xfrm>
              <a:off x="17310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113"/>
            <p:cNvSpPr/>
            <p:nvPr userDrawn="1"/>
          </p:nvSpPr>
          <p:spPr>
            <a:xfrm>
              <a:off x="164871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114"/>
            <p:cNvSpPr/>
            <p:nvPr userDrawn="1"/>
          </p:nvSpPr>
          <p:spPr>
            <a:xfrm>
              <a:off x="156633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115"/>
            <p:cNvSpPr/>
            <p:nvPr userDrawn="1"/>
          </p:nvSpPr>
          <p:spPr>
            <a:xfrm>
              <a:off x="14812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116"/>
            <p:cNvSpPr/>
            <p:nvPr userDrawn="1"/>
          </p:nvSpPr>
          <p:spPr>
            <a:xfrm>
              <a:off x="13989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117"/>
            <p:cNvSpPr/>
            <p:nvPr userDrawn="1"/>
          </p:nvSpPr>
          <p:spPr>
            <a:xfrm>
              <a:off x="131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18"/>
            <p:cNvSpPr/>
            <p:nvPr userDrawn="1"/>
          </p:nvSpPr>
          <p:spPr>
            <a:xfrm>
              <a:off x="12341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19"/>
            <p:cNvSpPr/>
            <p:nvPr userDrawn="1"/>
          </p:nvSpPr>
          <p:spPr>
            <a:xfrm>
              <a:off x="115182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20"/>
            <p:cNvSpPr/>
            <p:nvPr userDrawn="1"/>
          </p:nvSpPr>
          <p:spPr>
            <a:xfrm>
              <a:off x="1069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21"/>
            <p:cNvSpPr/>
            <p:nvPr userDrawn="1"/>
          </p:nvSpPr>
          <p:spPr>
            <a:xfrm>
              <a:off x="98709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22"/>
            <p:cNvSpPr/>
            <p:nvPr userDrawn="1"/>
          </p:nvSpPr>
          <p:spPr>
            <a:xfrm>
              <a:off x="90472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23"/>
            <p:cNvSpPr/>
            <p:nvPr userDrawn="1"/>
          </p:nvSpPr>
          <p:spPr>
            <a:xfrm>
              <a:off x="8223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24"/>
            <p:cNvSpPr/>
            <p:nvPr userDrawn="1"/>
          </p:nvSpPr>
          <p:spPr>
            <a:xfrm>
              <a:off x="7399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25"/>
            <p:cNvSpPr/>
            <p:nvPr userDrawn="1"/>
          </p:nvSpPr>
          <p:spPr>
            <a:xfrm>
              <a:off x="6576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26"/>
            <p:cNvSpPr/>
            <p:nvPr userDrawn="1"/>
          </p:nvSpPr>
          <p:spPr>
            <a:xfrm>
              <a:off x="5752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27"/>
            <p:cNvSpPr/>
            <p:nvPr userDrawn="1"/>
          </p:nvSpPr>
          <p:spPr>
            <a:xfrm>
              <a:off x="492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28"/>
            <p:cNvSpPr/>
            <p:nvPr userDrawn="1"/>
          </p:nvSpPr>
          <p:spPr>
            <a:xfrm>
              <a:off x="4105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29"/>
            <p:cNvSpPr/>
            <p:nvPr userDrawn="1"/>
          </p:nvSpPr>
          <p:spPr>
            <a:xfrm>
              <a:off x="32818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30"/>
            <p:cNvSpPr/>
            <p:nvPr userDrawn="1"/>
          </p:nvSpPr>
          <p:spPr>
            <a:xfrm>
              <a:off x="24580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31"/>
            <p:cNvSpPr/>
            <p:nvPr userDrawn="1"/>
          </p:nvSpPr>
          <p:spPr>
            <a:xfrm>
              <a:off x="163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32"/>
            <p:cNvSpPr/>
            <p:nvPr userDrawn="1"/>
          </p:nvSpPr>
          <p:spPr>
            <a:xfrm>
              <a:off x="8107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33"/>
            <p:cNvSpPr/>
            <p:nvPr userDrawn="1"/>
          </p:nvSpPr>
          <p:spPr>
            <a:xfrm>
              <a:off x="0" y="1309970"/>
              <a:ext cx="116205" cy="212725"/>
            </a:xfrm>
            <a:custGeom>
              <a:avLst/>
              <a:gdLst/>
              <a:ahLst/>
              <a:cxnLst/>
              <a:rect l="l" t="t" r="r" b="b"/>
              <a:pathLst>
                <a:path w="116205" h="212725">
                  <a:moveTo>
                    <a:pt x="115612" y="212505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34"/>
            <p:cNvSpPr/>
            <p:nvPr userDrawn="1"/>
          </p:nvSpPr>
          <p:spPr>
            <a:xfrm>
              <a:off x="0" y="1461354"/>
              <a:ext cx="33655" cy="61594"/>
            </a:xfrm>
            <a:custGeom>
              <a:avLst/>
              <a:gdLst/>
              <a:ahLst/>
              <a:cxnLst/>
              <a:rect l="l" t="t" r="r" b="b"/>
              <a:pathLst>
                <a:path w="33655" h="61594">
                  <a:moveTo>
                    <a:pt x="33252" y="6112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1" name="Black Bar"/>
          <p:cNvSpPr/>
          <p:nvPr userDrawn="1"/>
        </p:nvSpPr>
        <p:spPr>
          <a:xfrm>
            <a:off x="0" y="1514189"/>
            <a:ext cx="9144000" cy="3850004"/>
          </a:xfrm>
          <a:custGeom>
            <a:avLst/>
            <a:gdLst/>
            <a:ahLst/>
            <a:cxnLst/>
            <a:rect l="l" t="t" r="r" b="b"/>
            <a:pathLst>
              <a:path w="9144000" h="3850004">
                <a:moveTo>
                  <a:pt x="0" y="3849624"/>
                </a:moveTo>
                <a:lnTo>
                  <a:pt x="9144000" y="3849624"/>
                </a:lnTo>
                <a:lnTo>
                  <a:pt x="914400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grpSp>
        <p:nvGrpSpPr>
          <p:cNvPr id="125" name="Lines 2"/>
          <p:cNvGrpSpPr/>
          <p:nvPr userDrawn="1"/>
        </p:nvGrpSpPr>
        <p:grpSpPr>
          <a:xfrm>
            <a:off x="1" y="5359244"/>
            <a:ext cx="9144389" cy="215265"/>
            <a:chOff x="0" y="5367528"/>
            <a:chExt cx="9144389" cy="215265"/>
          </a:xfrm>
        </p:grpSpPr>
        <p:sp>
          <p:nvSpPr>
            <p:cNvPr id="126" name="object 135"/>
            <p:cNvSpPr/>
            <p:nvPr userDrawn="1"/>
          </p:nvSpPr>
          <p:spPr>
            <a:xfrm>
              <a:off x="9137849" y="536752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150" y="1130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36"/>
            <p:cNvSpPr/>
            <p:nvPr userDrawn="1"/>
          </p:nvSpPr>
          <p:spPr>
            <a:xfrm>
              <a:off x="9055489" y="5367528"/>
              <a:ext cx="88900" cy="163195"/>
            </a:xfrm>
            <a:custGeom>
              <a:avLst/>
              <a:gdLst/>
              <a:ahLst/>
              <a:cxnLst/>
              <a:rect l="l" t="t" r="r" b="b"/>
              <a:pathLst>
                <a:path w="88900" h="163195">
                  <a:moveTo>
                    <a:pt x="88509" y="162687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37"/>
            <p:cNvSpPr/>
            <p:nvPr userDrawn="1"/>
          </p:nvSpPr>
          <p:spPr>
            <a:xfrm>
              <a:off x="897309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38"/>
            <p:cNvSpPr/>
            <p:nvPr userDrawn="1"/>
          </p:nvSpPr>
          <p:spPr>
            <a:xfrm>
              <a:off x="889074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39"/>
            <p:cNvSpPr/>
            <p:nvPr userDrawn="1"/>
          </p:nvSpPr>
          <p:spPr>
            <a:xfrm>
              <a:off x="880838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40"/>
            <p:cNvSpPr/>
            <p:nvPr userDrawn="1"/>
          </p:nvSpPr>
          <p:spPr>
            <a:xfrm>
              <a:off x="8726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2" name="object 141"/>
            <p:cNvSpPr/>
            <p:nvPr userDrawn="1"/>
          </p:nvSpPr>
          <p:spPr>
            <a:xfrm>
              <a:off x="864367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3" name="object 142"/>
            <p:cNvSpPr/>
            <p:nvPr userDrawn="1"/>
          </p:nvSpPr>
          <p:spPr>
            <a:xfrm>
              <a:off x="856128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4" name="object 143"/>
            <p:cNvSpPr/>
            <p:nvPr userDrawn="1"/>
          </p:nvSpPr>
          <p:spPr>
            <a:xfrm>
              <a:off x="847891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5" name="object 144"/>
            <p:cNvSpPr/>
            <p:nvPr userDrawn="1"/>
          </p:nvSpPr>
          <p:spPr>
            <a:xfrm>
              <a:off x="839655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6" name="object 145"/>
            <p:cNvSpPr/>
            <p:nvPr userDrawn="1"/>
          </p:nvSpPr>
          <p:spPr>
            <a:xfrm>
              <a:off x="8314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7" name="object 146"/>
            <p:cNvSpPr/>
            <p:nvPr userDrawn="1"/>
          </p:nvSpPr>
          <p:spPr>
            <a:xfrm>
              <a:off x="823183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8" name="object 147"/>
            <p:cNvSpPr/>
            <p:nvPr userDrawn="1"/>
          </p:nvSpPr>
          <p:spPr>
            <a:xfrm>
              <a:off x="814946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9" name="object 148"/>
            <p:cNvSpPr/>
            <p:nvPr userDrawn="1"/>
          </p:nvSpPr>
          <p:spPr>
            <a:xfrm>
              <a:off x="806711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0" name="object 149"/>
            <p:cNvSpPr/>
            <p:nvPr userDrawn="1"/>
          </p:nvSpPr>
          <p:spPr>
            <a:xfrm>
              <a:off x="798473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1" name="object 150"/>
            <p:cNvSpPr/>
            <p:nvPr userDrawn="1"/>
          </p:nvSpPr>
          <p:spPr>
            <a:xfrm>
              <a:off x="79023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2" name="object 151"/>
            <p:cNvSpPr/>
            <p:nvPr userDrawn="1"/>
          </p:nvSpPr>
          <p:spPr>
            <a:xfrm>
              <a:off x="78200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3" name="object 152"/>
            <p:cNvSpPr/>
            <p:nvPr userDrawn="1"/>
          </p:nvSpPr>
          <p:spPr>
            <a:xfrm>
              <a:off x="773764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4" name="object 153"/>
            <p:cNvSpPr/>
            <p:nvPr userDrawn="1"/>
          </p:nvSpPr>
          <p:spPr>
            <a:xfrm>
              <a:off x="76552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5" name="object 154"/>
            <p:cNvSpPr/>
            <p:nvPr userDrawn="1"/>
          </p:nvSpPr>
          <p:spPr>
            <a:xfrm>
              <a:off x="757291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6" name="object 155"/>
            <p:cNvSpPr/>
            <p:nvPr userDrawn="1"/>
          </p:nvSpPr>
          <p:spPr>
            <a:xfrm>
              <a:off x="74905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7" name="object 156"/>
            <p:cNvSpPr/>
            <p:nvPr userDrawn="1"/>
          </p:nvSpPr>
          <p:spPr>
            <a:xfrm>
              <a:off x="7408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8" name="object 157"/>
            <p:cNvSpPr/>
            <p:nvPr userDrawn="1"/>
          </p:nvSpPr>
          <p:spPr>
            <a:xfrm>
              <a:off x="73258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9" name="object 158"/>
            <p:cNvSpPr/>
            <p:nvPr userDrawn="1"/>
          </p:nvSpPr>
          <p:spPr>
            <a:xfrm>
              <a:off x="72434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0" name="object 159"/>
            <p:cNvSpPr/>
            <p:nvPr userDrawn="1"/>
          </p:nvSpPr>
          <p:spPr>
            <a:xfrm>
              <a:off x="71610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1" name="object 160"/>
            <p:cNvSpPr/>
            <p:nvPr userDrawn="1"/>
          </p:nvSpPr>
          <p:spPr>
            <a:xfrm>
              <a:off x="70787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2" name="object 161"/>
            <p:cNvSpPr/>
            <p:nvPr userDrawn="1"/>
          </p:nvSpPr>
          <p:spPr>
            <a:xfrm>
              <a:off x="6996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3" name="object 162"/>
            <p:cNvSpPr/>
            <p:nvPr userDrawn="1"/>
          </p:nvSpPr>
          <p:spPr>
            <a:xfrm>
              <a:off x="69139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4" name="object 163"/>
            <p:cNvSpPr/>
            <p:nvPr userDrawn="1"/>
          </p:nvSpPr>
          <p:spPr>
            <a:xfrm>
              <a:off x="68316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5" name="object 164"/>
            <p:cNvSpPr/>
            <p:nvPr userDrawn="1"/>
          </p:nvSpPr>
          <p:spPr>
            <a:xfrm>
              <a:off x="67492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6" name="object 165"/>
            <p:cNvSpPr/>
            <p:nvPr userDrawn="1"/>
          </p:nvSpPr>
          <p:spPr>
            <a:xfrm>
              <a:off x="666690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7" name="object 166"/>
            <p:cNvSpPr/>
            <p:nvPr userDrawn="1"/>
          </p:nvSpPr>
          <p:spPr>
            <a:xfrm>
              <a:off x="65845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8" name="object 167"/>
            <p:cNvSpPr/>
            <p:nvPr userDrawn="1"/>
          </p:nvSpPr>
          <p:spPr>
            <a:xfrm>
              <a:off x="65021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9" name="object 168"/>
            <p:cNvSpPr/>
            <p:nvPr userDrawn="1"/>
          </p:nvSpPr>
          <p:spPr>
            <a:xfrm>
              <a:off x="64198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0" name="object 169"/>
            <p:cNvSpPr/>
            <p:nvPr userDrawn="1"/>
          </p:nvSpPr>
          <p:spPr>
            <a:xfrm>
              <a:off x="633077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1" name="object 170"/>
            <p:cNvSpPr/>
            <p:nvPr userDrawn="1"/>
          </p:nvSpPr>
          <p:spPr>
            <a:xfrm>
              <a:off x="624842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2" name="object 171"/>
            <p:cNvSpPr/>
            <p:nvPr userDrawn="1"/>
          </p:nvSpPr>
          <p:spPr>
            <a:xfrm>
              <a:off x="616604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3" name="object 172"/>
            <p:cNvSpPr/>
            <p:nvPr userDrawn="1"/>
          </p:nvSpPr>
          <p:spPr>
            <a:xfrm>
              <a:off x="60836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4" name="object 173"/>
            <p:cNvSpPr/>
            <p:nvPr userDrawn="1"/>
          </p:nvSpPr>
          <p:spPr>
            <a:xfrm>
              <a:off x="600131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5" name="object 174"/>
            <p:cNvSpPr/>
            <p:nvPr userDrawn="1"/>
          </p:nvSpPr>
          <p:spPr>
            <a:xfrm>
              <a:off x="591895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6" name="object 175"/>
            <p:cNvSpPr/>
            <p:nvPr userDrawn="1"/>
          </p:nvSpPr>
          <p:spPr>
            <a:xfrm>
              <a:off x="58365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7" name="object 176"/>
            <p:cNvSpPr/>
            <p:nvPr userDrawn="1"/>
          </p:nvSpPr>
          <p:spPr>
            <a:xfrm>
              <a:off x="57542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8" name="object 177"/>
            <p:cNvSpPr/>
            <p:nvPr userDrawn="1"/>
          </p:nvSpPr>
          <p:spPr>
            <a:xfrm>
              <a:off x="56718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9" name="object 178"/>
            <p:cNvSpPr/>
            <p:nvPr userDrawn="1"/>
          </p:nvSpPr>
          <p:spPr>
            <a:xfrm>
              <a:off x="558950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0" name="object 179"/>
            <p:cNvSpPr/>
            <p:nvPr userDrawn="1"/>
          </p:nvSpPr>
          <p:spPr>
            <a:xfrm>
              <a:off x="55071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1" name="object 180"/>
            <p:cNvSpPr/>
            <p:nvPr userDrawn="1"/>
          </p:nvSpPr>
          <p:spPr>
            <a:xfrm>
              <a:off x="542478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2" name="object 181"/>
            <p:cNvSpPr/>
            <p:nvPr userDrawn="1"/>
          </p:nvSpPr>
          <p:spPr>
            <a:xfrm>
              <a:off x="53423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3" name="object 182"/>
            <p:cNvSpPr/>
            <p:nvPr userDrawn="1"/>
          </p:nvSpPr>
          <p:spPr>
            <a:xfrm>
              <a:off x="52600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4" name="object 183"/>
            <p:cNvSpPr/>
            <p:nvPr userDrawn="1"/>
          </p:nvSpPr>
          <p:spPr>
            <a:xfrm>
              <a:off x="517767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5" name="object 184"/>
            <p:cNvSpPr/>
            <p:nvPr userDrawn="1"/>
          </p:nvSpPr>
          <p:spPr>
            <a:xfrm>
              <a:off x="50952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6" name="object 185"/>
            <p:cNvSpPr/>
            <p:nvPr userDrawn="1"/>
          </p:nvSpPr>
          <p:spPr>
            <a:xfrm>
              <a:off x="501295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7" name="object 186"/>
            <p:cNvSpPr/>
            <p:nvPr userDrawn="1"/>
          </p:nvSpPr>
          <p:spPr>
            <a:xfrm>
              <a:off x="49305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8" name="object 187"/>
            <p:cNvSpPr/>
            <p:nvPr userDrawn="1"/>
          </p:nvSpPr>
          <p:spPr>
            <a:xfrm>
              <a:off x="48482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9" name="object 188"/>
            <p:cNvSpPr/>
            <p:nvPr userDrawn="1"/>
          </p:nvSpPr>
          <p:spPr>
            <a:xfrm>
              <a:off x="476586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0" name="object 189"/>
            <p:cNvSpPr/>
            <p:nvPr userDrawn="1"/>
          </p:nvSpPr>
          <p:spPr>
            <a:xfrm>
              <a:off x="46834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1" name="object 190"/>
            <p:cNvSpPr/>
            <p:nvPr userDrawn="1"/>
          </p:nvSpPr>
          <p:spPr>
            <a:xfrm>
              <a:off x="46011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2" name="object 191"/>
            <p:cNvSpPr/>
            <p:nvPr userDrawn="1"/>
          </p:nvSpPr>
          <p:spPr>
            <a:xfrm>
              <a:off x="451875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3" name="object 192"/>
            <p:cNvSpPr/>
            <p:nvPr userDrawn="1"/>
          </p:nvSpPr>
          <p:spPr>
            <a:xfrm>
              <a:off x="44364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4" name="object 193"/>
            <p:cNvSpPr/>
            <p:nvPr userDrawn="1"/>
          </p:nvSpPr>
          <p:spPr>
            <a:xfrm>
              <a:off x="43540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5" name="object 194"/>
            <p:cNvSpPr/>
            <p:nvPr userDrawn="1"/>
          </p:nvSpPr>
          <p:spPr>
            <a:xfrm>
              <a:off x="427165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6" name="object 195"/>
            <p:cNvSpPr/>
            <p:nvPr userDrawn="1"/>
          </p:nvSpPr>
          <p:spPr>
            <a:xfrm>
              <a:off x="41893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7" name="object 196"/>
            <p:cNvSpPr/>
            <p:nvPr userDrawn="1"/>
          </p:nvSpPr>
          <p:spPr>
            <a:xfrm>
              <a:off x="41069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8" name="object 197"/>
            <p:cNvSpPr/>
            <p:nvPr userDrawn="1"/>
          </p:nvSpPr>
          <p:spPr>
            <a:xfrm>
              <a:off x="40246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9" name="object 198"/>
            <p:cNvSpPr/>
            <p:nvPr userDrawn="1"/>
          </p:nvSpPr>
          <p:spPr>
            <a:xfrm>
              <a:off x="394220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0" name="object 199"/>
            <p:cNvSpPr/>
            <p:nvPr userDrawn="1"/>
          </p:nvSpPr>
          <p:spPr>
            <a:xfrm>
              <a:off x="38598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1" name="object 200"/>
            <p:cNvSpPr/>
            <p:nvPr userDrawn="1"/>
          </p:nvSpPr>
          <p:spPr>
            <a:xfrm>
              <a:off x="37775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2" name="object 201"/>
            <p:cNvSpPr/>
            <p:nvPr userDrawn="1"/>
          </p:nvSpPr>
          <p:spPr>
            <a:xfrm>
              <a:off x="36951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3" name="object 202"/>
            <p:cNvSpPr/>
            <p:nvPr userDrawn="1"/>
          </p:nvSpPr>
          <p:spPr>
            <a:xfrm>
              <a:off x="361277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4" name="object 203"/>
            <p:cNvSpPr/>
            <p:nvPr userDrawn="1"/>
          </p:nvSpPr>
          <p:spPr>
            <a:xfrm>
              <a:off x="3530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5" name="object 204"/>
            <p:cNvSpPr/>
            <p:nvPr userDrawn="1"/>
          </p:nvSpPr>
          <p:spPr>
            <a:xfrm>
              <a:off x="344801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6" name="object 205"/>
            <p:cNvSpPr/>
            <p:nvPr userDrawn="1"/>
          </p:nvSpPr>
          <p:spPr>
            <a:xfrm>
              <a:off x="33656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7" name="object 206"/>
            <p:cNvSpPr/>
            <p:nvPr userDrawn="1"/>
          </p:nvSpPr>
          <p:spPr>
            <a:xfrm>
              <a:off x="32833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8" name="object 207"/>
            <p:cNvSpPr/>
            <p:nvPr userDrawn="1"/>
          </p:nvSpPr>
          <p:spPr>
            <a:xfrm>
              <a:off x="320092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9" name="object 208"/>
            <p:cNvSpPr/>
            <p:nvPr userDrawn="1"/>
          </p:nvSpPr>
          <p:spPr>
            <a:xfrm>
              <a:off x="31185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0" name="object 209"/>
            <p:cNvSpPr/>
            <p:nvPr userDrawn="1"/>
          </p:nvSpPr>
          <p:spPr>
            <a:xfrm>
              <a:off x="303618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1" name="object 210"/>
            <p:cNvSpPr/>
            <p:nvPr userDrawn="1"/>
          </p:nvSpPr>
          <p:spPr>
            <a:xfrm>
              <a:off x="295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2" name="object 211"/>
            <p:cNvSpPr/>
            <p:nvPr userDrawn="1"/>
          </p:nvSpPr>
          <p:spPr>
            <a:xfrm>
              <a:off x="28714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3" name="object 212"/>
            <p:cNvSpPr/>
            <p:nvPr userDrawn="1"/>
          </p:nvSpPr>
          <p:spPr>
            <a:xfrm>
              <a:off x="278910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4" name="object 213"/>
            <p:cNvSpPr/>
            <p:nvPr userDrawn="1"/>
          </p:nvSpPr>
          <p:spPr>
            <a:xfrm>
              <a:off x="270675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5" name="object 214"/>
            <p:cNvSpPr/>
            <p:nvPr userDrawn="1"/>
          </p:nvSpPr>
          <p:spPr>
            <a:xfrm>
              <a:off x="26243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6" name="object 215"/>
            <p:cNvSpPr/>
            <p:nvPr userDrawn="1"/>
          </p:nvSpPr>
          <p:spPr>
            <a:xfrm>
              <a:off x="2542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7" name="object 216"/>
            <p:cNvSpPr/>
            <p:nvPr userDrawn="1"/>
          </p:nvSpPr>
          <p:spPr>
            <a:xfrm>
              <a:off x="24596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8" name="object 217"/>
            <p:cNvSpPr/>
            <p:nvPr userDrawn="1"/>
          </p:nvSpPr>
          <p:spPr>
            <a:xfrm>
              <a:off x="23772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9" name="object 218"/>
            <p:cNvSpPr/>
            <p:nvPr userDrawn="1"/>
          </p:nvSpPr>
          <p:spPr>
            <a:xfrm>
              <a:off x="229493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0" name="object 219"/>
            <p:cNvSpPr/>
            <p:nvPr userDrawn="1"/>
          </p:nvSpPr>
          <p:spPr>
            <a:xfrm>
              <a:off x="22125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1" name="object 220"/>
            <p:cNvSpPr/>
            <p:nvPr userDrawn="1"/>
          </p:nvSpPr>
          <p:spPr>
            <a:xfrm>
              <a:off x="2130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2" name="object 221"/>
            <p:cNvSpPr/>
            <p:nvPr userDrawn="1"/>
          </p:nvSpPr>
          <p:spPr>
            <a:xfrm>
              <a:off x="2047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3" name="object 222"/>
            <p:cNvSpPr/>
            <p:nvPr userDrawn="1"/>
          </p:nvSpPr>
          <p:spPr>
            <a:xfrm>
              <a:off x="196546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4" name="object 223"/>
            <p:cNvSpPr/>
            <p:nvPr userDrawn="1"/>
          </p:nvSpPr>
          <p:spPr>
            <a:xfrm>
              <a:off x="188310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5" name="object 224"/>
            <p:cNvSpPr/>
            <p:nvPr userDrawn="1"/>
          </p:nvSpPr>
          <p:spPr>
            <a:xfrm>
              <a:off x="180074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6" name="object 225"/>
            <p:cNvSpPr/>
            <p:nvPr userDrawn="1"/>
          </p:nvSpPr>
          <p:spPr>
            <a:xfrm>
              <a:off x="17183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7" name="object 226"/>
            <p:cNvSpPr/>
            <p:nvPr userDrawn="1"/>
          </p:nvSpPr>
          <p:spPr>
            <a:xfrm>
              <a:off x="163601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8" name="object 227"/>
            <p:cNvSpPr/>
            <p:nvPr userDrawn="1"/>
          </p:nvSpPr>
          <p:spPr>
            <a:xfrm>
              <a:off x="155363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9" name="object 228"/>
            <p:cNvSpPr/>
            <p:nvPr userDrawn="1"/>
          </p:nvSpPr>
          <p:spPr>
            <a:xfrm>
              <a:off x="14685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0" name="object 229"/>
            <p:cNvSpPr/>
            <p:nvPr userDrawn="1"/>
          </p:nvSpPr>
          <p:spPr>
            <a:xfrm>
              <a:off x="138622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1" name="object 230"/>
            <p:cNvSpPr/>
            <p:nvPr userDrawn="1"/>
          </p:nvSpPr>
          <p:spPr>
            <a:xfrm>
              <a:off x="130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2" name="object 231"/>
            <p:cNvSpPr/>
            <p:nvPr userDrawn="1"/>
          </p:nvSpPr>
          <p:spPr>
            <a:xfrm>
              <a:off x="12214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3" name="object 232"/>
            <p:cNvSpPr/>
            <p:nvPr userDrawn="1"/>
          </p:nvSpPr>
          <p:spPr>
            <a:xfrm>
              <a:off x="11391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4" name="object 233"/>
            <p:cNvSpPr/>
            <p:nvPr userDrawn="1"/>
          </p:nvSpPr>
          <p:spPr>
            <a:xfrm>
              <a:off x="105675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5" name="object 234"/>
            <p:cNvSpPr/>
            <p:nvPr userDrawn="1"/>
          </p:nvSpPr>
          <p:spPr>
            <a:xfrm>
              <a:off x="97439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6" name="object 235"/>
            <p:cNvSpPr/>
            <p:nvPr userDrawn="1"/>
          </p:nvSpPr>
          <p:spPr>
            <a:xfrm>
              <a:off x="89202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7" name="object 236"/>
            <p:cNvSpPr/>
            <p:nvPr userDrawn="1"/>
          </p:nvSpPr>
          <p:spPr>
            <a:xfrm>
              <a:off x="8096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8" name="object 237"/>
            <p:cNvSpPr/>
            <p:nvPr userDrawn="1"/>
          </p:nvSpPr>
          <p:spPr>
            <a:xfrm>
              <a:off x="72729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9" name="object 238"/>
            <p:cNvSpPr/>
            <p:nvPr userDrawn="1"/>
          </p:nvSpPr>
          <p:spPr>
            <a:xfrm>
              <a:off x="6449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0" name="object 239"/>
            <p:cNvSpPr/>
            <p:nvPr userDrawn="1"/>
          </p:nvSpPr>
          <p:spPr>
            <a:xfrm>
              <a:off x="5625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1" name="object 240"/>
            <p:cNvSpPr/>
            <p:nvPr userDrawn="1"/>
          </p:nvSpPr>
          <p:spPr>
            <a:xfrm>
              <a:off x="480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2" name="object 241"/>
            <p:cNvSpPr/>
            <p:nvPr userDrawn="1"/>
          </p:nvSpPr>
          <p:spPr>
            <a:xfrm>
              <a:off x="3978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3" name="object 242"/>
            <p:cNvSpPr/>
            <p:nvPr userDrawn="1"/>
          </p:nvSpPr>
          <p:spPr>
            <a:xfrm>
              <a:off x="31548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4" name="object 243"/>
            <p:cNvSpPr/>
            <p:nvPr userDrawn="1"/>
          </p:nvSpPr>
          <p:spPr>
            <a:xfrm>
              <a:off x="23310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5" name="object 244"/>
            <p:cNvSpPr/>
            <p:nvPr userDrawn="1"/>
          </p:nvSpPr>
          <p:spPr>
            <a:xfrm>
              <a:off x="15075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6" name="object 245"/>
            <p:cNvSpPr/>
            <p:nvPr userDrawn="1"/>
          </p:nvSpPr>
          <p:spPr>
            <a:xfrm>
              <a:off x="6837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7" name="object 246"/>
            <p:cNvSpPr/>
            <p:nvPr userDrawn="1"/>
          </p:nvSpPr>
          <p:spPr>
            <a:xfrm>
              <a:off x="0" y="5393250"/>
              <a:ext cx="103505" cy="189230"/>
            </a:xfrm>
            <a:custGeom>
              <a:avLst/>
              <a:gdLst/>
              <a:ahLst/>
              <a:cxnLst/>
              <a:rect l="l" t="t" r="r" b="b"/>
              <a:pathLst>
                <a:path w="103505" h="189229">
                  <a:moveTo>
                    <a:pt x="102912" y="18916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8" name="object 247"/>
            <p:cNvSpPr/>
            <p:nvPr userDrawn="1"/>
          </p:nvSpPr>
          <p:spPr>
            <a:xfrm>
              <a:off x="0" y="5544634"/>
              <a:ext cx="20955" cy="38100"/>
            </a:xfrm>
            <a:custGeom>
              <a:avLst/>
              <a:gdLst/>
              <a:ahLst/>
              <a:cxnLst/>
              <a:rect l="l" t="t" r="r" b="b"/>
              <a:pathLst>
                <a:path w="20955" h="38100">
                  <a:moveTo>
                    <a:pt x="20553" y="37778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9" name="Campus Gold Bar"/>
          <p:cNvSpPr/>
          <p:nvPr userDrawn="1"/>
        </p:nvSpPr>
        <p:spPr>
          <a:xfrm>
            <a:off x="1286933" y="1517953"/>
            <a:ext cx="93135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1741490" y="2366435"/>
            <a:ext cx="5099578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1741486" y="3514726"/>
            <a:ext cx="5099580" cy="804862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 conclusion, thank-you message or contact information could go here. Arial Regular 18 point minimum.</a:t>
            </a:r>
          </a:p>
        </p:txBody>
      </p:sp>
      <p:pic>
        <p:nvPicPr>
          <p:cNvPr id="239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52790"/>
            <a:ext cx="1424421" cy="442115"/>
          </a:xfrm>
          <a:prstGeom prst="rect">
            <a:avLst/>
          </a:prstGeom>
        </p:spPr>
      </p:pic>
      <p:pic>
        <p:nvPicPr>
          <p:cNvPr id="240" name="We Are Purdue. What We Make Moves The World Forward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9869" y="634119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638" y="6561668"/>
            <a:ext cx="8636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09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792" userDrawn="1">
          <p15:clr>
            <a:srgbClr val="FBAE40"/>
          </p15:clr>
        </p15:guide>
        <p15:guide id="4" orient="horz" pos="4080" userDrawn="1">
          <p15:clr>
            <a:srgbClr val="FBAE40"/>
          </p15:clr>
        </p15:guide>
        <p15:guide id="5" orient="horz" pos="27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Lines 1"/>
          <p:cNvGrpSpPr/>
          <p:nvPr userDrawn="1"/>
        </p:nvGrpSpPr>
        <p:grpSpPr>
          <a:xfrm>
            <a:off x="1" y="1301981"/>
            <a:ext cx="9144389" cy="215357"/>
            <a:chOff x="0" y="1307591"/>
            <a:chExt cx="9144389" cy="215357"/>
          </a:xfrm>
        </p:grpSpPr>
        <p:sp>
          <p:nvSpPr>
            <p:cNvPr id="7" name="object 23"/>
            <p:cNvSpPr/>
            <p:nvPr userDrawn="1"/>
          </p:nvSpPr>
          <p:spPr>
            <a:xfrm>
              <a:off x="9068189" y="1307591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5810" y="13934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" name="object 24"/>
            <p:cNvSpPr/>
            <p:nvPr userDrawn="1"/>
          </p:nvSpPr>
          <p:spPr>
            <a:xfrm>
              <a:off x="89857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" name="object 25"/>
            <p:cNvSpPr/>
            <p:nvPr userDrawn="1"/>
          </p:nvSpPr>
          <p:spPr>
            <a:xfrm>
              <a:off x="890344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" name="object 26"/>
            <p:cNvSpPr/>
            <p:nvPr userDrawn="1"/>
          </p:nvSpPr>
          <p:spPr>
            <a:xfrm>
              <a:off x="88210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27"/>
            <p:cNvSpPr/>
            <p:nvPr userDrawn="1"/>
          </p:nvSpPr>
          <p:spPr>
            <a:xfrm>
              <a:off x="8738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28"/>
            <p:cNvSpPr/>
            <p:nvPr userDrawn="1"/>
          </p:nvSpPr>
          <p:spPr>
            <a:xfrm>
              <a:off x="865637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29"/>
            <p:cNvSpPr/>
            <p:nvPr userDrawn="1"/>
          </p:nvSpPr>
          <p:spPr>
            <a:xfrm>
              <a:off x="85739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30"/>
            <p:cNvSpPr/>
            <p:nvPr userDrawn="1"/>
          </p:nvSpPr>
          <p:spPr>
            <a:xfrm>
              <a:off x="8491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31"/>
            <p:cNvSpPr/>
            <p:nvPr userDrawn="1"/>
          </p:nvSpPr>
          <p:spPr>
            <a:xfrm>
              <a:off x="840924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32"/>
            <p:cNvSpPr/>
            <p:nvPr userDrawn="1"/>
          </p:nvSpPr>
          <p:spPr>
            <a:xfrm>
              <a:off x="8326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33"/>
            <p:cNvSpPr/>
            <p:nvPr userDrawn="1"/>
          </p:nvSpPr>
          <p:spPr>
            <a:xfrm>
              <a:off x="82445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34"/>
            <p:cNvSpPr/>
            <p:nvPr userDrawn="1"/>
          </p:nvSpPr>
          <p:spPr>
            <a:xfrm>
              <a:off x="816216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35"/>
            <p:cNvSpPr/>
            <p:nvPr userDrawn="1"/>
          </p:nvSpPr>
          <p:spPr>
            <a:xfrm>
              <a:off x="807981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36"/>
            <p:cNvSpPr/>
            <p:nvPr userDrawn="1"/>
          </p:nvSpPr>
          <p:spPr>
            <a:xfrm>
              <a:off x="799743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37"/>
            <p:cNvSpPr/>
            <p:nvPr userDrawn="1"/>
          </p:nvSpPr>
          <p:spPr>
            <a:xfrm>
              <a:off x="79150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38"/>
            <p:cNvSpPr/>
            <p:nvPr userDrawn="1"/>
          </p:nvSpPr>
          <p:spPr>
            <a:xfrm>
              <a:off x="78327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39"/>
            <p:cNvSpPr/>
            <p:nvPr userDrawn="1"/>
          </p:nvSpPr>
          <p:spPr>
            <a:xfrm>
              <a:off x="775033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40"/>
            <p:cNvSpPr/>
            <p:nvPr userDrawn="1"/>
          </p:nvSpPr>
          <p:spPr>
            <a:xfrm>
              <a:off x="766798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41"/>
            <p:cNvSpPr/>
            <p:nvPr userDrawn="1"/>
          </p:nvSpPr>
          <p:spPr>
            <a:xfrm>
              <a:off x="7585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42"/>
            <p:cNvSpPr/>
            <p:nvPr userDrawn="1"/>
          </p:nvSpPr>
          <p:spPr>
            <a:xfrm>
              <a:off x="75032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43"/>
            <p:cNvSpPr/>
            <p:nvPr userDrawn="1"/>
          </p:nvSpPr>
          <p:spPr>
            <a:xfrm>
              <a:off x="742090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44"/>
            <p:cNvSpPr/>
            <p:nvPr userDrawn="1"/>
          </p:nvSpPr>
          <p:spPr>
            <a:xfrm>
              <a:off x="73385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45"/>
            <p:cNvSpPr/>
            <p:nvPr userDrawn="1"/>
          </p:nvSpPr>
          <p:spPr>
            <a:xfrm>
              <a:off x="72561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46"/>
            <p:cNvSpPr/>
            <p:nvPr userDrawn="1"/>
          </p:nvSpPr>
          <p:spPr>
            <a:xfrm>
              <a:off x="71737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47"/>
            <p:cNvSpPr/>
            <p:nvPr userDrawn="1"/>
          </p:nvSpPr>
          <p:spPr>
            <a:xfrm>
              <a:off x="709142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48"/>
            <p:cNvSpPr/>
            <p:nvPr userDrawn="1"/>
          </p:nvSpPr>
          <p:spPr>
            <a:xfrm>
              <a:off x="700909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49"/>
            <p:cNvSpPr/>
            <p:nvPr userDrawn="1"/>
          </p:nvSpPr>
          <p:spPr>
            <a:xfrm>
              <a:off x="69266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50"/>
            <p:cNvSpPr/>
            <p:nvPr userDrawn="1"/>
          </p:nvSpPr>
          <p:spPr>
            <a:xfrm>
              <a:off x="68443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51"/>
            <p:cNvSpPr/>
            <p:nvPr userDrawn="1"/>
          </p:nvSpPr>
          <p:spPr>
            <a:xfrm>
              <a:off x="67619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52"/>
            <p:cNvSpPr/>
            <p:nvPr userDrawn="1"/>
          </p:nvSpPr>
          <p:spPr>
            <a:xfrm>
              <a:off x="667960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53"/>
            <p:cNvSpPr/>
            <p:nvPr userDrawn="1"/>
          </p:nvSpPr>
          <p:spPr>
            <a:xfrm>
              <a:off x="65972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54"/>
            <p:cNvSpPr/>
            <p:nvPr userDrawn="1"/>
          </p:nvSpPr>
          <p:spPr>
            <a:xfrm>
              <a:off x="65148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55"/>
            <p:cNvSpPr/>
            <p:nvPr userDrawn="1"/>
          </p:nvSpPr>
          <p:spPr>
            <a:xfrm>
              <a:off x="64325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56"/>
            <p:cNvSpPr/>
            <p:nvPr userDrawn="1"/>
          </p:nvSpPr>
          <p:spPr>
            <a:xfrm>
              <a:off x="634347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57"/>
            <p:cNvSpPr/>
            <p:nvPr userDrawn="1"/>
          </p:nvSpPr>
          <p:spPr>
            <a:xfrm>
              <a:off x="626112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58"/>
            <p:cNvSpPr/>
            <p:nvPr userDrawn="1"/>
          </p:nvSpPr>
          <p:spPr>
            <a:xfrm>
              <a:off x="617874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59"/>
            <p:cNvSpPr/>
            <p:nvPr userDrawn="1"/>
          </p:nvSpPr>
          <p:spPr>
            <a:xfrm>
              <a:off x="60963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60"/>
            <p:cNvSpPr/>
            <p:nvPr userDrawn="1"/>
          </p:nvSpPr>
          <p:spPr>
            <a:xfrm>
              <a:off x="601401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61"/>
            <p:cNvSpPr/>
            <p:nvPr userDrawn="1"/>
          </p:nvSpPr>
          <p:spPr>
            <a:xfrm>
              <a:off x="593165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62"/>
            <p:cNvSpPr/>
            <p:nvPr userDrawn="1"/>
          </p:nvSpPr>
          <p:spPr>
            <a:xfrm>
              <a:off x="58492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63"/>
            <p:cNvSpPr/>
            <p:nvPr userDrawn="1"/>
          </p:nvSpPr>
          <p:spPr>
            <a:xfrm>
              <a:off x="57669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64"/>
            <p:cNvSpPr/>
            <p:nvPr userDrawn="1"/>
          </p:nvSpPr>
          <p:spPr>
            <a:xfrm>
              <a:off x="56845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65"/>
            <p:cNvSpPr/>
            <p:nvPr userDrawn="1"/>
          </p:nvSpPr>
          <p:spPr>
            <a:xfrm>
              <a:off x="560220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66"/>
            <p:cNvSpPr/>
            <p:nvPr userDrawn="1"/>
          </p:nvSpPr>
          <p:spPr>
            <a:xfrm>
              <a:off x="55198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67"/>
            <p:cNvSpPr/>
            <p:nvPr userDrawn="1"/>
          </p:nvSpPr>
          <p:spPr>
            <a:xfrm>
              <a:off x="543748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68"/>
            <p:cNvSpPr/>
            <p:nvPr userDrawn="1"/>
          </p:nvSpPr>
          <p:spPr>
            <a:xfrm>
              <a:off x="53550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69"/>
            <p:cNvSpPr/>
            <p:nvPr userDrawn="1"/>
          </p:nvSpPr>
          <p:spPr>
            <a:xfrm>
              <a:off x="52727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70"/>
            <p:cNvSpPr/>
            <p:nvPr userDrawn="1"/>
          </p:nvSpPr>
          <p:spPr>
            <a:xfrm>
              <a:off x="519037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71"/>
            <p:cNvSpPr/>
            <p:nvPr userDrawn="1"/>
          </p:nvSpPr>
          <p:spPr>
            <a:xfrm>
              <a:off x="51079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72"/>
            <p:cNvSpPr/>
            <p:nvPr userDrawn="1"/>
          </p:nvSpPr>
          <p:spPr>
            <a:xfrm>
              <a:off x="502565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73"/>
            <p:cNvSpPr/>
            <p:nvPr userDrawn="1"/>
          </p:nvSpPr>
          <p:spPr>
            <a:xfrm>
              <a:off x="49432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74"/>
            <p:cNvSpPr/>
            <p:nvPr userDrawn="1"/>
          </p:nvSpPr>
          <p:spPr>
            <a:xfrm>
              <a:off x="48609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75"/>
            <p:cNvSpPr/>
            <p:nvPr userDrawn="1"/>
          </p:nvSpPr>
          <p:spPr>
            <a:xfrm>
              <a:off x="477856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76"/>
            <p:cNvSpPr/>
            <p:nvPr userDrawn="1"/>
          </p:nvSpPr>
          <p:spPr>
            <a:xfrm>
              <a:off x="469618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77"/>
            <p:cNvSpPr/>
            <p:nvPr userDrawn="1"/>
          </p:nvSpPr>
          <p:spPr>
            <a:xfrm>
              <a:off x="46138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78"/>
            <p:cNvSpPr/>
            <p:nvPr userDrawn="1"/>
          </p:nvSpPr>
          <p:spPr>
            <a:xfrm>
              <a:off x="453145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79"/>
            <p:cNvSpPr/>
            <p:nvPr userDrawn="1"/>
          </p:nvSpPr>
          <p:spPr>
            <a:xfrm>
              <a:off x="44491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80"/>
            <p:cNvSpPr/>
            <p:nvPr userDrawn="1"/>
          </p:nvSpPr>
          <p:spPr>
            <a:xfrm>
              <a:off x="43667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81"/>
            <p:cNvSpPr/>
            <p:nvPr userDrawn="1"/>
          </p:nvSpPr>
          <p:spPr>
            <a:xfrm>
              <a:off x="428435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82"/>
            <p:cNvSpPr/>
            <p:nvPr userDrawn="1"/>
          </p:nvSpPr>
          <p:spPr>
            <a:xfrm>
              <a:off x="42020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83"/>
            <p:cNvSpPr/>
            <p:nvPr userDrawn="1"/>
          </p:nvSpPr>
          <p:spPr>
            <a:xfrm>
              <a:off x="411964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84"/>
            <p:cNvSpPr/>
            <p:nvPr userDrawn="1"/>
          </p:nvSpPr>
          <p:spPr>
            <a:xfrm>
              <a:off x="40373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85"/>
            <p:cNvSpPr/>
            <p:nvPr userDrawn="1"/>
          </p:nvSpPr>
          <p:spPr>
            <a:xfrm>
              <a:off x="395490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86"/>
            <p:cNvSpPr/>
            <p:nvPr userDrawn="1"/>
          </p:nvSpPr>
          <p:spPr>
            <a:xfrm>
              <a:off x="38725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87"/>
            <p:cNvSpPr/>
            <p:nvPr userDrawn="1"/>
          </p:nvSpPr>
          <p:spPr>
            <a:xfrm>
              <a:off x="37902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88"/>
            <p:cNvSpPr/>
            <p:nvPr userDrawn="1"/>
          </p:nvSpPr>
          <p:spPr>
            <a:xfrm>
              <a:off x="37078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89"/>
            <p:cNvSpPr/>
            <p:nvPr userDrawn="1"/>
          </p:nvSpPr>
          <p:spPr>
            <a:xfrm>
              <a:off x="362547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90"/>
            <p:cNvSpPr/>
            <p:nvPr userDrawn="1"/>
          </p:nvSpPr>
          <p:spPr>
            <a:xfrm>
              <a:off x="354309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91"/>
            <p:cNvSpPr/>
            <p:nvPr userDrawn="1"/>
          </p:nvSpPr>
          <p:spPr>
            <a:xfrm>
              <a:off x="346071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92"/>
            <p:cNvSpPr/>
            <p:nvPr userDrawn="1"/>
          </p:nvSpPr>
          <p:spPr>
            <a:xfrm>
              <a:off x="33783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93"/>
            <p:cNvSpPr/>
            <p:nvPr userDrawn="1"/>
          </p:nvSpPr>
          <p:spPr>
            <a:xfrm>
              <a:off x="32960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94"/>
            <p:cNvSpPr/>
            <p:nvPr userDrawn="1"/>
          </p:nvSpPr>
          <p:spPr>
            <a:xfrm>
              <a:off x="32136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95"/>
            <p:cNvSpPr/>
            <p:nvPr userDrawn="1"/>
          </p:nvSpPr>
          <p:spPr>
            <a:xfrm>
              <a:off x="31312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96"/>
            <p:cNvSpPr/>
            <p:nvPr userDrawn="1"/>
          </p:nvSpPr>
          <p:spPr>
            <a:xfrm>
              <a:off x="30488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97"/>
            <p:cNvSpPr/>
            <p:nvPr userDrawn="1"/>
          </p:nvSpPr>
          <p:spPr>
            <a:xfrm>
              <a:off x="296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98"/>
            <p:cNvSpPr/>
            <p:nvPr userDrawn="1"/>
          </p:nvSpPr>
          <p:spPr>
            <a:xfrm>
              <a:off x="28841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99"/>
            <p:cNvSpPr/>
            <p:nvPr userDrawn="1"/>
          </p:nvSpPr>
          <p:spPr>
            <a:xfrm>
              <a:off x="280180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100"/>
            <p:cNvSpPr/>
            <p:nvPr userDrawn="1"/>
          </p:nvSpPr>
          <p:spPr>
            <a:xfrm>
              <a:off x="271945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101"/>
            <p:cNvSpPr/>
            <p:nvPr userDrawn="1"/>
          </p:nvSpPr>
          <p:spPr>
            <a:xfrm>
              <a:off x="26370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102"/>
            <p:cNvSpPr/>
            <p:nvPr userDrawn="1"/>
          </p:nvSpPr>
          <p:spPr>
            <a:xfrm>
              <a:off x="2554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103"/>
            <p:cNvSpPr/>
            <p:nvPr userDrawn="1"/>
          </p:nvSpPr>
          <p:spPr>
            <a:xfrm>
              <a:off x="24723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104"/>
            <p:cNvSpPr/>
            <p:nvPr userDrawn="1"/>
          </p:nvSpPr>
          <p:spPr>
            <a:xfrm>
              <a:off x="23899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105"/>
            <p:cNvSpPr/>
            <p:nvPr userDrawn="1"/>
          </p:nvSpPr>
          <p:spPr>
            <a:xfrm>
              <a:off x="230763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106"/>
            <p:cNvSpPr/>
            <p:nvPr userDrawn="1"/>
          </p:nvSpPr>
          <p:spPr>
            <a:xfrm>
              <a:off x="22252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107"/>
            <p:cNvSpPr/>
            <p:nvPr userDrawn="1"/>
          </p:nvSpPr>
          <p:spPr>
            <a:xfrm>
              <a:off x="21429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108"/>
            <p:cNvSpPr/>
            <p:nvPr userDrawn="1"/>
          </p:nvSpPr>
          <p:spPr>
            <a:xfrm>
              <a:off x="2060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109"/>
            <p:cNvSpPr/>
            <p:nvPr userDrawn="1"/>
          </p:nvSpPr>
          <p:spPr>
            <a:xfrm>
              <a:off x="197816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110"/>
            <p:cNvSpPr/>
            <p:nvPr userDrawn="1"/>
          </p:nvSpPr>
          <p:spPr>
            <a:xfrm>
              <a:off x="189580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111"/>
            <p:cNvSpPr/>
            <p:nvPr userDrawn="1"/>
          </p:nvSpPr>
          <p:spPr>
            <a:xfrm>
              <a:off x="181344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112"/>
            <p:cNvSpPr/>
            <p:nvPr userDrawn="1"/>
          </p:nvSpPr>
          <p:spPr>
            <a:xfrm>
              <a:off x="17310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113"/>
            <p:cNvSpPr/>
            <p:nvPr userDrawn="1"/>
          </p:nvSpPr>
          <p:spPr>
            <a:xfrm>
              <a:off x="164871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114"/>
            <p:cNvSpPr/>
            <p:nvPr userDrawn="1"/>
          </p:nvSpPr>
          <p:spPr>
            <a:xfrm>
              <a:off x="156633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115"/>
            <p:cNvSpPr/>
            <p:nvPr userDrawn="1"/>
          </p:nvSpPr>
          <p:spPr>
            <a:xfrm>
              <a:off x="14812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116"/>
            <p:cNvSpPr/>
            <p:nvPr userDrawn="1"/>
          </p:nvSpPr>
          <p:spPr>
            <a:xfrm>
              <a:off x="13989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117"/>
            <p:cNvSpPr/>
            <p:nvPr userDrawn="1"/>
          </p:nvSpPr>
          <p:spPr>
            <a:xfrm>
              <a:off x="131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118"/>
            <p:cNvSpPr/>
            <p:nvPr userDrawn="1"/>
          </p:nvSpPr>
          <p:spPr>
            <a:xfrm>
              <a:off x="12341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119"/>
            <p:cNvSpPr/>
            <p:nvPr userDrawn="1"/>
          </p:nvSpPr>
          <p:spPr>
            <a:xfrm>
              <a:off x="115182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120"/>
            <p:cNvSpPr/>
            <p:nvPr userDrawn="1"/>
          </p:nvSpPr>
          <p:spPr>
            <a:xfrm>
              <a:off x="1069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21"/>
            <p:cNvSpPr/>
            <p:nvPr userDrawn="1"/>
          </p:nvSpPr>
          <p:spPr>
            <a:xfrm>
              <a:off x="98709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22"/>
            <p:cNvSpPr/>
            <p:nvPr userDrawn="1"/>
          </p:nvSpPr>
          <p:spPr>
            <a:xfrm>
              <a:off x="90472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23"/>
            <p:cNvSpPr/>
            <p:nvPr userDrawn="1"/>
          </p:nvSpPr>
          <p:spPr>
            <a:xfrm>
              <a:off x="8223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24"/>
            <p:cNvSpPr/>
            <p:nvPr userDrawn="1"/>
          </p:nvSpPr>
          <p:spPr>
            <a:xfrm>
              <a:off x="7399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25"/>
            <p:cNvSpPr/>
            <p:nvPr userDrawn="1"/>
          </p:nvSpPr>
          <p:spPr>
            <a:xfrm>
              <a:off x="6576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26"/>
            <p:cNvSpPr/>
            <p:nvPr userDrawn="1"/>
          </p:nvSpPr>
          <p:spPr>
            <a:xfrm>
              <a:off x="5752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27"/>
            <p:cNvSpPr/>
            <p:nvPr userDrawn="1"/>
          </p:nvSpPr>
          <p:spPr>
            <a:xfrm>
              <a:off x="492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28"/>
            <p:cNvSpPr/>
            <p:nvPr userDrawn="1"/>
          </p:nvSpPr>
          <p:spPr>
            <a:xfrm>
              <a:off x="4105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29"/>
            <p:cNvSpPr/>
            <p:nvPr userDrawn="1"/>
          </p:nvSpPr>
          <p:spPr>
            <a:xfrm>
              <a:off x="32818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30"/>
            <p:cNvSpPr/>
            <p:nvPr userDrawn="1"/>
          </p:nvSpPr>
          <p:spPr>
            <a:xfrm>
              <a:off x="24580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31"/>
            <p:cNvSpPr/>
            <p:nvPr userDrawn="1"/>
          </p:nvSpPr>
          <p:spPr>
            <a:xfrm>
              <a:off x="163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32"/>
            <p:cNvSpPr/>
            <p:nvPr userDrawn="1"/>
          </p:nvSpPr>
          <p:spPr>
            <a:xfrm>
              <a:off x="8107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33"/>
            <p:cNvSpPr/>
            <p:nvPr userDrawn="1"/>
          </p:nvSpPr>
          <p:spPr>
            <a:xfrm>
              <a:off x="0" y="1309970"/>
              <a:ext cx="116205" cy="212725"/>
            </a:xfrm>
            <a:custGeom>
              <a:avLst/>
              <a:gdLst/>
              <a:ahLst/>
              <a:cxnLst/>
              <a:rect l="l" t="t" r="r" b="b"/>
              <a:pathLst>
                <a:path w="116205" h="212725">
                  <a:moveTo>
                    <a:pt x="115612" y="212505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34"/>
            <p:cNvSpPr/>
            <p:nvPr userDrawn="1"/>
          </p:nvSpPr>
          <p:spPr>
            <a:xfrm>
              <a:off x="0" y="1461354"/>
              <a:ext cx="33655" cy="61594"/>
            </a:xfrm>
            <a:custGeom>
              <a:avLst/>
              <a:gdLst/>
              <a:ahLst/>
              <a:cxnLst/>
              <a:rect l="l" t="t" r="r" b="b"/>
              <a:pathLst>
                <a:path w="33655" h="61594">
                  <a:moveTo>
                    <a:pt x="33252" y="6112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22" name="Black Bar"/>
          <p:cNvSpPr/>
          <p:nvPr userDrawn="1"/>
        </p:nvSpPr>
        <p:spPr>
          <a:xfrm>
            <a:off x="0" y="1516863"/>
            <a:ext cx="9144000" cy="3850004"/>
          </a:xfrm>
          <a:custGeom>
            <a:avLst/>
            <a:gdLst/>
            <a:ahLst/>
            <a:cxnLst/>
            <a:rect l="l" t="t" r="r" b="b"/>
            <a:pathLst>
              <a:path w="9144000" h="3850004">
                <a:moveTo>
                  <a:pt x="0" y="3849624"/>
                </a:moveTo>
                <a:lnTo>
                  <a:pt x="9144000" y="3849624"/>
                </a:lnTo>
                <a:lnTo>
                  <a:pt x="914400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grpSp>
        <p:nvGrpSpPr>
          <p:cNvPr id="123" name="Lines 2"/>
          <p:cNvGrpSpPr/>
          <p:nvPr userDrawn="1"/>
        </p:nvGrpSpPr>
        <p:grpSpPr>
          <a:xfrm>
            <a:off x="1" y="5361918"/>
            <a:ext cx="9144389" cy="215265"/>
            <a:chOff x="0" y="5367528"/>
            <a:chExt cx="9144389" cy="215265"/>
          </a:xfrm>
        </p:grpSpPr>
        <p:sp>
          <p:nvSpPr>
            <p:cNvPr id="124" name="object 135"/>
            <p:cNvSpPr/>
            <p:nvPr userDrawn="1"/>
          </p:nvSpPr>
          <p:spPr>
            <a:xfrm>
              <a:off x="9137849" y="536752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150" y="1130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36"/>
            <p:cNvSpPr/>
            <p:nvPr userDrawn="1"/>
          </p:nvSpPr>
          <p:spPr>
            <a:xfrm>
              <a:off x="9055489" y="5367528"/>
              <a:ext cx="88900" cy="163195"/>
            </a:xfrm>
            <a:custGeom>
              <a:avLst/>
              <a:gdLst/>
              <a:ahLst/>
              <a:cxnLst/>
              <a:rect l="l" t="t" r="r" b="b"/>
              <a:pathLst>
                <a:path w="88900" h="163195">
                  <a:moveTo>
                    <a:pt x="88509" y="162687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37"/>
            <p:cNvSpPr/>
            <p:nvPr userDrawn="1"/>
          </p:nvSpPr>
          <p:spPr>
            <a:xfrm>
              <a:off x="897309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38"/>
            <p:cNvSpPr/>
            <p:nvPr userDrawn="1"/>
          </p:nvSpPr>
          <p:spPr>
            <a:xfrm>
              <a:off x="889074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39"/>
            <p:cNvSpPr/>
            <p:nvPr userDrawn="1"/>
          </p:nvSpPr>
          <p:spPr>
            <a:xfrm>
              <a:off x="880838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40"/>
            <p:cNvSpPr/>
            <p:nvPr userDrawn="1"/>
          </p:nvSpPr>
          <p:spPr>
            <a:xfrm>
              <a:off x="8726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41"/>
            <p:cNvSpPr/>
            <p:nvPr userDrawn="1"/>
          </p:nvSpPr>
          <p:spPr>
            <a:xfrm>
              <a:off x="864367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42"/>
            <p:cNvSpPr/>
            <p:nvPr userDrawn="1"/>
          </p:nvSpPr>
          <p:spPr>
            <a:xfrm>
              <a:off x="856128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2" name="object 143"/>
            <p:cNvSpPr/>
            <p:nvPr userDrawn="1"/>
          </p:nvSpPr>
          <p:spPr>
            <a:xfrm>
              <a:off x="847891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3" name="object 144"/>
            <p:cNvSpPr/>
            <p:nvPr userDrawn="1"/>
          </p:nvSpPr>
          <p:spPr>
            <a:xfrm>
              <a:off x="839655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4" name="object 145"/>
            <p:cNvSpPr/>
            <p:nvPr userDrawn="1"/>
          </p:nvSpPr>
          <p:spPr>
            <a:xfrm>
              <a:off x="8314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5" name="object 146"/>
            <p:cNvSpPr/>
            <p:nvPr userDrawn="1"/>
          </p:nvSpPr>
          <p:spPr>
            <a:xfrm>
              <a:off x="823183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6" name="object 147"/>
            <p:cNvSpPr/>
            <p:nvPr userDrawn="1"/>
          </p:nvSpPr>
          <p:spPr>
            <a:xfrm>
              <a:off x="814946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7" name="object 148"/>
            <p:cNvSpPr/>
            <p:nvPr userDrawn="1"/>
          </p:nvSpPr>
          <p:spPr>
            <a:xfrm>
              <a:off x="806711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8" name="object 149"/>
            <p:cNvSpPr/>
            <p:nvPr userDrawn="1"/>
          </p:nvSpPr>
          <p:spPr>
            <a:xfrm>
              <a:off x="798473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9" name="object 150"/>
            <p:cNvSpPr/>
            <p:nvPr userDrawn="1"/>
          </p:nvSpPr>
          <p:spPr>
            <a:xfrm>
              <a:off x="79023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0" name="object 151"/>
            <p:cNvSpPr/>
            <p:nvPr userDrawn="1"/>
          </p:nvSpPr>
          <p:spPr>
            <a:xfrm>
              <a:off x="78200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1" name="object 152"/>
            <p:cNvSpPr/>
            <p:nvPr userDrawn="1"/>
          </p:nvSpPr>
          <p:spPr>
            <a:xfrm>
              <a:off x="773764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2" name="object 153"/>
            <p:cNvSpPr/>
            <p:nvPr userDrawn="1"/>
          </p:nvSpPr>
          <p:spPr>
            <a:xfrm>
              <a:off x="76552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3" name="object 154"/>
            <p:cNvSpPr/>
            <p:nvPr userDrawn="1"/>
          </p:nvSpPr>
          <p:spPr>
            <a:xfrm>
              <a:off x="757291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4" name="object 155"/>
            <p:cNvSpPr/>
            <p:nvPr userDrawn="1"/>
          </p:nvSpPr>
          <p:spPr>
            <a:xfrm>
              <a:off x="74905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5" name="object 156"/>
            <p:cNvSpPr/>
            <p:nvPr userDrawn="1"/>
          </p:nvSpPr>
          <p:spPr>
            <a:xfrm>
              <a:off x="7408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6" name="object 157"/>
            <p:cNvSpPr/>
            <p:nvPr userDrawn="1"/>
          </p:nvSpPr>
          <p:spPr>
            <a:xfrm>
              <a:off x="73258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7" name="object 158"/>
            <p:cNvSpPr/>
            <p:nvPr userDrawn="1"/>
          </p:nvSpPr>
          <p:spPr>
            <a:xfrm>
              <a:off x="72434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8" name="object 159"/>
            <p:cNvSpPr/>
            <p:nvPr userDrawn="1"/>
          </p:nvSpPr>
          <p:spPr>
            <a:xfrm>
              <a:off x="71610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9" name="object 160"/>
            <p:cNvSpPr/>
            <p:nvPr userDrawn="1"/>
          </p:nvSpPr>
          <p:spPr>
            <a:xfrm>
              <a:off x="70787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0" name="object 161"/>
            <p:cNvSpPr/>
            <p:nvPr userDrawn="1"/>
          </p:nvSpPr>
          <p:spPr>
            <a:xfrm>
              <a:off x="6996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1" name="object 162"/>
            <p:cNvSpPr/>
            <p:nvPr userDrawn="1"/>
          </p:nvSpPr>
          <p:spPr>
            <a:xfrm>
              <a:off x="69139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2" name="object 163"/>
            <p:cNvSpPr/>
            <p:nvPr userDrawn="1"/>
          </p:nvSpPr>
          <p:spPr>
            <a:xfrm>
              <a:off x="68316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3" name="object 164"/>
            <p:cNvSpPr/>
            <p:nvPr userDrawn="1"/>
          </p:nvSpPr>
          <p:spPr>
            <a:xfrm>
              <a:off x="67492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4" name="object 165"/>
            <p:cNvSpPr/>
            <p:nvPr userDrawn="1"/>
          </p:nvSpPr>
          <p:spPr>
            <a:xfrm>
              <a:off x="666690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5" name="object 166"/>
            <p:cNvSpPr/>
            <p:nvPr userDrawn="1"/>
          </p:nvSpPr>
          <p:spPr>
            <a:xfrm>
              <a:off x="65845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6" name="object 167"/>
            <p:cNvSpPr/>
            <p:nvPr userDrawn="1"/>
          </p:nvSpPr>
          <p:spPr>
            <a:xfrm>
              <a:off x="65021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7" name="object 168"/>
            <p:cNvSpPr/>
            <p:nvPr userDrawn="1"/>
          </p:nvSpPr>
          <p:spPr>
            <a:xfrm>
              <a:off x="64198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8" name="object 169"/>
            <p:cNvSpPr/>
            <p:nvPr userDrawn="1"/>
          </p:nvSpPr>
          <p:spPr>
            <a:xfrm>
              <a:off x="633077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9" name="object 170"/>
            <p:cNvSpPr/>
            <p:nvPr userDrawn="1"/>
          </p:nvSpPr>
          <p:spPr>
            <a:xfrm>
              <a:off x="624842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0" name="object 171"/>
            <p:cNvSpPr/>
            <p:nvPr userDrawn="1"/>
          </p:nvSpPr>
          <p:spPr>
            <a:xfrm>
              <a:off x="616604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1" name="object 172"/>
            <p:cNvSpPr/>
            <p:nvPr userDrawn="1"/>
          </p:nvSpPr>
          <p:spPr>
            <a:xfrm>
              <a:off x="60836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2" name="object 173"/>
            <p:cNvSpPr/>
            <p:nvPr userDrawn="1"/>
          </p:nvSpPr>
          <p:spPr>
            <a:xfrm>
              <a:off x="600131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3" name="object 174"/>
            <p:cNvSpPr/>
            <p:nvPr userDrawn="1"/>
          </p:nvSpPr>
          <p:spPr>
            <a:xfrm>
              <a:off x="591895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4" name="object 175"/>
            <p:cNvSpPr/>
            <p:nvPr userDrawn="1"/>
          </p:nvSpPr>
          <p:spPr>
            <a:xfrm>
              <a:off x="58365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5" name="object 176"/>
            <p:cNvSpPr/>
            <p:nvPr userDrawn="1"/>
          </p:nvSpPr>
          <p:spPr>
            <a:xfrm>
              <a:off x="57542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6" name="object 177"/>
            <p:cNvSpPr/>
            <p:nvPr userDrawn="1"/>
          </p:nvSpPr>
          <p:spPr>
            <a:xfrm>
              <a:off x="56718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7" name="object 178"/>
            <p:cNvSpPr/>
            <p:nvPr userDrawn="1"/>
          </p:nvSpPr>
          <p:spPr>
            <a:xfrm>
              <a:off x="558950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8" name="object 179"/>
            <p:cNvSpPr/>
            <p:nvPr userDrawn="1"/>
          </p:nvSpPr>
          <p:spPr>
            <a:xfrm>
              <a:off x="55071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9" name="object 180"/>
            <p:cNvSpPr/>
            <p:nvPr userDrawn="1"/>
          </p:nvSpPr>
          <p:spPr>
            <a:xfrm>
              <a:off x="542478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0" name="object 181"/>
            <p:cNvSpPr/>
            <p:nvPr userDrawn="1"/>
          </p:nvSpPr>
          <p:spPr>
            <a:xfrm>
              <a:off x="53423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1" name="object 182"/>
            <p:cNvSpPr/>
            <p:nvPr userDrawn="1"/>
          </p:nvSpPr>
          <p:spPr>
            <a:xfrm>
              <a:off x="52600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2" name="object 183"/>
            <p:cNvSpPr/>
            <p:nvPr userDrawn="1"/>
          </p:nvSpPr>
          <p:spPr>
            <a:xfrm>
              <a:off x="517767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3" name="object 184"/>
            <p:cNvSpPr/>
            <p:nvPr userDrawn="1"/>
          </p:nvSpPr>
          <p:spPr>
            <a:xfrm>
              <a:off x="50952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4" name="object 185"/>
            <p:cNvSpPr/>
            <p:nvPr userDrawn="1"/>
          </p:nvSpPr>
          <p:spPr>
            <a:xfrm>
              <a:off x="501295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5" name="object 186"/>
            <p:cNvSpPr/>
            <p:nvPr userDrawn="1"/>
          </p:nvSpPr>
          <p:spPr>
            <a:xfrm>
              <a:off x="49305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6" name="object 187"/>
            <p:cNvSpPr/>
            <p:nvPr userDrawn="1"/>
          </p:nvSpPr>
          <p:spPr>
            <a:xfrm>
              <a:off x="48482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7" name="object 188"/>
            <p:cNvSpPr/>
            <p:nvPr userDrawn="1"/>
          </p:nvSpPr>
          <p:spPr>
            <a:xfrm>
              <a:off x="476586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8" name="object 189"/>
            <p:cNvSpPr/>
            <p:nvPr userDrawn="1"/>
          </p:nvSpPr>
          <p:spPr>
            <a:xfrm>
              <a:off x="46834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9" name="object 190"/>
            <p:cNvSpPr/>
            <p:nvPr userDrawn="1"/>
          </p:nvSpPr>
          <p:spPr>
            <a:xfrm>
              <a:off x="46011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0" name="object 191"/>
            <p:cNvSpPr/>
            <p:nvPr userDrawn="1"/>
          </p:nvSpPr>
          <p:spPr>
            <a:xfrm>
              <a:off x="451875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1" name="object 192"/>
            <p:cNvSpPr/>
            <p:nvPr userDrawn="1"/>
          </p:nvSpPr>
          <p:spPr>
            <a:xfrm>
              <a:off x="44364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2" name="object 193"/>
            <p:cNvSpPr/>
            <p:nvPr userDrawn="1"/>
          </p:nvSpPr>
          <p:spPr>
            <a:xfrm>
              <a:off x="43540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3" name="object 194"/>
            <p:cNvSpPr/>
            <p:nvPr userDrawn="1"/>
          </p:nvSpPr>
          <p:spPr>
            <a:xfrm>
              <a:off x="427165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4" name="object 195"/>
            <p:cNvSpPr/>
            <p:nvPr userDrawn="1"/>
          </p:nvSpPr>
          <p:spPr>
            <a:xfrm>
              <a:off x="41893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5" name="object 196"/>
            <p:cNvSpPr/>
            <p:nvPr userDrawn="1"/>
          </p:nvSpPr>
          <p:spPr>
            <a:xfrm>
              <a:off x="41069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6" name="object 197"/>
            <p:cNvSpPr/>
            <p:nvPr userDrawn="1"/>
          </p:nvSpPr>
          <p:spPr>
            <a:xfrm>
              <a:off x="40246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7" name="object 198"/>
            <p:cNvSpPr/>
            <p:nvPr userDrawn="1"/>
          </p:nvSpPr>
          <p:spPr>
            <a:xfrm>
              <a:off x="394220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8" name="object 199"/>
            <p:cNvSpPr/>
            <p:nvPr userDrawn="1"/>
          </p:nvSpPr>
          <p:spPr>
            <a:xfrm>
              <a:off x="38598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9" name="object 200"/>
            <p:cNvSpPr/>
            <p:nvPr userDrawn="1"/>
          </p:nvSpPr>
          <p:spPr>
            <a:xfrm>
              <a:off x="37775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0" name="object 201"/>
            <p:cNvSpPr/>
            <p:nvPr userDrawn="1"/>
          </p:nvSpPr>
          <p:spPr>
            <a:xfrm>
              <a:off x="36951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1" name="object 202"/>
            <p:cNvSpPr/>
            <p:nvPr userDrawn="1"/>
          </p:nvSpPr>
          <p:spPr>
            <a:xfrm>
              <a:off x="361277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2" name="object 203"/>
            <p:cNvSpPr/>
            <p:nvPr userDrawn="1"/>
          </p:nvSpPr>
          <p:spPr>
            <a:xfrm>
              <a:off x="3530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3" name="object 204"/>
            <p:cNvSpPr/>
            <p:nvPr userDrawn="1"/>
          </p:nvSpPr>
          <p:spPr>
            <a:xfrm>
              <a:off x="344801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4" name="object 205"/>
            <p:cNvSpPr/>
            <p:nvPr userDrawn="1"/>
          </p:nvSpPr>
          <p:spPr>
            <a:xfrm>
              <a:off x="33656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5" name="object 206"/>
            <p:cNvSpPr/>
            <p:nvPr userDrawn="1"/>
          </p:nvSpPr>
          <p:spPr>
            <a:xfrm>
              <a:off x="32833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6" name="object 207"/>
            <p:cNvSpPr/>
            <p:nvPr userDrawn="1"/>
          </p:nvSpPr>
          <p:spPr>
            <a:xfrm>
              <a:off x="320092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7" name="object 208"/>
            <p:cNvSpPr/>
            <p:nvPr userDrawn="1"/>
          </p:nvSpPr>
          <p:spPr>
            <a:xfrm>
              <a:off x="31185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8" name="object 209"/>
            <p:cNvSpPr/>
            <p:nvPr userDrawn="1"/>
          </p:nvSpPr>
          <p:spPr>
            <a:xfrm>
              <a:off x="303618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9" name="object 210"/>
            <p:cNvSpPr/>
            <p:nvPr userDrawn="1"/>
          </p:nvSpPr>
          <p:spPr>
            <a:xfrm>
              <a:off x="295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0" name="object 211"/>
            <p:cNvSpPr/>
            <p:nvPr userDrawn="1"/>
          </p:nvSpPr>
          <p:spPr>
            <a:xfrm>
              <a:off x="28714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1" name="object 212"/>
            <p:cNvSpPr/>
            <p:nvPr userDrawn="1"/>
          </p:nvSpPr>
          <p:spPr>
            <a:xfrm>
              <a:off x="278910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2" name="object 213"/>
            <p:cNvSpPr/>
            <p:nvPr userDrawn="1"/>
          </p:nvSpPr>
          <p:spPr>
            <a:xfrm>
              <a:off x="270675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3" name="object 214"/>
            <p:cNvSpPr/>
            <p:nvPr userDrawn="1"/>
          </p:nvSpPr>
          <p:spPr>
            <a:xfrm>
              <a:off x="26243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4" name="object 215"/>
            <p:cNvSpPr/>
            <p:nvPr userDrawn="1"/>
          </p:nvSpPr>
          <p:spPr>
            <a:xfrm>
              <a:off x="2542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5" name="object 216"/>
            <p:cNvSpPr/>
            <p:nvPr userDrawn="1"/>
          </p:nvSpPr>
          <p:spPr>
            <a:xfrm>
              <a:off x="24596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6" name="object 217"/>
            <p:cNvSpPr/>
            <p:nvPr userDrawn="1"/>
          </p:nvSpPr>
          <p:spPr>
            <a:xfrm>
              <a:off x="23772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7" name="object 218"/>
            <p:cNvSpPr/>
            <p:nvPr userDrawn="1"/>
          </p:nvSpPr>
          <p:spPr>
            <a:xfrm>
              <a:off x="229493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8" name="object 219"/>
            <p:cNvSpPr/>
            <p:nvPr userDrawn="1"/>
          </p:nvSpPr>
          <p:spPr>
            <a:xfrm>
              <a:off x="22125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9" name="object 220"/>
            <p:cNvSpPr/>
            <p:nvPr userDrawn="1"/>
          </p:nvSpPr>
          <p:spPr>
            <a:xfrm>
              <a:off x="2130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0" name="object 221"/>
            <p:cNvSpPr/>
            <p:nvPr userDrawn="1"/>
          </p:nvSpPr>
          <p:spPr>
            <a:xfrm>
              <a:off x="2047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1" name="object 222"/>
            <p:cNvSpPr/>
            <p:nvPr userDrawn="1"/>
          </p:nvSpPr>
          <p:spPr>
            <a:xfrm>
              <a:off x="196546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2" name="object 223"/>
            <p:cNvSpPr/>
            <p:nvPr userDrawn="1"/>
          </p:nvSpPr>
          <p:spPr>
            <a:xfrm>
              <a:off x="188310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3" name="object 224"/>
            <p:cNvSpPr/>
            <p:nvPr userDrawn="1"/>
          </p:nvSpPr>
          <p:spPr>
            <a:xfrm>
              <a:off x="180074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4" name="object 225"/>
            <p:cNvSpPr/>
            <p:nvPr userDrawn="1"/>
          </p:nvSpPr>
          <p:spPr>
            <a:xfrm>
              <a:off x="17183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5" name="object 226"/>
            <p:cNvSpPr/>
            <p:nvPr userDrawn="1"/>
          </p:nvSpPr>
          <p:spPr>
            <a:xfrm>
              <a:off x="163601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6" name="object 227"/>
            <p:cNvSpPr/>
            <p:nvPr userDrawn="1"/>
          </p:nvSpPr>
          <p:spPr>
            <a:xfrm>
              <a:off x="155363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7" name="object 228"/>
            <p:cNvSpPr/>
            <p:nvPr userDrawn="1"/>
          </p:nvSpPr>
          <p:spPr>
            <a:xfrm>
              <a:off x="14685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8" name="object 229"/>
            <p:cNvSpPr/>
            <p:nvPr userDrawn="1"/>
          </p:nvSpPr>
          <p:spPr>
            <a:xfrm>
              <a:off x="138622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9" name="object 230"/>
            <p:cNvSpPr/>
            <p:nvPr userDrawn="1"/>
          </p:nvSpPr>
          <p:spPr>
            <a:xfrm>
              <a:off x="130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0" name="object 231"/>
            <p:cNvSpPr/>
            <p:nvPr userDrawn="1"/>
          </p:nvSpPr>
          <p:spPr>
            <a:xfrm>
              <a:off x="12214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1" name="object 232"/>
            <p:cNvSpPr/>
            <p:nvPr userDrawn="1"/>
          </p:nvSpPr>
          <p:spPr>
            <a:xfrm>
              <a:off x="11391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2" name="object 233"/>
            <p:cNvSpPr/>
            <p:nvPr userDrawn="1"/>
          </p:nvSpPr>
          <p:spPr>
            <a:xfrm>
              <a:off x="105675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3" name="object 234"/>
            <p:cNvSpPr/>
            <p:nvPr userDrawn="1"/>
          </p:nvSpPr>
          <p:spPr>
            <a:xfrm>
              <a:off x="97439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4" name="object 235"/>
            <p:cNvSpPr/>
            <p:nvPr userDrawn="1"/>
          </p:nvSpPr>
          <p:spPr>
            <a:xfrm>
              <a:off x="89202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5" name="object 236"/>
            <p:cNvSpPr/>
            <p:nvPr userDrawn="1"/>
          </p:nvSpPr>
          <p:spPr>
            <a:xfrm>
              <a:off x="8096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6" name="object 237"/>
            <p:cNvSpPr/>
            <p:nvPr userDrawn="1"/>
          </p:nvSpPr>
          <p:spPr>
            <a:xfrm>
              <a:off x="72729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7" name="object 238"/>
            <p:cNvSpPr/>
            <p:nvPr userDrawn="1"/>
          </p:nvSpPr>
          <p:spPr>
            <a:xfrm>
              <a:off x="6449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8" name="object 239"/>
            <p:cNvSpPr/>
            <p:nvPr userDrawn="1"/>
          </p:nvSpPr>
          <p:spPr>
            <a:xfrm>
              <a:off x="5625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9" name="object 240"/>
            <p:cNvSpPr/>
            <p:nvPr userDrawn="1"/>
          </p:nvSpPr>
          <p:spPr>
            <a:xfrm>
              <a:off x="480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0" name="object 241"/>
            <p:cNvSpPr/>
            <p:nvPr userDrawn="1"/>
          </p:nvSpPr>
          <p:spPr>
            <a:xfrm>
              <a:off x="3978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1" name="object 242"/>
            <p:cNvSpPr/>
            <p:nvPr userDrawn="1"/>
          </p:nvSpPr>
          <p:spPr>
            <a:xfrm>
              <a:off x="31548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2" name="object 243"/>
            <p:cNvSpPr/>
            <p:nvPr userDrawn="1"/>
          </p:nvSpPr>
          <p:spPr>
            <a:xfrm>
              <a:off x="23310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3" name="object 244"/>
            <p:cNvSpPr/>
            <p:nvPr userDrawn="1"/>
          </p:nvSpPr>
          <p:spPr>
            <a:xfrm>
              <a:off x="15075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4" name="object 245"/>
            <p:cNvSpPr/>
            <p:nvPr userDrawn="1"/>
          </p:nvSpPr>
          <p:spPr>
            <a:xfrm>
              <a:off x="6837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5" name="object 246"/>
            <p:cNvSpPr/>
            <p:nvPr userDrawn="1"/>
          </p:nvSpPr>
          <p:spPr>
            <a:xfrm>
              <a:off x="0" y="5393250"/>
              <a:ext cx="103505" cy="189230"/>
            </a:xfrm>
            <a:custGeom>
              <a:avLst/>
              <a:gdLst/>
              <a:ahLst/>
              <a:cxnLst/>
              <a:rect l="l" t="t" r="r" b="b"/>
              <a:pathLst>
                <a:path w="103505" h="189229">
                  <a:moveTo>
                    <a:pt x="102912" y="18916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6" name="object 247"/>
            <p:cNvSpPr/>
            <p:nvPr userDrawn="1"/>
          </p:nvSpPr>
          <p:spPr>
            <a:xfrm>
              <a:off x="0" y="5544634"/>
              <a:ext cx="20955" cy="38100"/>
            </a:xfrm>
            <a:custGeom>
              <a:avLst/>
              <a:gdLst/>
              <a:ahLst/>
              <a:cxnLst/>
              <a:rect l="l" t="t" r="r" b="b"/>
              <a:pathLst>
                <a:path w="20955" h="38100">
                  <a:moveTo>
                    <a:pt x="20553" y="37778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9" name="Campus Gold Bar"/>
          <p:cNvSpPr/>
          <p:nvPr userDrawn="1"/>
        </p:nvSpPr>
        <p:spPr>
          <a:xfrm>
            <a:off x="1281114" y="1517955"/>
            <a:ext cx="10280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9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/>
              <a:t>Title Slide Impact </a:t>
            </a:r>
            <a:br>
              <a:rPr lang="en-US" dirty="0"/>
            </a:br>
            <a:r>
              <a:rPr lang="en-US" dirty="0"/>
              <a:t>Regular 60 point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1" y="6143100"/>
            <a:ext cx="4575703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  <a:p>
            <a:pPr lvl="0"/>
            <a:r>
              <a:rPr lang="en-US" dirty="0"/>
              <a:t>Month, Day, Year</a:t>
            </a:r>
          </a:p>
        </p:txBody>
      </p:sp>
      <p:pic>
        <p:nvPicPr>
          <p:cNvPr id="237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52289"/>
            <a:ext cx="1424421" cy="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s 1"/>
          <p:cNvGrpSpPr/>
          <p:nvPr userDrawn="1"/>
        </p:nvGrpSpPr>
        <p:grpSpPr>
          <a:xfrm>
            <a:off x="1" y="1301768"/>
            <a:ext cx="9144389" cy="215357"/>
            <a:chOff x="0" y="1307591"/>
            <a:chExt cx="9144389" cy="215357"/>
          </a:xfrm>
        </p:grpSpPr>
        <p:sp>
          <p:nvSpPr>
            <p:cNvPr id="11" name="object 23"/>
            <p:cNvSpPr/>
            <p:nvPr userDrawn="1"/>
          </p:nvSpPr>
          <p:spPr>
            <a:xfrm>
              <a:off x="9068189" y="1307591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5810" y="13934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" name="object 24"/>
            <p:cNvSpPr/>
            <p:nvPr userDrawn="1"/>
          </p:nvSpPr>
          <p:spPr>
            <a:xfrm>
              <a:off x="89857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25"/>
            <p:cNvSpPr/>
            <p:nvPr userDrawn="1"/>
          </p:nvSpPr>
          <p:spPr>
            <a:xfrm>
              <a:off x="890344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26"/>
            <p:cNvSpPr/>
            <p:nvPr userDrawn="1"/>
          </p:nvSpPr>
          <p:spPr>
            <a:xfrm>
              <a:off x="88210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27"/>
            <p:cNvSpPr/>
            <p:nvPr userDrawn="1"/>
          </p:nvSpPr>
          <p:spPr>
            <a:xfrm>
              <a:off x="8738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28"/>
            <p:cNvSpPr/>
            <p:nvPr userDrawn="1"/>
          </p:nvSpPr>
          <p:spPr>
            <a:xfrm>
              <a:off x="865637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29"/>
            <p:cNvSpPr/>
            <p:nvPr userDrawn="1"/>
          </p:nvSpPr>
          <p:spPr>
            <a:xfrm>
              <a:off x="85739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30"/>
            <p:cNvSpPr/>
            <p:nvPr userDrawn="1"/>
          </p:nvSpPr>
          <p:spPr>
            <a:xfrm>
              <a:off x="8491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31"/>
            <p:cNvSpPr/>
            <p:nvPr userDrawn="1"/>
          </p:nvSpPr>
          <p:spPr>
            <a:xfrm>
              <a:off x="840924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32"/>
            <p:cNvSpPr/>
            <p:nvPr userDrawn="1"/>
          </p:nvSpPr>
          <p:spPr>
            <a:xfrm>
              <a:off x="8326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33"/>
            <p:cNvSpPr/>
            <p:nvPr userDrawn="1"/>
          </p:nvSpPr>
          <p:spPr>
            <a:xfrm>
              <a:off x="82445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34"/>
            <p:cNvSpPr/>
            <p:nvPr userDrawn="1"/>
          </p:nvSpPr>
          <p:spPr>
            <a:xfrm>
              <a:off x="816216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35"/>
            <p:cNvSpPr/>
            <p:nvPr userDrawn="1"/>
          </p:nvSpPr>
          <p:spPr>
            <a:xfrm>
              <a:off x="807981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36"/>
            <p:cNvSpPr/>
            <p:nvPr userDrawn="1"/>
          </p:nvSpPr>
          <p:spPr>
            <a:xfrm>
              <a:off x="799743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37"/>
            <p:cNvSpPr/>
            <p:nvPr userDrawn="1"/>
          </p:nvSpPr>
          <p:spPr>
            <a:xfrm>
              <a:off x="79150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38"/>
            <p:cNvSpPr/>
            <p:nvPr userDrawn="1"/>
          </p:nvSpPr>
          <p:spPr>
            <a:xfrm>
              <a:off x="78327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39"/>
            <p:cNvSpPr/>
            <p:nvPr userDrawn="1"/>
          </p:nvSpPr>
          <p:spPr>
            <a:xfrm>
              <a:off x="775033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40"/>
            <p:cNvSpPr/>
            <p:nvPr userDrawn="1"/>
          </p:nvSpPr>
          <p:spPr>
            <a:xfrm>
              <a:off x="766798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41"/>
            <p:cNvSpPr/>
            <p:nvPr userDrawn="1"/>
          </p:nvSpPr>
          <p:spPr>
            <a:xfrm>
              <a:off x="7585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42"/>
            <p:cNvSpPr/>
            <p:nvPr userDrawn="1"/>
          </p:nvSpPr>
          <p:spPr>
            <a:xfrm>
              <a:off x="75032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43"/>
            <p:cNvSpPr/>
            <p:nvPr userDrawn="1"/>
          </p:nvSpPr>
          <p:spPr>
            <a:xfrm>
              <a:off x="742090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44"/>
            <p:cNvSpPr/>
            <p:nvPr userDrawn="1"/>
          </p:nvSpPr>
          <p:spPr>
            <a:xfrm>
              <a:off x="73385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45"/>
            <p:cNvSpPr/>
            <p:nvPr userDrawn="1"/>
          </p:nvSpPr>
          <p:spPr>
            <a:xfrm>
              <a:off x="72561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46"/>
            <p:cNvSpPr/>
            <p:nvPr userDrawn="1"/>
          </p:nvSpPr>
          <p:spPr>
            <a:xfrm>
              <a:off x="71737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47"/>
            <p:cNvSpPr/>
            <p:nvPr userDrawn="1"/>
          </p:nvSpPr>
          <p:spPr>
            <a:xfrm>
              <a:off x="709142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48"/>
            <p:cNvSpPr/>
            <p:nvPr userDrawn="1"/>
          </p:nvSpPr>
          <p:spPr>
            <a:xfrm>
              <a:off x="700909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49"/>
            <p:cNvSpPr/>
            <p:nvPr userDrawn="1"/>
          </p:nvSpPr>
          <p:spPr>
            <a:xfrm>
              <a:off x="69266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50"/>
            <p:cNvSpPr/>
            <p:nvPr userDrawn="1"/>
          </p:nvSpPr>
          <p:spPr>
            <a:xfrm>
              <a:off x="68443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51"/>
            <p:cNvSpPr/>
            <p:nvPr userDrawn="1"/>
          </p:nvSpPr>
          <p:spPr>
            <a:xfrm>
              <a:off x="67619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52"/>
            <p:cNvSpPr/>
            <p:nvPr userDrawn="1"/>
          </p:nvSpPr>
          <p:spPr>
            <a:xfrm>
              <a:off x="667960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53"/>
            <p:cNvSpPr/>
            <p:nvPr userDrawn="1"/>
          </p:nvSpPr>
          <p:spPr>
            <a:xfrm>
              <a:off x="65972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54"/>
            <p:cNvSpPr/>
            <p:nvPr userDrawn="1"/>
          </p:nvSpPr>
          <p:spPr>
            <a:xfrm>
              <a:off x="65148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55"/>
            <p:cNvSpPr/>
            <p:nvPr userDrawn="1"/>
          </p:nvSpPr>
          <p:spPr>
            <a:xfrm>
              <a:off x="64325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56"/>
            <p:cNvSpPr/>
            <p:nvPr userDrawn="1"/>
          </p:nvSpPr>
          <p:spPr>
            <a:xfrm>
              <a:off x="634347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57"/>
            <p:cNvSpPr/>
            <p:nvPr userDrawn="1"/>
          </p:nvSpPr>
          <p:spPr>
            <a:xfrm>
              <a:off x="626112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58"/>
            <p:cNvSpPr/>
            <p:nvPr userDrawn="1"/>
          </p:nvSpPr>
          <p:spPr>
            <a:xfrm>
              <a:off x="617874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59"/>
            <p:cNvSpPr/>
            <p:nvPr userDrawn="1"/>
          </p:nvSpPr>
          <p:spPr>
            <a:xfrm>
              <a:off x="60963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60"/>
            <p:cNvSpPr/>
            <p:nvPr userDrawn="1"/>
          </p:nvSpPr>
          <p:spPr>
            <a:xfrm>
              <a:off x="601401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61"/>
            <p:cNvSpPr/>
            <p:nvPr userDrawn="1"/>
          </p:nvSpPr>
          <p:spPr>
            <a:xfrm>
              <a:off x="593165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62"/>
            <p:cNvSpPr/>
            <p:nvPr userDrawn="1"/>
          </p:nvSpPr>
          <p:spPr>
            <a:xfrm>
              <a:off x="58492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63"/>
            <p:cNvSpPr/>
            <p:nvPr userDrawn="1"/>
          </p:nvSpPr>
          <p:spPr>
            <a:xfrm>
              <a:off x="57669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64"/>
            <p:cNvSpPr/>
            <p:nvPr userDrawn="1"/>
          </p:nvSpPr>
          <p:spPr>
            <a:xfrm>
              <a:off x="56845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65"/>
            <p:cNvSpPr/>
            <p:nvPr userDrawn="1"/>
          </p:nvSpPr>
          <p:spPr>
            <a:xfrm>
              <a:off x="560220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66"/>
            <p:cNvSpPr/>
            <p:nvPr userDrawn="1"/>
          </p:nvSpPr>
          <p:spPr>
            <a:xfrm>
              <a:off x="55198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67"/>
            <p:cNvSpPr/>
            <p:nvPr userDrawn="1"/>
          </p:nvSpPr>
          <p:spPr>
            <a:xfrm>
              <a:off x="543748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68"/>
            <p:cNvSpPr/>
            <p:nvPr userDrawn="1"/>
          </p:nvSpPr>
          <p:spPr>
            <a:xfrm>
              <a:off x="53550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69"/>
            <p:cNvSpPr/>
            <p:nvPr userDrawn="1"/>
          </p:nvSpPr>
          <p:spPr>
            <a:xfrm>
              <a:off x="52727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70"/>
            <p:cNvSpPr/>
            <p:nvPr userDrawn="1"/>
          </p:nvSpPr>
          <p:spPr>
            <a:xfrm>
              <a:off x="519037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71"/>
            <p:cNvSpPr/>
            <p:nvPr userDrawn="1"/>
          </p:nvSpPr>
          <p:spPr>
            <a:xfrm>
              <a:off x="51079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72"/>
            <p:cNvSpPr/>
            <p:nvPr userDrawn="1"/>
          </p:nvSpPr>
          <p:spPr>
            <a:xfrm>
              <a:off x="502565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73"/>
            <p:cNvSpPr/>
            <p:nvPr userDrawn="1"/>
          </p:nvSpPr>
          <p:spPr>
            <a:xfrm>
              <a:off x="49432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74"/>
            <p:cNvSpPr/>
            <p:nvPr userDrawn="1"/>
          </p:nvSpPr>
          <p:spPr>
            <a:xfrm>
              <a:off x="48609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75"/>
            <p:cNvSpPr/>
            <p:nvPr userDrawn="1"/>
          </p:nvSpPr>
          <p:spPr>
            <a:xfrm>
              <a:off x="477856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76"/>
            <p:cNvSpPr/>
            <p:nvPr userDrawn="1"/>
          </p:nvSpPr>
          <p:spPr>
            <a:xfrm>
              <a:off x="469618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77"/>
            <p:cNvSpPr/>
            <p:nvPr userDrawn="1"/>
          </p:nvSpPr>
          <p:spPr>
            <a:xfrm>
              <a:off x="46138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78"/>
            <p:cNvSpPr/>
            <p:nvPr userDrawn="1"/>
          </p:nvSpPr>
          <p:spPr>
            <a:xfrm>
              <a:off x="453145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79"/>
            <p:cNvSpPr/>
            <p:nvPr userDrawn="1"/>
          </p:nvSpPr>
          <p:spPr>
            <a:xfrm>
              <a:off x="44491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80"/>
            <p:cNvSpPr/>
            <p:nvPr userDrawn="1"/>
          </p:nvSpPr>
          <p:spPr>
            <a:xfrm>
              <a:off x="43667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81"/>
            <p:cNvSpPr/>
            <p:nvPr userDrawn="1"/>
          </p:nvSpPr>
          <p:spPr>
            <a:xfrm>
              <a:off x="428435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82"/>
            <p:cNvSpPr/>
            <p:nvPr userDrawn="1"/>
          </p:nvSpPr>
          <p:spPr>
            <a:xfrm>
              <a:off x="42020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83"/>
            <p:cNvSpPr/>
            <p:nvPr userDrawn="1"/>
          </p:nvSpPr>
          <p:spPr>
            <a:xfrm>
              <a:off x="411964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84"/>
            <p:cNvSpPr/>
            <p:nvPr userDrawn="1"/>
          </p:nvSpPr>
          <p:spPr>
            <a:xfrm>
              <a:off x="40373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85"/>
            <p:cNvSpPr/>
            <p:nvPr userDrawn="1"/>
          </p:nvSpPr>
          <p:spPr>
            <a:xfrm>
              <a:off x="395490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86"/>
            <p:cNvSpPr/>
            <p:nvPr userDrawn="1"/>
          </p:nvSpPr>
          <p:spPr>
            <a:xfrm>
              <a:off x="38725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87"/>
            <p:cNvSpPr/>
            <p:nvPr userDrawn="1"/>
          </p:nvSpPr>
          <p:spPr>
            <a:xfrm>
              <a:off x="37902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88"/>
            <p:cNvSpPr/>
            <p:nvPr userDrawn="1"/>
          </p:nvSpPr>
          <p:spPr>
            <a:xfrm>
              <a:off x="37078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89"/>
            <p:cNvSpPr/>
            <p:nvPr userDrawn="1"/>
          </p:nvSpPr>
          <p:spPr>
            <a:xfrm>
              <a:off x="362547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90"/>
            <p:cNvSpPr/>
            <p:nvPr userDrawn="1"/>
          </p:nvSpPr>
          <p:spPr>
            <a:xfrm>
              <a:off x="354309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91"/>
            <p:cNvSpPr/>
            <p:nvPr userDrawn="1"/>
          </p:nvSpPr>
          <p:spPr>
            <a:xfrm>
              <a:off x="346071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92"/>
            <p:cNvSpPr/>
            <p:nvPr userDrawn="1"/>
          </p:nvSpPr>
          <p:spPr>
            <a:xfrm>
              <a:off x="33783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93"/>
            <p:cNvSpPr/>
            <p:nvPr userDrawn="1"/>
          </p:nvSpPr>
          <p:spPr>
            <a:xfrm>
              <a:off x="32960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94"/>
            <p:cNvSpPr/>
            <p:nvPr userDrawn="1"/>
          </p:nvSpPr>
          <p:spPr>
            <a:xfrm>
              <a:off x="32136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95"/>
            <p:cNvSpPr/>
            <p:nvPr userDrawn="1"/>
          </p:nvSpPr>
          <p:spPr>
            <a:xfrm>
              <a:off x="31312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96"/>
            <p:cNvSpPr/>
            <p:nvPr userDrawn="1"/>
          </p:nvSpPr>
          <p:spPr>
            <a:xfrm>
              <a:off x="30488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97"/>
            <p:cNvSpPr/>
            <p:nvPr userDrawn="1"/>
          </p:nvSpPr>
          <p:spPr>
            <a:xfrm>
              <a:off x="296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98"/>
            <p:cNvSpPr/>
            <p:nvPr userDrawn="1"/>
          </p:nvSpPr>
          <p:spPr>
            <a:xfrm>
              <a:off x="28841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99"/>
            <p:cNvSpPr/>
            <p:nvPr userDrawn="1"/>
          </p:nvSpPr>
          <p:spPr>
            <a:xfrm>
              <a:off x="280180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100"/>
            <p:cNvSpPr/>
            <p:nvPr userDrawn="1"/>
          </p:nvSpPr>
          <p:spPr>
            <a:xfrm>
              <a:off x="271945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101"/>
            <p:cNvSpPr/>
            <p:nvPr userDrawn="1"/>
          </p:nvSpPr>
          <p:spPr>
            <a:xfrm>
              <a:off x="26370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102"/>
            <p:cNvSpPr/>
            <p:nvPr userDrawn="1"/>
          </p:nvSpPr>
          <p:spPr>
            <a:xfrm>
              <a:off x="2554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103"/>
            <p:cNvSpPr/>
            <p:nvPr userDrawn="1"/>
          </p:nvSpPr>
          <p:spPr>
            <a:xfrm>
              <a:off x="24723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104"/>
            <p:cNvSpPr/>
            <p:nvPr userDrawn="1"/>
          </p:nvSpPr>
          <p:spPr>
            <a:xfrm>
              <a:off x="23899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105"/>
            <p:cNvSpPr/>
            <p:nvPr userDrawn="1"/>
          </p:nvSpPr>
          <p:spPr>
            <a:xfrm>
              <a:off x="230763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106"/>
            <p:cNvSpPr/>
            <p:nvPr userDrawn="1"/>
          </p:nvSpPr>
          <p:spPr>
            <a:xfrm>
              <a:off x="22252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107"/>
            <p:cNvSpPr/>
            <p:nvPr userDrawn="1"/>
          </p:nvSpPr>
          <p:spPr>
            <a:xfrm>
              <a:off x="21429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108"/>
            <p:cNvSpPr/>
            <p:nvPr userDrawn="1"/>
          </p:nvSpPr>
          <p:spPr>
            <a:xfrm>
              <a:off x="2060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109"/>
            <p:cNvSpPr/>
            <p:nvPr userDrawn="1"/>
          </p:nvSpPr>
          <p:spPr>
            <a:xfrm>
              <a:off x="197816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110"/>
            <p:cNvSpPr/>
            <p:nvPr userDrawn="1"/>
          </p:nvSpPr>
          <p:spPr>
            <a:xfrm>
              <a:off x="189580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111"/>
            <p:cNvSpPr/>
            <p:nvPr userDrawn="1"/>
          </p:nvSpPr>
          <p:spPr>
            <a:xfrm>
              <a:off x="181344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112"/>
            <p:cNvSpPr/>
            <p:nvPr userDrawn="1"/>
          </p:nvSpPr>
          <p:spPr>
            <a:xfrm>
              <a:off x="17310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113"/>
            <p:cNvSpPr/>
            <p:nvPr userDrawn="1"/>
          </p:nvSpPr>
          <p:spPr>
            <a:xfrm>
              <a:off x="164871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114"/>
            <p:cNvSpPr/>
            <p:nvPr userDrawn="1"/>
          </p:nvSpPr>
          <p:spPr>
            <a:xfrm>
              <a:off x="156633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115"/>
            <p:cNvSpPr/>
            <p:nvPr userDrawn="1"/>
          </p:nvSpPr>
          <p:spPr>
            <a:xfrm>
              <a:off x="14812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116"/>
            <p:cNvSpPr/>
            <p:nvPr userDrawn="1"/>
          </p:nvSpPr>
          <p:spPr>
            <a:xfrm>
              <a:off x="13989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117"/>
            <p:cNvSpPr/>
            <p:nvPr userDrawn="1"/>
          </p:nvSpPr>
          <p:spPr>
            <a:xfrm>
              <a:off x="131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118"/>
            <p:cNvSpPr/>
            <p:nvPr userDrawn="1"/>
          </p:nvSpPr>
          <p:spPr>
            <a:xfrm>
              <a:off x="12341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19"/>
            <p:cNvSpPr/>
            <p:nvPr userDrawn="1"/>
          </p:nvSpPr>
          <p:spPr>
            <a:xfrm>
              <a:off x="115182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20"/>
            <p:cNvSpPr/>
            <p:nvPr userDrawn="1"/>
          </p:nvSpPr>
          <p:spPr>
            <a:xfrm>
              <a:off x="1069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21"/>
            <p:cNvSpPr/>
            <p:nvPr userDrawn="1"/>
          </p:nvSpPr>
          <p:spPr>
            <a:xfrm>
              <a:off x="98709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22"/>
            <p:cNvSpPr/>
            <p:nvPr userDrawn="1"/>
          </p:nvSpPr>
          <p:spPr>
            <a:xfrm>
              <a:off x="90472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23"/>
            <p:cNvSpPr/>
            <p:nvPr userDrawn="1"/>
          </p:nvSpPr>
          <p:spPr>
            <a:xfrm>
              <a:off x="8223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24"/>
            <p:cNvSpPr/>
            <p:nvPr userDrawn="1"/>
          </p:nvSpPr>
          <p:spPr>
            <a:xfrm>
              <a:off x="7399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25"/>
            <p:cNvSpPr/>
            <p:nvPr userDrawn="1"/>
          </p:nvSpPr>
          <p:spPr>
            <a:xfrm>
              <a:off x="6576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26"/>
            <p:cNvSpPr/>
            <p:nvPr userDrawn="1"/>
          </p:nvSpPr>
          <p:spPr>
            <a:xfrm>
              <a:off x="5752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27"/>
            <p:cNvSpPr/>
            <p:nvPr userDrawn="1"/>
          </p:nvSpPr>
          <p:spPr>
            <a:xfrm>
              <a:off x="492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28"/>
            <p:cNvSpPr/>
            <p:nvPr userDrawn="1"/>
          </p:nvSpPr>
          <p:spPr>
            <a:xfrm>
              <a:off x="4105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29"/>
            <p:cNvSpPr/>
            <p:nvPr userDrawn="1"/>
          </p:nvSpPr>
          <p:spPr>
            <a:xfrm>
              <a:off x="32818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30"/>
            <p:cNvSpPr/>
            <p:nvPr userDrawn="1"/>
          </p:nvSpPr>
          <p:spPr>
            <a:xfrm>
              <a:off x="24580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31"/>
            <p:cNvSpPr/>
            <p:nvPr userDrawn="1"/>
          </p:nvSpPr>
          <p:spPr>
            <a:xfrm>
              <a:off x="163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32"/>
            <p:cNvSpPr/>
            <p:nvPr userDrawn="1"/>
          </p:nvSpPr>
          <p:spPr>
            <a:xfrm>
              <a:off x="8107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33"/>
            <p:cNvSpPr/>
            <p:nvPr userDrawn="1"/>
          </p:nvSpPr>
          <p:spPr>
            <a:xfrm>
              <a:off x="0" y="1309970"/>
              <a:ext cx="116205" cy="212725"/>
            </a:xfrm>
            <a:custGeom>
              <a:avLst/>
              <a:gdLst/>
              <a:ahLst/>
              <a:cxnLst/>
              <a:rect l="l" t="t" r="r" b="b"/>
              <a:pathLst>
                <a:path w="116205" h="212725">
                  <a:moveTo>
                    <a:pt x="115612" y="212505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34"/>
            <p:cNvSpPr/>
            <p:nvPr userDrawn="1"/>
          </p:nvSpPr>
          <p:spPr>
            <a:xfrm>
              <a:off x="0" y="1461354"/>
              <a:ext cx="33655" cy="61594"/>
            </a:xfrm>
            <a:custGeom>
              <a:avLst/>
              <a:gdLst/>
              <a:ahLst/>
              <a:cxnLst/>
              <a:rect l="l" t="t" r="r" b="b"/>
              <a:pathLst>
                <a:path w="33655" h="61594">
                  <a:moveTo>
                    <a:pt x="33252" y="6112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24" name="Black Bar"/>
          <p:cNvSpPr/>
          <p:nvPr userDrawn="1"/>
        </p:nvSpPr>
        <p:spPr>
          <a:xfrm>
            <a:off x="0" y="1516650"/>
            <a:ext cx="9144000" cy="3850004"/>
          </a:xfrm>
          <a:custGeom>
            <a:avLst/>
            <a:gdLst/>
            <a:ahLst/>
            <a:cxnLst/>
            <a:rect l="l" t="t" r="r" b="b"/>
            <a:pathLst>
              <a:path w="9144000" h="3850004">
                <a:moveTo>
                  <a:pt x="0" y="3849624"/>
                </a:moveTo>
                <a:lnTo>
                  <a:pt x="9144000" y="3849624"/>
                </a:lnTo>
                <a:lnTo>
                  <a:pt x="914400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grpSp>
        <p:nvGrpSpPr>
          <p:cNvPr id="125" name="Lines 2"/>
          <p:cNvGrpSpPr/>
          <p:nvPr userDrawn="1"/>
        </p:nvGrpSpPr>
        <p:grpSpPr>
          <a:xfrm>
            <a:off x="1" y="5361705"/>
            <a:ext cx="9144389" cy="215265"/>
            <a:chOff x="0" y="5367528"/>
            <a:chExt cx="9144389" cy="215265"/>
          </a:xfrm>
        </p:grpSpPr>
        <p:sp>
          <p:nvSpPr>
            <p:cNvPr id="126" name="object 135"/>
            <p:cNvSpPr/>
            <p:nvPr userDrawn="1"/>
          </p:nvSpPr>
          <p:spPr>
            <a:xfrm>
              <a:off x="9137849" y="536752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150" y="1130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36"/>
            <p:cNvSpPr/>
            <p:nvPr userDrawn="1"/>
          </p:nvSpPr>
          <p:spPr>
            <a:xfrm>
              <a:off x="9055489" y="5367528"/>
              <a:ext cx="88900" cy="163195"/>
            </a:xfrm>
            <a:custGeom>
              <a:avLst/>
              <a:gdLst/>
              <a:ahLst/>
              <a:cxnLst/>
              <a:rect l="l" t="t" r="r" b="b"/>
              <a:pathLst>
                <a:path w="88900" h="163195">
                  <a:moveTo>
                    <a:pt x="88509" y="162687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37"/>
            <p:cNvSpPr/>
            <p:nvPr userDrawn="1"/>
          </p:nvSpPr>
          <p:spPr>
            <a:xfrm>
              <a:off x="897309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38"/>
            <p:cNvSpPr/>
            <p:nvPr userDrawn="1"/>
          </p:nvSpPr>
          <p:spPr>
            <a:xfrm>
              <a:off x="889074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39"/>
            <p:cNvSpPr/>
            <p:nvPr userDrawn="1"/>
          </p:nvSpPr>
          <p:spPr>
            <a:xfrm>
              <a:off x="880838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40"/>
            <p:cNvSpPr/>
            <p:nvPr userDrawn="1"/>
          </p:nvSpPr>
          <p:spPr>
            <a:xfrm>
              <a:off x="8726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2" name="object 141"/>
            <p:cNvSpPr/>
            <p:nvPr userDrawn="1"/>
          </p:nvSpPr>
          <p:spPr>
            <a:xfrm>
              <a:off x="864367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3" name="object 142"/>
            <p:cNvSpPr/>
            <p:nvPr userDrawn="1"/>
          </p:nvSpPr>
          <p:spPr>
            <a:xfrm>
              <a:off x="856128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4" name="object 143"/>
            <p:cNvSpPr/>
            <p:nvPr userDrawn="1"/>
          </p:nvSpPr>
          <p:spPr>
            <a:xfrm>
              <a:off x="847891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5" name="object 144"/>
            <p:cNvSpPr/>
            <p:nvPr userDrawn="1"/>
          </p:nvSpPr>
          <p:spPr>
            <a:xfrm>
              <a:off x="839655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6" name="object 145"/>
            <p:cNvSpPr/>
            <p:nvPr userDrawn="1"/>
          </p:nvSpPr>
          <p:spPr>
            <a:xfrm>
              <a:off x="8314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7" name="object 146"/>
            <p:cNvSpPr/>
            <p:nvPr userDrawn="1"/>
          </p:nvSpPr>
          <p:spPr>
            <a:xfrm>
              <a:off x="823183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8" name="object 147"/>
            <p:cNvSpPr/>
            <p:nvPr userDrawn="1"/>
          </p:nvSpPr>
          <p:spPr>
            <a:xfrm>
              <a:off x="814946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9" name="object 148"/>
            <p:cNvSpPr/>
            <p:nvPr userDrawn="1"/>
          </p:nvSpPr>
          <p:spPr>
            <a:xfrm>
              <a:off x="806711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0" name="object 149"/>
            <p:cNvSpPr/>
            <p:nvPr userDrawn="1"/>
          </p:nvSpPr>
          <p:spPr>
            <a:xfrm>
              <a:off x="798473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1" name="object 150"/>
            <p:cNvSpPr/>
            <p:nvPr userDrawn="1"/>
          </p:nvSpPr>
          <p:spPr>
            <a:xfrm>
              <a:off x="79023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2" name="object 151"/>
            <p:cNvSpPr/>
            <p:nvPr userDrawn="1"/>
          </p:nvSpPr>
          <p:spPr>
            <a:xfrm>
              <a:off x="78200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3" name="object 152"/>
            <p:cNvSpPr/>
            <p:nvPr userDrawn="1"/>
          </p:nvSpPr>
          <p:spPr>
            <a:xfrm>
              <a:off x="773764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4" name="object 153"/>
            <p:cNvSpPr/>
            <p:nvPr userDrawn="1"/>
          </p:nvSpPr>
          <p:spPr>
            <a:xfrm>
              <a:off x="76552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5" name="object 154"/>
            <p:cNvSpPr/>
            <p:nvPr userDrawn="1"/>
          </p:nvSpPr>
          <p:spPr>
            <a:xfrm>
              <a:off x="757291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6" name="object 155"/>
            <p:cNvSpPr/>
            <p:nvPr userDrawn="1"/>
          </p:nvSpPr>
          <p:spPr>
            <a:xfrm>
              <a:off x="74905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7" name="object 156"/>
            <p:cNvSpPr/>
            <p:nvPr userDrawn="1"/>
          </p:nvSpPr>
          <p:spPr>
            <a:xfrm>
              <a:off x="7408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8" name="object 157"/>
            <p:cNvSpPr/>
            <p:nvPr userDrawn="1"/>
          </p:nvSpPr>
          <p:spPr>
            <a:xfrm>
              <a:off x="73258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9" name="object 158"/>
            <p:cNvSpPr/>
            <p:nvPr userDrawn="1"/>
          </p:nvSpPr>
          <p:spPr>
            <a:xfrm>
              <a:off x="72434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0" name="object 159"/>
            <p:cNvSpPr/>
            <p:nvPr userDrawn="1"/>
          </p:nvSpPr>
          <p:spPr>
            <a:xfrm>
              <a:off x="71610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1" name="object 160"/>
            <p:cNvSpPr/>
            <p:nvPr userDrawn="1"/>
          </p:nvSpPr>
          <p:spPr>
            <a:xfrm>
              <a:off x="70787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2" name="object 161"/>
            <p:cNvSpPr/>
            <p:nvPr userDrawn="1"/>
          </p:nvSpPr>
          <p:spPr>
            <a:xfrm>
              <a:off x="6996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3" name="object 162"/>
            <p:cNvSpPr/>
            <p:nvPr userDrawn="1"/>
          </p:nvSpPr>
          <p:spPr>
            <a:xfrm>
              <a:off x="69139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4" name="object 163"/>
            <p:cNvSpPr/>
            <p:nvPr userDrawn="1"/>
          </p:nvSpPr>
          <p:spPr>
            <a:xfrm>
              <a:off x="68316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5" name="object 164"/>
            <p:cNvSpPr/>
            <p:nvPr userDrawn="1"/>
          </p:nvSpPr>
          <p:spPr>
            <a:xfrm>
              <a:off x="67492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6" name="object 165"/>
            <p:cNvSpPr/>
            <p:nvPr userDrawn="1"/>
          </p:nvSpPr>
          <p:spPr>
            <a:xfrm>
              <a:off x="666690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7" name="object 166"/>
            <p:cNvSpPr/>
            <p:nvPr userDrawn="1"/>
          </p:nvSpPr>
          <p:spPr>
            <a:xfrm>
              <a:off x="65845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8" name="object 167"/>
            <p:cNvSpPr/>
            <p:nvPr userDrawn="1"/>
          </p:nvSpPr>
          <p:spPr>
            <a:xfrm>
              <a:off x="65021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9" name="object 168"/>
            <p:cNvSpPr/>
            <p:nvPr userDrawn="1"/>
          </p:nvSpPr>
          <p:spPr>
            <a:xfrm>
              <a:off x="64198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0" name="object 169"/>
            <p:cNvSpPr/>
            <p:nvPr userDrawn="1"/>
          </p:nvSpPr>
          <p:spPr>
            <a:xfrm>
              <a:off x="633077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1" name="object 170"/>
            <p:cNvSpPr/>
            <p:nvPr userDrawn="1"/>
          </p:nvSpPr>
          <p:spPr>
            <a:xfrm>
              <a:off x="624842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2" name="object 171"/>
            <p:cNvSpPr/>
            <p:nvPr userDrawn="1"/>
          </p:nvSpPr>
          <p:spPr>
            <a:xfrm>
              <a:off x="616604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3" name="object 172"/>
            <p:cNvSpPr/>
            <p:nvPr userDrawn="1"/>
          </p:nvSpPr>
          <p:spPr>
            <a:xfrm>
              <a:off x="60836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4" name="object 173"/>
            <p:cNvSpPr/>
            <p:nvPr userDrawn="1"/>
          </p:nvSpPr>
          <p:spPr>
            <a:xfrm>
              <a:off x="600131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5" name="object 174"/>
            <p:cNvSpPr/>
            <p:nvPr userDrawn="1"/>
          </p:nvSpPr>
          <p:spPr>
            <a:xfrm>
              <a:off x="591895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6" name="object 175"/>
            <p:cNvSpPr/>
            <p:nvPr userDrawn="1"/>
          </p:nvSpPr>
          <p:spPr>
            <a:xfrm>
              <a:off x="58365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7" name="object 176"/>
            <p:cNvSpPr/>
            <p:nvPr userDrawn="1"/>
          </p:nvSpPr>
          <p:spPr>
            <a:xfrm>
              <a:off x="57542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8" name="object 177"/>
            <p:cNvSpPr/>
            <p:nvPr userDrawn="1"/>
          </p:nvSpPr>
          <p:spPr>
            <a:xfrm>
              <a:off x="56718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9" name="object 178"/>
            <p:cNvSpPr/>
            <p:nvPr userDrawn="1"/>
          </p:nvSpPr>
          <p:spPr>
            <a:xfrm>
              <a:off x="558950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0" name="object 179"/>
            <p:cNvSpPr/>
            <p:nvPr userDrawn="1"/>
          </p:nvSpPr>
          <p:spPr>
            <a:xfrm>
              <a:off x="55071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1" name="object 180"/>
            <p:cNvSpPr/>
            <p:nvPr userDrawn="1"/>
          </p:nvSpPr>
          <p:spPr>
            <a:xfrm>
              <a:off x="542478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2" name="object 181"/>
            <p:cNvSpPr/>
            <p:nvPr userDrawn="1"/>
          </p:nvSpPr>
          <p:spPr>
            <a:xfrm>
              <a:off x="53423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3" name="object 182"/>
            <p:cNvSpPr/>
            <p:nvPr userDrawn="1"/>
          </p:nvSpPr>
          <p:spPr>
            <a:xfrm>
              <a:off x="52600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4" name="object 183"/>
            <p:cNvSpPr/>
            <p:nvPr userDrawn="1"/>
          </p:nvSpPr>
          <p:spPr>
            <a:xfrm>
              <a:off x="517767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5" name="object 184"/>
            <p:cNvSpPr/>
            <p:nvPr userDrawn="1"/>
          </p:nvSpPr>
          <p:spPr>
            <a:xfrm>
              <a:off x="50952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6" name="object 185"/>
            <p:cNvSpPr/>
            <p:nvPr userDrawn="1"/>
          </p:nvSpPr>
          <p:spPr>
            <a:xfrm>
              <a:off x="501295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7" name="object 186"/>
            <p:cNvSpPr/>
            <p:nvPr userDrawn="1"/>
          </p:nvSpPr>
          <p:spPr>
            <a:xfrm>
              <a:off x="49305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8" name="object 187"/>
            <p:cNvSpPr/>
            <p:nvPr userDrawn="1"/>
          </p:nvSpPr>
          <p:spPr>
            <a:xfrm>
              <a:off x="48482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9" name="object 188"/>
            <p:cNvSpPr/>
            <p:nvPr userDrawn="1"/>
          </p:nvSpPr>
          <p:spPr>
            <a:xfrm>
              <a:off x="476586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0" name="object 189"/>
            <p:cNvSpPr/>
            <p:nvPr userDrawn="1"/>
          </p:nvSpPr>
          <p:spPr>
            <a:xfrm>
              <a:off x="46834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1" name="object 190"/>
            <p:cNvSpPr/>
            <p:nvPr userDrawn="1"/>
          </p:nvSpPr>
          <p:spPr>
            <a:xfrm>
              <a:off x="46011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2" name="object 191"/>
            <p:cNvSpPr/>
            <p:nvPr userDrawn="1"/>
          </p:nvSpPr>
          <p:spPr>
            <a:xfrm>
              <a:off x="451875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3" name="object 192"/>
            <p:cNvSpPr/>
            <p:nvPr userDrawn="1"/>
          </p:nvSpPr>
          <p:spPr>
            <a:xfrm>
              <a:off x="44364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4" name="object 193"/>
            <p:cNvSpPr/>
            <p:nvPr userDrawn="1"/>
          </p:nvSpPr>
          <p:spPr>
            <a:xfrm>
              <a:off x="43540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5" name="object 194"/>
            <p:cNvSpPr/>
            <p:nvPr userDrawn="1"/>
          </p:nvSpPr>
          <p:spPr>
            <a:xfrm>
              <a:off x="427165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6" name="object 195"/>
            <p:cNvSpPr/>
            <p:nvPr userDrawn="1"/>
          </p:nvSpPr>
          <p:spPr>
            <a:xfrm>
              <a:off x="41893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7" name="object 196"/>
            <p:cNvSpPr/>
            <p:nvPr userDrawn="1"/>
          </p:nvSpPr>
          <p:spPr>
            <a:xfrm>
              <a:off x="41069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8" name="object 197"/>
            <p:cNvSpPr/>
            <p:nvPr userDrawn="1"/>
          </p:nvSpPr>
          <p:spPr>
            <a:xfrm>
              <a:off x="40246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9" name="object 198"/>
            <p:cNvSpPr/>
            <p:nvPr userDrawn="1"/>
          </p:nvSpPr>
          <p:spPr>
            <a:xfrm>
              <a:off x="394220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0" name="object 199"/>
            <p:cNvSpPr/>
            <p:nvPr userDrawn="1"/>
          </p:nvSpPr>
          <p:spPr>
            <a:xfrm>
              <a:off x="38598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1" name="object 200"/>
            <p:cNvSpPr/>
            <p:nvPr userDrawn="1"/>
          </p:nvSpPr>
          <p:spPr>
            <a:xfrm>
              <a:off x="37775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2" name="object 201"/>
            <p:cNvSpPr/>
            <p:nvPr userDrawn="1"/>
          </p:nvSpPr>
          <p:spPr>
            <a:xfrm>
              <a:off x="36951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3" name="object 202"/>
            <p:cNvSpPr/>
            <p:nvPr userDrawn="1"/>
          </p:nvSpPr>
          <p:spPr>
            <a:xfrm>
              <a:off x="361277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4" name="object 203"/>
            <p:cNvSpPr/>
            <p:nvPr userDrawn="1"/>
          </p:nvSpPr>
          <p:spPr>
            <a:xfrm>
              <a:off x="3530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5" name="object 204"/>
            <p:cNvSpPr/>
            <p:nvPr userDrawn="1"/>
          </p:nvSpPr>
          <p:spPr>
            <a:xfrm>
              <a:off x="344801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6" name="object 205"/>
            <p:cNvSpPr/>
            <p:nvPr userDrawn="1"/>
          </p:nvSpPr>
          <p:spPr>
            <a:xfrm>
              <a:off x="33656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7" name="object 206"/>
            <p:cNvSpPr/>
            <p:nvPr userDrawn="1"/>
          </p:nvSpPr>
          <p:spPr>
            <a:xfrm>
              <a:off x="32833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8" name="object 207"/>
            <p:cNvSpPr/>
            <p:nvPr userDrawn="1"/>
          </p:nvSpPr>
          <p:spPr>
            <a:xfrm>
              <a:off x="320092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9" name="object 208"/>
            <p:cNvSpPr/>
            <p:nvPr userDrawn="1"/>
          </p:nvSpPr>
          <p:spPr>
            <a:xfrm>
              <a:off x="31185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0" name="object 209"/>
            <p:cNvSpPr/>
            <p:nvPr userDrawn="1"/>
          </p:nvSpPr>
          <p:spPr>
            <a:xfrm>
              <a:off x="303618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1" name="object 210"/>
            <p:cNvSpPr/>
            <p:nvPr userDrawn="1"/>
          </p:nvSpPr>
          <p:spPr>
            <a:xfrm>
              <a:off x="295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2" name="object 211"/>
            <p:cNvSpPr/>
            <p:nvPr userDrawn="1"/>
          </p:nvSpPr>
          <p:spPr>
            <a:xfrm>
              <a:off x="28714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3" name="object 212"/>
            <p:cNvSpPr/>
            <p:nvPr userDrawn="1"/>
          </p:nvSpPr>
          <p:spPr>
            <a:xfrm>
              <a:off x="278910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4" name="object 213"/>
            <p:cNvSpPr/>
            <p:nvPr userDrawn="1"/>
          </p:nvSpPr>
          <p:spPr>
            <a:xfrm>
              <a:off x="270675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5" name="object 214"/>
            <p:cNvSpPr/>
            <p:nvPr userDrawn="1"/>
          </p:nvSpPr>
          <p:spPr>
            <a:xfrm>
              <a:off x="26243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6" name="object 215"/>
            <p:cNvSpPr/>
            <p:nvPr userDrawn="1"/>
          </p:nvSpPr>
          <p:spPr>
            <a:xfrm>
              <a:off x="2542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7" name="object 216"/>
            <p:cNvSpPr/>
            <p:nvPr userDrawn="1"/>
          </p:nvSpPr>
          <p:spPr>
            <a:xfrm>
              <a:off x="24596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8" name="object 217"/>
            <p:cNvSpPr/>
            <p:nvPr userDrawn="1"/>
          </p:nvSpPr>
          <p:spPr>
            <a:xfrm>
              <a:off x="23772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9" name="object 218"/>
            <p:cNvSpPr/>
            <p:nvPr userDrawn="1"/>
          </p:nvSpPr>
          <p:spPr>
            <a:xfrm>
              <a:off x="229493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0" name="object 219"/>
            <p:cNvSpPr/>
            <p:nvPr userDrawn="1"/>
          </p:nvSpPr>
          <p:spPr>
            <a:xfrm>
              <a:off x="22125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1" name="object 220"/>
            <p:cNvSpPr/>
            <p:nvPr userDrawn="1"/>
          </p:nvSpPr>
          <p:spPr>
            <a:xfrm>
              <a:off x="2130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2" name="object 221"/>
            <p:cNvSpPr/>
            <p:nvPr userDrawn="1"/>
          </p:nvSpPr>
          <p:spPr>
            <a:xfrm>
              <a:off x="2047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3" name="object 222"/>
            <p:cNvSpPr/>
            <p:nvPr userDrawn="1"/>
          </p:nvSpPr>
          <p:spPr>
            <a:xfrm>
              <a:off x="196546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4" name="object 223"/>
            <p:cNvSpPr/>
            <p:nvPr userDrawn="1"/>
          </p:nvSpPr>
          <p:spPr>
            <a:xfrm>
              <a:off x="188310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5" name="object 224"/>
            <p:cNvSpPr/>
            <p:nvPr userDrawn="1"/>
          </p:nvSpPr>
          <p:spPr>
            <a:xfrm>
              <a:off x="180074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6" name="object 225"/>
            <p:cNvSpPr/>
            <p:nvPr userDrawn="1"/>
          </p:nvSpPr>
          <p:spPr>
            <a:xfrm>
              <a:off x="17183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7" name="object 226"/>
            <p:cNvSpPr/>
            <p:nvPr userDrawn="1"/>
          </p:nvSpPr>
          <p:spPr>
            <a:xfrm>
              <a:off x="163601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8" name="object 227"/>
            <p:cNvSpPr/>
            <p:nvPr userDrawn="1"/>
          </p:nvSpPr>
          <p:spPr>
            <a:xfrm>
              <a:off x="155363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9" name="object 228"/>
            <p:cNvSpPr/>
            <p:nvPr userDrawn="1"/>
          </p:nvSpPr>
          <p:spPr>
            <a:xfrm>
              <a:off x="14685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0" name="object 229"/>
            <p:cNvSpPr/>
            <p:nvPr userDrawn="1"/>
          </p:nvSpPr>
          <p:spPr>
            <a:xfrm>
              <a:off x="138622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1" name="object 230"/>
            <p:cNvSpPr/>
            <p:nvPr userDrawn="1"/>
          </p:nvSpPr>
          <p:spPr>
            <a:xfrm>
              <a:off x="130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2" name="object 231"/>
            <p:cNvSpPr/>
            <p:nvPr userDrawn="1"/>
          </p:nvSpPr>
          <p:spPr>
            <a:xfrm>
              <a:off x="12214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3" name="object 232"/>
            <p:cNvSpPr/>
            <p:nvPr userDrawn="1"/>
          </p:nvSpPr>
          <p:spPr>
            <a:xfrm>
              <a:off x="11391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4" name="object 233"/>
            <p:cNvSpPr/>
            <p:nvPr userDrawn="1"/>
          </p:nvSpPr>
          <p:spPr>
            <a:xfrm>
              <a:off x="105675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5" name="object 234"/>
            <p:cNvSpPr/>
            <p:nvPr userDrawn="1"/>
          </p:nvSpPr>
          <p:spPr>
            <a:xfrm>
              <a:off x="97439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6" name="object 235"/>
            <p:cNvSpPr/>
            <p:nvPr userDrawn="1"/>
          </p:nvSpPr>
          <p:spPr>
            <a:xfrm>
              <a:off x="89202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7" name="object 236"/>
            <p:cNvSpPr/>
            <p:nvPr userDrawn="1"/>
          </p:nvSpPr>
          <p:spPr>
            <a:xfrm>
              <a:off x="8096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8" name="object 237"/>
            <p:cNvSpPr/>
            <p:nvPr userDrawn="1"/>
          </p:nvSpPr>
          <p:spPr>
            <a:xfrm>
              <a:off x="72729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9" name="object 238"/>
            <p:cNvSpPr/>
            <p:nvPr userDrawn="1"/>
          </p:nvSpPr>
          <p:spPr>
            <a:xfrm>
              <a:off x="6449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0" name="object 239"/>
            <p:cNvSpPr/>
            <p:nvPr userDrawn="1"/>
          </p:nvSpPr>
          <p:spPr>
            <a:xfrm>
              <a:off x="5625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1" name="object 240"/>
            <p:cNvSpPr/>
            <p:nvPr userDrawn="1"/>
          </p:nvSpPr>
          <p:spPr>
            <a:xfrm>
              <a:off x="480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2" name="object 241"/>
            <p:cNvSpPr/>
            <p:nvPr userDrawn="1"/>
          </p:nvSpPr>
          <p:spPr>
            <a:xfrm>
              <a:off x="3978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3" name="object 242"/>
            <p:cNvSpPr/>
            <p:nvPr userDrawn="1"/>
          </p:nvSpPr>
          <p:spPr>
            <a:xfrm>
              <a:off x="31548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4" name="object 243"/>
            <p:cNvSpPr/>
            <p:nvPr userDrawn="1"/>
          </p:nvSpPr>
          <p:spPr>
            <a:xfrm>
              <a:off x="23310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5" name="object 244"/>
            <p:cNvSpPr/>
            <p:nvPr userDrawn="1"/>
          </p:nvSpPr>
          <p:spPr>
            <a:xfrm>
              <a:off x="15075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6" name="object 245"/>
            <p:cNvSpPr/>
            <p:nvPr userDrawn="1"/>
          </p:nvSpPr>
          <p:spPr>
            <a:xfrm>
              <a:off x="6837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7" name="object 246"/>
            <p:cNvSpPr/>
            <p:nvPr userDrawn="1"/>
          </p:nvSpPr>
          <p:spPr>
            <a:xfrm>
              <a:off x="0" y="5393250"/>
              <a:ext cx="103505" cy="189230"/>
            </a:xfrm>
            <a:custGeom>
              <a:avLst/>
              <a:gdLst/>
              <a:ahLst/>
              <a:cxnLst/>
              <a:rect l="l" t="t" r="r" b="b"/>
              <a:pathLst>
                <a:path w="103505" h="189229">
                  <a:moveTo>
                    <a:pt x="102912" y="18916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8" name="object 247"/>
            <p:cNvSpPr/>
            <p:nvPr userDrawn="1"/>
          </p:nvSpPr>
          <p:spPr>
            <a:xfrm>
              <a:off x="0" y="5544634"/>
              <a:ext cx="20955" cy="38100"/>
            </a:xfrm>
            <a:custGeom>
              <a:avLst/>
              <a:gdLst/>
              <a:ahLst/>
              <a:cxnLst/>
              <a:rect l="l" t="t" r="r" b="b"/>
              <a:pathLst>
                <a:path w="20955" h="38100">
                  <a:moveTo>
                    <a:pt x="20553" y="37778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9" name="Campus Gold Bar"/>
          <p:cNvSpPr/>
          <p:nvPr userDrawn="1"/>
        </p:nvSpPr>
        <p:spPr>
          <a:xfrm>
            <a:off x="1281114" y="1517955"/>
            <a:ext cx="102809" cy="2497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9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/>
              <a:t>Title Impact Regular 60 point</a:t>
            </a:r>
          </a:p>
        </p:txBody>
      </p:sp>
      <p:sp>
        <p:nvSpPr>
          <p:cNvPr id="10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Section One Title Impact Regular 30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1" y="6143100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</a:t>
            </a:r>
            <a:r>
              <a:rPr lang="en-US" dirty="0" err="1"/>
              <a:t>poinT</a:t>
            </a:r>
            <a:endParaRPr lang="en-US" dirty="0"/>
          </a:p>
        </p:txBody>
      </p:sp>
      <p:pic>
        <p:nvPicPr>
          <p:cNvPr id="239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52076"/>
            <a:ext cx="1424421" cy="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9296" y="602985"/>
            <a:ext cx="6920443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1135413" y="1632496"/>
            <a:ext cx="6924326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139825" y="2217740"/>
            <a:ext cx="6919913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139826" y="6155006"/>
            <a:ext cx="4961995" cy="2206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11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3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4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9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40564" y="603474"/>
            <a:ext cx="6926263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1133476" y="1633362"/>
            <a:ext cx="6926263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1141942" y="2229020"/>
            <a:ext cx="6917796" cy="3009185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pic>
        <p:nvPicPr>
          <p:cNvPr id="11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2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3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28" name="Footer">
            <a:extLst>
              <a:ext uri="{FF2B5EF4-FFF2-40B4-BE49-F238E27FC236}">
                <a16:creationId xmlns:a16="http://schemas.microsoft.com/office/drawing/2014/main" id="{037F9812-C970-4160-BCC6-BC47AB5D191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8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</p:spTree>
    <p:extLst>
      <p:ext uri="{BB962C8B-B14F-4D97-AF65-F5344CB8AC3E}">
        <p14:creationId xmlns:p14="http://schemas.microsoft.com/office/powerpoint/2010/main" val="223218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3476" y="602584"/>
            <a:ext cx="6926263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1134534" y="1657350"/>
            <a:ext cx="3056466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Picture Here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7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1141093" y="6155288"/>
            <a:ext cx="5046662" cy="228335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13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4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5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58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2"/>
            <a:ext cx="9144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ampus Gold Bar"/>
          <p:cNvSpPr/>
          <p:nvPr userDrawn="1"/>
        </p:nvSpPr>
        <p:spPr>
          <a:xfrm>
            <a:off x="701148" y="0"/>
            <a:ext cx="70378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1137878" y="608618"/>
            <a:ext cx="6921861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Section One Title Impact Regular 30 Point</a:t>
            </a:r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1148293" y="1668553"/>
            <a:ext cx="3076575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4563534" y="1611847"/>
            <a:ext cx="388620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</a:t>
            </a:r>
            <a:r>
              <a:rPr lang="en-US" dirty="0" err="1"/>
              <a:t>Reg</a:t>
            </a:r>
            <a:r>
              <a:rPr lang="en-US" dirty="0"/>
              <a:t> 24 </a:t>
            </a:r>
            <a:r>
              <a:rPr lang="en-US" dirty="0" err="1"/>
              <a:t>pt</a:t>
            </a:r>
            <a:r>
              <a:rPr lang="en-US" dirty="0"/>
              <a:t>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4563534" y="2259013"/>
            <a:ext cx="3496204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1139825" y="6155005"/>
            <a:ext cx="5023908" cy="24579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11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29961"/>
            <a:ext cx="1424421" cy="442115"/>
          </a:xfrm>
          <a:prstGeom prst="rect">
            <a:avLst/>
          </a:prstGeom>
        </p:spPr>
      </p:pic>
      <p:grpSp>
        <p:nvGrpSpPr>
          <p:cNvPr id="12" name="Lines"/>
          <p:cNvGrpSpPr/>
          <p:nvPr userDrawn="1"/>
        </p:nvGrpSpPr>
        <p:grpSpPr>
          <a:xfrm>
            <a:off x="1143001" y="6632575"/>
            <a:ext cx="8001578" cy="228752"/>
            <a:chOff x="1143000" y="6629400"/>
            <a:chExt cx="8001578" cy="228752"/>
          </a:xfrm>
        </p:grpSpPr>
        <p:sp>
          <p:nvSpPr>
            <p:cNvPr id="13" name="object 5"/>
            <p:cNvSpPr/>
            <p:nvPr/>
          </p:nvSpPr>
          <p:spPr>
            <a:xfrm>
              <a:off x="9088063" y="6629400"/>
              <a:ext cx="56515" cy="102870"/>
            </a:xfrm>
            <a:custGeom>
              <a:avLst/>
              <a:gdLst/>
              <a:ahLst/>
              <a:cxnLst/>
              <a:rect l="l" t="t" r="r" b="b"/>
              <a:pathLst>
                <a:path w="56515" h="102870">
                  <a:moveTo>
                    <a:pt x="55936" y="102815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6"/>
            <p:cNvSpPr/>
            <p:nvPr/>
          </p:nvSpPr>
          <p:spPr>
            <a:xfrm>
              <a:off x="90178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7"/>
            <p:cNvSpPr/>
            <p:nvPr/>
          </p:nvSpPr>
          <p:spPr>
            <a:xfrm>
              <a:off x="89475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8"/>
            <p:cNvSpPr/>
            <p:nvPr/>
          </p:nvSpPr>
          <p:spPr>
            <a:xfrm>
              <a:off x="88773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9"/>
            <p:cNvSpPr/>
            <p:nvPr/>
          </p:nvSpPr>
          <p:spPr>
            <a:xfrm>
              <a:off x="88071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10"/>
            <p:cNvSpPr/>
            <p:nvPr/>
          </p:nvSpPr>
          <p:spPr>
            <a:xfrm>
              <a:off x="873689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11"/>
            <p:cNvSpPr/>
            <p:nvPr/>
          </p:nvSpPr>
          <p:spPr>
            <a:xfrm>
              <a:off x="86666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12"/>
            <p:cNvSpPr/>
            <p:nvPr/>
          </p:nvSpPr>
          <p:spPr>
            <a:xfrm>
              <a:off x="859642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13"/>
            <p:cNvSpPr/>
            <p:nvPr/>
          </p:nvSpPr>
          <p:spPr>
            <a:xfrm>
              <a:off x="852618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14"/>
            <p:cNvSpPr/>
            <p:nvPr/>
          </p:nvSpPr>
          <p:spPr>
            <a:xfrm>
              <a:off x="84559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15"/>
            <p:cNvSpPr/>
            <p:nvPr/>
          </p:nvSpPr>
          <p:spPr>
            <a:xfrm>
              <a:off x="83857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16"/>
            <p:cNvSpPr/>
            <p:nvPr/>
          </p:nvSpPr>
          <p:spPr>
            <a:xfrm>
              <a:off x="831550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17"/>
            <p:cNvSpPr/>
            <p:nvPr/>
          </p:nvSpPr>
          <p:spPr>
            <a:xfrm>
              <a:off x="824525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18"/>
            <p:cNvSpPr/>
            <p:nvPr/>
          </p:nvSpPr>
          <p:spPr>
            <a:xfrm>
              <a:off x="81750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19"/>
            <p:cNvSpPr/>
            <p:nvPr/>
          </p:nvSpPr>
          <p:spPr>
            <a:xfrm>
              <a:off x="81047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20"/>
            <p:cNvSpPr/>
            <p:nvPr/>
          </p:nvSpPr>
          <p:spPr>
            <a:xfrm>
              <a:off x="80345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21"/>
            <p:cNvSpPr/>
            <p:nvPr/>
          </p:nvSpPr>
          <p:spPr>
            <a:xfrm>
              <a:off x="796432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22"/>
            <p:cNvSpPr/>
            <p:nvPr/>
          </p:nvSpPr>
          <p:spPr>
            <a:xfrm>
              <a:off x="78940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23"/>
            <p:cNvSpPr/>
            <p:nvPr/>
          </p:nvSpPr>
          <p:spPr>
            <a:xfrm>
              <a:off x="782386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24"/>
            <p:cNvSpPr/>
            <p:nvPr/>
          </p:nvSpPr>
          <p:spPr>
            <a:xfrm>
              <a:off x="77536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25"/>
            <p:cNvSpPr/>
            <p:nvPr/>
          </p:nvSpPr>
          <p:spPr>
            <a:xfrm>
              <a:off x="7683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26"/>
            <p:cNvSpPr/>
            <p:nvPr/>
          </p:nvSpPr>
          <p:spPr>
            <a:xfrm>
              <a:off x="76131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27"/>
            <p:cNvSpPr/>
            <p:nvPr/>
          </p:nvSpPr>
          <p:spPr>
            <a:xfrm>
              <a:off x="75429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28"/>
            <p:cNvSpPr/>
            <p:nvPr/>
          </p:nvSpPr>
          <p:spPr>
            <a:xfrm>
              <a:off x="74727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29"/>
            <p:cNvSpPr/>
            <p:nvPr/>
          </p:nvSpPr>
          <p:spPr>
            <a:xfrm>
              <a:off x="740245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30"/>
            <p:cNvSpPr/>
            <p:nvPr/>
          </p:nvSpPr>
          <p:spPr>
            <a:xfrm>
              <a:off x="733221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31"/>
            <p:cNvSpPr/>
            <p:nvPr/>
          </p:nvSpPr>
          <p:spPr>
            <a:xfrm>
              <a:off x="726201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32"/>
            <p:cNvSpPr/>
            <p:nvPr/>
          </p:nvSpPr>
          <p:spPr>
            <a:xfrm>
              <a:off x="719175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33"/>
            <p:cNvSpPr/>
            <p:nvPr/>
          </p:nvSpPr>
          <p:spPr>
            <a:xfrm>
              <a:off x="71215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34"/>
            <p:cNvSpPr/>
            <p:nvPr/>
          </p:nvSpPr>
          <p:spPr>
            <a:xfrm>
              <a:off x="70513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35"/>
            <p:cNvSpPr/>
            <p:nvPr/>
          </p:nvSpPr>
          <p:spPr>
            <a:xfrm>
              <a:off x="698106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36"/>
            <p:cNvSpPr/>
            <p:nvPr/>
          </p:nvSpPr>
          <p:spPr>
            <a:xfrm>
              <a:off x="69108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37"/>
            <p:cNvSpPr/>
            <p:nvPr/>
          </p:nvSpPr>
          <p:spPr>
            <a:xfrm>
              <a:off x="68406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38"/>
            <p:cNvSpPr/>
            <p:nvPr/>
          </p:nvSpPr>
          <p:spPr>
            <a:xfrm>
              <a:off x="67703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39"/>
            <p:cNvSpPr/>
            <p:nvPr/>
          </p:nvSpPr>
          <p:spPr>
            <a:xfrm>
              <a:off x="66944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40"/>
            <p:cNvSpPr/>
            <p:nvPr/>
          </p:nvSpPr>
          <p:spPr>
            <a:xfrm>
              <a:off x="66242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41"/>
            <p:cNvSpPr/>
            <p:nvPr/>
          </p:nvSpPr>
          <p:spPr>
            <a:xfrm>
              <a:off x="65539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42"/>
            <p:cNvSpPr/>
            <p:nvPr/>
          </p:nvSpPr>
          <p:spPr>
            <a:xfrm>
              <a:off x="648374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43"/>
            <p:cNvSpPr/>
            <p:nvPr/>
          </p:nvSpPr>
          <p:spPr>
            <a:xfrm>
              <a:off x="641349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44"/>
            <p:cNvSpPr/>
            <p:nvPr/>
          </p:nvSpPr>
          <p:spPr>
            <a:xfrm>
              <a:off x="63432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45"/>
            <p:cNvSpPr/>
            <p:nvPr/>
          </p:nvSpPr>
          <p:spPr>
            <a:xfrm>
              <a:off x="627304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46"/>
            <p:cNvSpPr/>
            <p:nvPr/>
          </p:nvSpPr>
          <p:spPr>
            <a:xfrm>
              <a:off x="620280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47"/>
            <p:cNvSpPr/>
            <p:nvPr/>
          </p:nvSpPr>
          <p:spPr>
            <a:xfrm>
              <a:off x="613259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48"/>
            <p:cNvSpPr/>
            <p:nvPr/>
          </p:nvSpPr>
          <p:spPr>
            <a:xfrm>
              <a:off x="60623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49"/>
            <p:cNvSpPr/>
            <p:nvPr/>
          </p:nvSpPr>
          <p:spPr>
            <a:xfrm>
              <a:off x="599210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50"/>
            <p:cNvSpPr/>
            <p:nvPr/>
          </p:nvSpPr>
          <p:spPr>
            <a:xfrm>
              <a:off x="59218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51"/>
            <p:cNvSpPr/>
            <p:nvPr/>
          </p:nvSpPr>
          <p:spPr>
            <a:xfrm>
              <a:off x="585163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52"/>
            <p:cNvSpPr/>
            <p:nvPr/>
          </p:nvSpPr>
          <p:spPr>
            <a:xfrm>
              <a:off x="57814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53"/>
            <p:cNvSpPr/>
            <p:nvPr/>
          </p:nvSpPr>
          <p:spPr>
            <a:xfrm>
              <a:off x="571117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54"/>
            <p:cNvSpPr/>
            <p:nvPr/>
          </p:nvSpPr>
          <p:spPr>
            <a:xfrm>
              <a:off x="564092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55"/>
            <p:cNvSpPr/>
            <p:nvPr/>
          </p:nvSpPr>
          <p:spPr>
            <a:xfrm>
              <a:off x="55707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56"/>
            <p:cNvSpPr/>
            <p:nvPr/>
          </p:nvSpPr>
          <p:spPr>
            <a:xfrm>
              <a:off x="550046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57"/>
            <p:cNvSpPr/>
            <p:nvPr/>
          </p:nvSpPr>
          <p:spPr>
            <a:xfrm>
              <a:off x="54302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58"/>
            <p:cNvSpPr/>
            <p:nvPr/>
          </p:nvSpPr>
          <p:spPr>
            <a:xfrm>
              <a:off x="53600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59"/>
            <p:cNvSpPr/>
            <p:nvPr/>
          </p:nvSpPr>
          <p:spPr>
            <a:xfrm>
              <a:off x="528976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60"/>
            <p:cNvSpPr/>
            <p:nvPr/>
          </p:nvSpPr>
          <p:spPr>
            <a:xfrm>
              <a:off x="521954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61"/>
            <p:cNvSpPr/>
            <p:nvPr/>
          </p:nvSpPr>
          <p:spPr>
            <a:xfrm>
              <a:off x="514930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62"/>
            <p:cNvSpPr/>
            <p:nvPr/>
          </p:nvSpPr>
          <p:spPr>
            <a:xfrm>
              <a:off x="50790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63"/>
            <p:cNvSpPr/>
            <p:nvPr/>
          </p:nvSpPr>
          <p:spPr>
            <a:xfrm>
              <a:off x="500883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64"/>
            <p:cNvSpPr/>
            <p:nvPr/>
          </p:nvSpPr>
          <p:spPr>
            <a:xfrm>
              <a:off x="493859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65"/>
            <p:cNvSpPr/>
            <p:nvPr/>
          </p:nvSpPr>
          <p:spPr>
            <a:xfrm>
              <a:off x="486838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66"/>
            <p:cNvSpPr/>
            <p:nvPr/>
          </p:nvSpPr>
          <p:spPr>
            <a:xfrm>
              <a:off x="47981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67"/>
            <p:cNvSpPr/>
            <p:nvPr/>
          </p:nvSpPr>
          <p:spPr>
            <a:xfrm>
              <a:off x="472793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68"/>
            <p:cNvSpPr/>
            <p:nvPr/>
          </p:nvSpPr>
          <p:spPr>
            <a:xfrm>
              <a:off x="46576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69"/>
            <p:cNvSpPr/>
            <p:nvPr/>
          </p:nvSpPr>
          <p:spPr>
            <a:xfrm>
              <a:off x="458743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70"/>
            <p:cNvSpPr/>
            <p:nvPr/>
          </p:nvSpPr>
          <p:spPr>
            <a:xfrm>
              <a:off x="451722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71"/>
            <p:cNvSpPr/>
            <p:nvPr/>
          </p:nvSpPr>
          <p:spPr>
            <a:xfrm>
              <a:off x="44469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72"/>
            <p:cNvSpPr/>
            <p:nvPr/>
          </p:nvSpPr>
          <p:spPr>
            <a:xfrm>
              <a:off x="437675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73"/>
            <p:cNvSpPr/>
            <p:nvPr/>
          </p:nvSpPr>
          <p:spPr>
            <a:xfrm>
              <a:off x="430651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74"/>
            <p:cNvSpPr/>
            <p:nvPr/>
          </p:nvSpPr>
          <p:spPr>
            <a:xfrm>
              <a:off x="423627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75"/>
            <p:cNvSpPr/>
            <p:nvPr/>
          </p:nvSpPr>
          <p:spPr>
            <a:xfrm>
              <a:off x="416605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76"/>
            <p:cNvSpPr/>
            <p:nvPr/>
          </p:nvSpPr>
          <p:spPr>
            <a:xfrm>
              <a:off x="40958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77"/>
            <p:cNvSpPr/>
            <p:nvPr/>
          </p:nvSpPr>
          <p:spPr>
            <a:xfrm>
              <a:off x="402556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78"/>
            <p:cNvSpPr/>
            <p:nvPr/>
          </p:nvSpPr>
          <p:spPr>
            <a:xfrm>
              <a:off x="39553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79"/>
            <p:cNvSpPr/>
            <p:nvPr/>
          </p:nvSpPr>
          <p:spPr>
            <a:xfrm>
              <a:off x="388509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80"/>
            <p:cNvSpPr/>
            <p:nvPr/>
          </p:nvSpPr>
          <p:spPr>
            <a:xfrm>
              <a:off x="381488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81"/>
            <p:cNvSpPr/>
            <p:nvPr/>
          </p:nvSpPr>
          <p:spPr>
            <a:xfrm>
              <a:off x="374465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82"/>
            <p:cNvSpPr/>
            <p:nvPr/>
          </p:nvSpPr>
          <p:spPr>
            <a:xfrm>
              <a:off x="36744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83"/>
            <p:cNvSpPr/>
            <p:nvPr/>
          </p:nvSpPr>
          <p:spPr>
            <a:xfrm>
              <a:off x="360418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84"/>
            <p:cNvSpPr/>
            <p:nvPr/>
          </p:nvSpPr>
          <p:spPr>
            <a:xfrm>
              <a:off x="353393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85"/>
            <p:cNvSpPr/>
            <p:nvPr/>
          </p:nvSpPr>
          <p:spPr>
            <a:xfrm>
              <a:off x="346371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86"/>
            <p:cNvSpPr/>
            <p:nvPr/>
          </p:nvSpPr>
          <p:spPr>
            <a:xfrm>
              <a:off x="3393476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87"/>
            <p:cNvSpPr/>
            <p:nvPr/>
          </p:nvSpPr>
          <p:spPr>
            <a:xfrm>
              <a:off x="33232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88"/>
            <p:cNvSpPr/>
            <p:nvPr/>
          </p:nvSpPr>
          <p:spPr>
            <a:xfrm>
              <a:off x="325302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89"/>
            <p:cNvSpPr/>
            <p:nvPr/>
          </p:nvSpPr>
          <p:spPr>
            <a:xfrm>
              <a:off x="31827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90"/>
            <p:cNvSpPr/>
            <p:nvPr/>
          </p:nvSpPr>
          <p:spPr>
            <a:xfrm>
              <a:off x="311254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91"/>
            <p:cNvSpPr/>
            <p:nvPr/>
          </p:nvSpPr>
          <p:spPr>
            <a:xfrm>
              <a:off x="304232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92"/>
            <p:cNvSpPr/>
            <p:nvPr/>
          </p:nvSpPr>
          <p:spPr>
            <a:xfrm>
              <a:off x="2972077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93"/>
            <p:cNvSpPr/>
            <p:nvPr/>
          </p:nvSpPr>
          <p:spPr>
            <a:xfrm>
              <a:off x="290185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94"/>
            <p:cNvSpPr/>
            <p:nvPr/>
          </p:nvSpPr>
          <p:spPr>
            <a:xfrm>
              <a:off x="283161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95"/>
            <p:cNvSpPr/>
            <p:nvPr/>
          </p:nvSpPr>
          <p:spPr>
            <a:xfrm>
              <a:off x="276138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96"/>
            <p:cNvSpPr/>
            <p:nvPr/>
          </p:nvSpPr>
          <p:spPr>
            <a:xfrm>
              <a:off x="269114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97"/>
            <p:cNvSpPr/>
            <p:nvPr/>
          </p:nvSpPr>
          <p:spPr>
            <a:xfrm>
              <a:off x="26209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98"/>
            <p:cNvSpPr/>
            <p:nvPr/>
          </p:nvSpPr>
          <p:spPr>
            <a:xfrm>
              <a:off x="2548383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99"/>
            <p:cNvSpPr/>
            <p:nvPr/>
          </p:nvSpPr>
          <p:spPr>
            <a:xfrm>
              <a:off x="247814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00"/>
            <p:cNvSpPr/>
            <p:nvPr/>
          </p:nvSpPr>
          <p:spPr>
            <a:xfrm>
              <a:off x="2407905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01"/>
            <p:cNvSpPr/>
            <p:nvPr/>
          </p:nvSpPr>
          <p:spPr>
            <a:xfrm>
              <a:off x="233767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02"/>
            <p:cNvSpPr/>
            <p:nvPr/>
          </p:nvSpPr>
          <p:spPr>
            <a:xfrm>
              <a:off x="226744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03"/>
            <p:cNvSpPr/>
            <p:nvPr/>
          </p:nvSpPr>
          <p:spPr>
            <a:xfrm>
              <a:off x="2197204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9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04"/>
            <p:cNvSpPr/>
            <p:nvPr/>
          </p:nvSpPr>
          <p:spPr>
            <a:xfrm>
              <a:off x="212698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05"/>
            <p:cNvSpPr/>
            <p:nvPr/>
          </p:nvSpPr>
          <p:spPr>
            <a:xfrm>
              <a:off x="20567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06"/>
            <p:cNvSpPr/>
            <p:nvPr/>
          </p:nvSpPr>
          <p:spPr>
            <a:xfrm>
              <a:off x="198651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07"/>
            <p:cNvSpPr/>
            <p:nvPr/>
          </p:nvSpPr>
          <p:spPr>
            <a:xfrm>
              <a:off x="191627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08"/>
            <p:cNvSpPr/>
            <p:nvPr/>
          </p:nvSpPr>
          <p:spPr>
            <a:xfrm>
              <a:off x="184603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09"/>
            <p:cNvSpPr/>
            <p:nvPr/>
          </p:nvSpPr>
          <p:spPr>
            <a:xfrm>
              <a:off x="17758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10"/>
            <p:cNvSpPr/>
            <p:nvPr/>
          </p:nvSpPr>
          <p:spPr>
            <a:xfrm>
              <a:off x="170557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11"/>
            <p:cNvSpPr/>
            <p:nvPr/>
          </p:nvSpPr>
          <p:spPr>
            <a:xfrm>
              <a:off x="163533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12"/>
            <p:cNvSpPr/>
            <p:nvPr/>
          </p:nvSpPr>
          <p:spPr>
            <a:xfrm>
              <a:off x="1565108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60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13"/>
            <p:cNvSpPr/>
            <p:nvPr/>
          </p:nvSpPr>
          <p:spPr>
            <a:xfrm>
              <a:off x="149487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14"/>
            <p:cNvSpPr/>
            <p:nvPr/>
          </p:nvSpPr>
          <p:spPr>
            <a:xfrm>
              <a:off x="142464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4" name="object 115"/>
            <p:cNvSpPr/>
            <p:nvPr/>
          </p:nvSpPr>
          <p:spPr>
            <a:xfrm>
              <a:off x="1354402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5" name="object 116"/>
            <p:cNvSpPr/>
            <p:nvPr/>
          </p:nvSpPr>
          <p:spPr>
            <a:xfrm>
              <a:off x="1284171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6" name="object 117"/>
            <p:cNvSpPr/>
            <p:nvPr/>
          </p:nvSpPr>
          <p:spPr>
            <a:xfrm>
              <a:off x="1213940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18"/>
            <p:cNvSpPr/>
            <p:nvPr/>
          </p:nvSpPr>
          <p:spPr>
            <a:xfrm>
              <a:off x="1143709" y="6629400"/>
              <a:ext cx="124460" cy="228600"/>
            </a:xfrm>
            <a:custGeom>
              <a:avLst/>
              <a:gdLst/>
              <a:ahLst/>
              <a:cxnLst/>
              <a:rect l="l" t="t" r="r" b="b"/>
              <a:pathLst>
                <a:path w="124459" h="228600">
                  <a:moveTo>
                    <a:pt x="124368" y="228600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19"/>
            <p:cNvSpPr/>
            <p:nvPr/>
          </p:nvSpPr>
          <p:spPr>
            <a:xfrm>
              <a:off x="1143000" y="6757187"/>
              <a:ext cx="55244" cy="100965"/>
            </a:xfrm>
            <a:custGeom>
              <a:avLst/>
              <a:gdLst/>
              <a:ahLst/>
              <a:cxnLst/>
              <a:rect l="l" t="t" r="r" b="b"/>
              <a:pathLst>
                <a:path w="55244" h="100965">
                  <a:moveTo>
                    <a:pt x="54846" y="100812"/>
                  </a:moveTo>
                  <a:lnTo>
                    <a:pt x="0" y="0"/>
                  </a:lnTo>
                </a:path>
              </a:pathLst>
            </a:custGeom>
            <a:ln w="875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0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s 1"/>
          <p:cNvGrpSpPr/>
          <p:nvPr userDrawn="1"/>
        </p:nvGrpSpPr>
        <p:grpSpPr>
          <a:xfrm>
            <a:off x="1" y="1301768"/>
            <a:ext cx="9144389" cy="215357"/>
            <a:chOff x="0" y="1307591"/>
            <a:chExt cx="9144389" cy="215357"/>
          </a:xfrm>
        </p:grpSpPr>
        <p:sp>
          <p:nvSpPr>
            <p:cNvPr id="11" name="object 23"/>
            <p:cNvSpPr/>
            <p:nvPr userDrawn="1"/>
          </p:nvSpPr>
          <p:spPr>
            <a:xfrm>
              <a:off x="9068189" y="1307591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5810" y="13934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" name="object 24"/>
            <p:cNvSpPr/>
            <p:nvPr userDrawn="1"/>
          </p:nvSpPr>
          <p:spPr>
            <a:xfrm>
              <a:off x="89857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25"/>
            <p:cNvSpPr/>
            <p:nvPr userDrawn="1"/>
          </p:nvSpPr>
          <p:spPr>
            <a:xfrm>
              <a:off x="890344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26"/>
            <p:cNvSpPr/>
            <p:nvPr userDrawn="1"/>
          </p:nvSpPr>
          <p:spPr>
            <a:xfrm>
              <a:off x="88210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27"/>
            <p:cNvSpPr/>
            <p:nvPr userDrawn="1"/>
          </p:nvSpPr>
          <p:spPr>
            <a:xfrm>
              <a:off x="8738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28"/>
            <p:cNvSpPr/>
            <p:nvPr userDrawn="1"/>
          </p:nvSpPr>
          <p:spPr>
            <a:xfrm>
              <a:off x="865637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29"/>
            <p:cNvSpPr/>
            <p:nvPr userDrawn="1"/>
          </p:nvSpPr>
          <p:spPr>
            <a:xfrm>
              <a:off x="85739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30"/>
            <p:cNvSpPr/>
            <p:nvPr userDrawn="1"/>
          </p:nvSpPr>
          <p:spPr>
            <a:xfrm>
              <a:off x="8491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31"/>
            <p:cNvSpPr/>
            <p:nvPr userDrawn="1"/>
          </p:nvSpPr>
          <p:spPr>
            <a:xfrm>
              <a:off x="840924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32"/>
            <p:cNvSpPr/>
            <p:nvPr userDrawn="1"/>
          </p:nvSpPr>
          <p:spPr>
            <a:xfrm>
              <a:off x="8326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33"/>
            <p:cNvSpPr/>
            <p:nvPr userDrawn="1"/>
          </p:nvSpPr>
          <p:spPr>
            <a:xfrm>
              <a:off x="82445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34"/>
            <p:cNvSpPr/>
            <p:nvPr userDrawn="1"/>
          </p:nvSpPr>
          <p:spPr>
            <a:xfrm>
              <a:off x="816216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35"/>
            <p:cNvSpPr/>
            <p:nvPr userDrawn="1"/>
          </p:nvSpPr>
          <p:spPr>
            <a:xfrm>
              <a:off x="807981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36"/>
            <p:cNvSpPr/>
            <p:nvPr userDrawn="1"/>
          </p:nvSpPr>
          <p:spPr>
            <a:xfrm>
              <a:off x="799743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37"/>
            <p:cNvSpPr/>
            <p:nvPr userDrawn="1"/>
          </p:nvSpPr>
          <p:spPr>
            <a:xfrm>
              <a:off x="79150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38"/>
            <p:cNvSpPr/>
            <p:nvPr userDrawn="1"/>
          </p:nvSpPr>
          <p:spPr>
            <a:xfrm>
              <a:off x="78327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39"/>
            <p:cNvSpPr/>
            <p:nvPr userDrawn="1"/>
          </p:nvSpPr>
          <p:spPr>
            <a:xfrm>
              <a:off x="775033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40"/>
            <p:cNvSpPr/>
            <p:nvPr userDrawn="1"/>
          </p:nvSpPr>
          <p:spPr>
            <a:xfrm>
              <a:off x="766798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41"/>
            <p:cNvSpPr/>
            <p:nvPr userDrawn="1"/>
          </p:nvSpPr>
          <p:spPr>
            <a:xfrm>
              <a:off x="7585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42"/>
            <p:cNvSpPr/>
            <p:nvPr userDrawn="1"/>
          </p:nvSpPr>
          <p:spPr>
            <a:xfrm>
              <a:off x="75032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43"/>
            <p:cNvSpPr/>
            <p:nvPr userDrawn="1"/>
          </p:nvSpPr>
          <p:spPr>
            <a:xfrm>
              <a:off x="742090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44"/>
            <p:cNvSpPr/>
            <p:nvPr userDrawn="1"/>
          </p:nvSpPr>
          <p:spPr>
            <a:xfrm>
              <a:off x="73385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45"/>
            <p:cNvSpPr/>
            <p:nvPr userDrawn="1"/>
          </p:nvSpPr>
          <p:spPr>
            <a:xfrm>
              <a:off x="72561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46"/>
            <p:cNvSpPr/>
            <p:nvPr userDrawn="1"/>
          </p:nvSpPr>
          <p:spPr>
            <a:xfrm>
              <a:off x="71737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47"/>
            <p:cNvSpPr/>
            <p:nvPr userDrawn="1"/>
          </p:nvSpPr>
          <p:spPr>
            <a:xfrm>
              <a:off x="709142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48"/>
            <p:cNvSpPr/>
            <p:nvPr userDrawn="1"/>
          </p:nvSpPr>
          <p:spPr>
            <a:xfrm>
              <a:off x="700909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49"/>
            <p:cNvSpPr/>
            <p:nvPr userDrawn="1"/>
          </p:nvSpPr>
          <p:spPr>
            <a:xfrm>
              <a:off x="69266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50"/>
            <p:cNvSpPr/>
            <p:nvPr userDrawn="1"/>
          </p:nvSpPr>
          <p:spPr>
            <a:xfrm>
              <a:off x="68443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51"/>
            <p:cNvSpPr/>
            <p:nvPr userDrawn="1"/>
          </p:nvSpPr>
          <p:spPr>
            <a:xfrm>
              <a:off x="67619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52"/>
            <p:cNvSpPr/>
            <p:nvPr userDrawn="1"/>
          </p:nvSpPr>
          <p:spPr>
            <a:xfrm>
              <a:off x="667960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53"/>
            <p:cNvSpPr/>
            <p:nvPr userDrawn="1"/>
          </p:nvSpPr>
          <p:spPr>
            <a:xfrm>
              <a:off x="65972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54"/>
            <p:cNvSpPr/>
            <p:nvPr userDrawn="1"/>
          </p:nvSpPr>
          <p:spPr>
            <a:xfrm>
              <a:off x="65148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55"/>
            <p:cNvSpPr/>
            <p:nvPr userDrawn="1"/>
          </p:nvSpPr>
          <p:spPr>
            <a:xfrm>
              <a:off x="64325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56"/>
            <p:cNvSpPr/>
            <p:nvPr userDrawn="1"/>
          </p:nvSpPr>
          <p:spPr>
            <a:xfrm>
              <a:off x="634347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57"/>
            <p:cNvSpPr/>
            <p:nvPr userDrawn="1"/>
          </p:nvSpPr>
          <p:spPr>
            <a:xfrm>
              <a:off x="626112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58"/>
            <p:cNvSpPr/>
            <p:nvPr userDrawn="1"/>
          </p:nvSpPr>
          <p:spPr>
            <a:xfrm>
              <a:off x="617874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59"/>
            <p:cNvSpPr/>
            <p:nvPr userDrawn="1"/>
          </p:nvSpPr>
          <p:spPr>
            <a:xfrm>
              <a:off x="60963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60"/>
            <p:cNvSpPr/>
            <p:nvPr userDrawn="1"/>
          </p:nvSpPr>
          <p:spPr>
            <a:xfrm>
              <a:off x="601401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61"/>
            <p:cNvSpPr/>
            <p:nvPr userDrawn="1"/>
          </p:nvSpPr>
          <p:spPr>
            <a:xfrm>
              <a:off x="593165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62"/>
            <p:cNvSpPr/>
            <p:nvPr userDrawn="1"/>
          </p:nvSpPr>
          <p:spPr>
            <a:xfrm>
              <a:off x="58492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63"/>
            <p:cNvSpPr/>
            <p:nvPr userDrawn="1"/>
          </p:nvSpPr>
          <p:spPr>
            <a:xfrm>
              <a:off x="57669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64"/>
            <p:cNvSpPr/>
            <p:nvPr userDrawn="1"/>
          </p:nvSpPr>
          <p:spPr>
            <a:xfrm>
              <a:off x="56845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65"/>
            <p:cNvSpPr/>
            <p:nvPr userDrawn="1"/>
          </p:nvSpPr>
          <p:spPr>
            <a:xfrm>
              <a:off x="560220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66"/>
            <p:cNvSpPr/>
            <p:nvPr userDrawn="1"/>
          </p:nvSpPr>
          <p:spPr>
            <a:xfrm>
              <a:off x="55198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67"/>
            <p:cNvSpPr/>
            <p:nvPr userDrawn="1"/>
          </p:nvSpPr>
          <p:spPr>
            <a:xfrm>
              <a:off x="543748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68"/>
            <p:cNvSpPr/>
            <p:nvPr userDrawn="1"/>
          </p:nvSpPr>
          <p:spPr>
            <a:xfrm>
              <a:off x="53550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69"/>
            <p:cNvSpPr/>
            <p:nvPr userDrawn="1"/>
          </p:nvSpPr>
          <p:spPr>
            <a:xfrm>
              <a:off x="52727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70"/>
            <p:cNvSpPr/>
            <p:nvPr userDrawn="1"/>
          </p:nvSpPr>
          <p:spPr>
            <a:xfrm>
              <a:off x="519037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71"/>
            <p:cNvSpPr/>
            <p:nvPr userDrawn="1"/>
          </p:nvSpPr>
          <p:spPr>
            <a:xfrm>
              <a:off x="51079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72"/>
            <p:cNvSpPr/>
            <p:nvPr userDrawn="1"/>
          </p:nvSpPr>
          <p:spPr>
            <a:xfrm>
              <a:off x="502565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73"/>
            <p:cNvSpPr/>
            <p:nvPr userDrawn="1"/>
          </p:nvSpPr>
          <p:spPr>
            <a:xfrm>
              <a:off x="49432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74"/>
            <p:cNvSpPr/>
            <p:nvPr userDrawn="1"/>
          </p:nvSpPr>
          <p:spPr>
            <a:xfrm>
              <a:off x="48609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75"/>
            <p:cNvSpPr/>
            <p:nvPr userDrawn="1"/>
          </p:nvSpPr>
          <p:spPr>
            <a:xfrm>
              <a:off x="477856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76"/>
            <p:cNvSpPr/>
            <p:nvPr userDrawn="1"/>
          </p:nvSpPr>
          <p:spPr>
            <a:xfrm>
              <a:off x="469618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77"/>
            <p:cNvSpPr/>
            <p:nvPr userDrawn="1"/>
          </p:nvSpPr>
          <p:spPr>
            <a:xfrm>
              <a:off x="46138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78"/>
            <p:cNvSpPr/>
            <p:nvPr userDrawn="1"/>
          </p:nvSpPr>
          <p:spPr>
            <a:xfrm>
              <a:off x="453145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79"/>
            <p:cNvSpPr/>
            <p:nvPr userDrawn="1"/>
          </p:nvSpPr>
          <p:spPr>
            <a:xfrm>
              <a:off x="44491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80"/>
            <p:cNvSpPr/>
            <p:nvPr userDrawn="1"/>
          </p:nvSpPr>
          <p:spPr>
            <a:xfrm>
              <a:off x="43667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81"/>
            <p:cNvSpPr/>
            <p:nvPr userDrawn="1"/>
          </p:nvSpPr>
          <p:spPr>
            <a:xfrm>
              <a:off x="428435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82"/>
            <p:cNvSpPr/>
            <p:nvPr userDrawn="1"/>
          </p:nvSpPr>
          <p:spPr>
            <a:xfrm>
              <a:off x="42020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83"/>
            <p:cNvSpPr/>
            <p:nvPr userDrawn="1"/>
          </p:nvSpPr>
          <p:spPr>
            <a:xfrm>
              <a:off x="411964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84"/>
            <p:cNvSpPr/>
            <p:nvPr userDrawn="1"/>
          </p:nvSpPr>
          <p:spPr>
            <a:xfrm>
              <a:off x="40373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85"/>
            <p:cNvSpPr/>
            <p:nvPr userDrawn="1"/>
          </p:nvSpPr>
          <p:spPr>
            <a:xfrm>
              <a:off x="395490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86"/>
            <p:cNvSpPr/>
            <p:nvPr userDrawn="1"/>
          </p:nvSpPr>
          <p:spPr>
            <a:xfrm>
              <a:off x="38725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87"/>
            <p:cNvSpPr/>
            <p:nvPr userDrawn="1"/>
          </p:nvSpPr>
          <p:spPr>
            <a:xfrm>
              <a:off x="37902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88"/>
            <p:cNvSpPr/>
            <p:nvPr userDrawn="1"/>
          </p:nvSpPr>
          <p:spPr>
            <a:xfrm>
              <a:off x="37078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89"/>
            <p:cNvSpPr/>
            <p:nvPr userDrawn="1"/>
          </p:nvSpPr>
          <p:spPr>
            <a:xfrm>
              <a:off x="362547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90"/>
            <p:cNvSpPr/>
            <p:nvPr userDrawn="1"/>
          </p:nvSpPr>
          <p:spPr>
            <a:xfrm>
              <a:off x="354309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91"/>
            <p:cNvSpPr/>
            <p:nvPr userDrawn="1"/>
          </p:nvSpPr>
          <p:spPr>
            <a:xfrm>
              <a:off x="346071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92"/>
            <p:cNvSpPr/>
            <p:nvPr userDrawn="1"/>
          </p:nvSpPr>
          <p:spPr>
            <a:xfrm>
              <a:off x="33783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93"/>
            <p:cNvSpPr/>
            <p:nvPr userDrawn="1"/>
          </p:nvSpPr>
          <p:spPr>
            <a:xfrm>
              <a:off x="32960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94"/>
            <p:cNvSpPr/>
            <p:nvPr userDrawn="1"/>
          </p:nvSpPr>
          <p:spPr>
            <a:xfrm>
              <a:off x="32136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95"/>
            <p:cNvSpPr/>
            <p:nvPr userDrawn="1"/>
          </p:nvSpPr>
          <p:spPr>
            <a:xfrm>
              <a:off x="31312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96"/>
            <p:cNvSpPr/>
            <p:nvPr userDrawn="1"/>
          </p:nvSpPr>
          <p:spPr>
            <a:xfrm>
              <a:off x="30488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97"/>
            <p:cNvSpPr/>
            <p:nvPr userDrawn="1"/>
          </p:nvSpPr>
          <p:spPr>
            <a:xfrm>
              <a:off x="296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98"/>
            <p:cNvSpPr/>
            <p:nvPr userDrawn="1"/>
          </p:nvSpPr>
          <p:spPr>
            <a:xfrm>
              <a:off x="28841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99"/>
            <p:cNvSpPr/>
            <p:nvPr userDrawn="1"/>
          </p:nvSpPr>
          <p:spPr>
            <a:xfrm>
              <a:off x="280180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100"/>
            <p:cNvSpPr/>
            <p:nvPr userDrawn="1"/>
          </p:nvSpPr>
          <p:spPr>
            <a:xfrm>
              <a:off x="271945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101"/>
            <p:cNvSpPr/>
            <p:nvPr userDrawn="1"/>
          </p:nvSpPr>
          <p:spPr>
            <a:xfrm>
              <a:off x="26370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102"/>
            <p:cNvSpPr/>
            <p:nvPr userDrawn="1"/>
          </p:nvSpPr>
          <p:spPr>
            <a:xfrm>
              <a:off x="2554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103"/>
            <p:cNvSpPr/>
            <p:nvPr userDrawn="1"/>
          </p:nvSpPr>
          <p:spPr>
            <a:xfrm>
              <a:off x="24723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104"/>
            <p:cNvSpPr/>
            <p:nvPr userDrawn="1"/>
          </p:nvSpPr>
          <p:spPr>
            <a:xfrm>
              <a:off x="23899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105"/>
            <p:cNvSpPr/>
            <p:nvPr userDrawn="1"/>
          </p:nvSpPr>
          <p:spPr>
            <a:xfrm>
              <a:off x="230763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106"/>
            <p:cNvSpPr/>
            <p:nvPr userDrawn="1"/>
          </p:nvSpPr>
          <p:spPr>
            <a:xfrm>
              <a:off x="22252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107"/>
            <p:cNvSpPr/>
            <p:nvPr userDrawn="1"/>
          </p:nvSpPr>
          <p:spPr>
            <a:xfrm>
              <a:off x="21429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108"/>
            <p:cNvSpPr/>
            <p:nvPr userDrawn="1"/>
          </p:nvSpPr>
          <p:spPr>
            <a:xfrm>
              <a:off x="2060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109"/>
            <p:cNvSpPr/>
            <p:nvPr userDrawn="1"/>
          </p:nvSpPr>
          <p:spPr>
            <a:xfrm>
              <a:off x="197816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110"/>
            <p:cNvSpPr/>
            <p:nvPr userDrawn="1"/>
          </p:nvSpPr>
          <p:spPr>
            <a:xfrm>
              <a:off x="189580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111"/>
            <p:cNvSpPr/>
            <p:nvPr userDrawn="1"/>
          </p:nvSpPr>
          <p:spPr>
            <a:xfrm>
              <a:off x="181344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112"/>
            <p:cNvSpPr/>
            <p:nvPr userDrawn="1"/>
          </p:nvSpPr>
          <p:spPr>
            <a:xfrm>
              <a:off x="17310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113"/>
            <p:cNvSpPr/>
            <p:nvPr userDrawn="1"/>
          </p:nvSpPr>
          <p:spPr>
            <a:xfrm>
              <a:off x="164871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114"/>
            <p:cNvSpPr/>
            <p:nvPr userDrawn="1"/>
          </p:nvSpPr>
          <p:spPr>
            <a:xfrm>
              <a:off x="156633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115"/>
            <p:cNvSpPr/>
            <p:nvPr userDrawn="1"/>
          </p:nvSpPr>
          <p:spPr>
            <a:xfrm>
              <a:off x="14812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116"/>
            <p:cNvSpPr/>
            <p:nvPr userDrawn="1"/>
          </p:nvSpPr>
          <p:spPr>
            <a:xfrm>
              <a:off x="13989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117"/>
            <p:cNvSpPr/>
            <p:nvPr userDrawn="1"/>
          </p:nvSpPr>
          <p:spPr>
            <a:xfrm>
              <a:off x="131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118"/>
            <p:cNvSpPr/>
            <p:nvPr userDrawn="1"/>
          </p:nvSpPr>
          <p:spPr>
            <a:xfrm>
              <a:off x="12341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19"/>
            <p:cNvSpPr/>
            <p:nvPr userDrawn="1"/>
          </p:nvSpPr>
          <p:spPr>
            <a:xfrm>
              <a:off x="115182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20"/>
            <p:cNvSpPr/>
            <p:nvPr userDrawn="1"/>
          </p:nvSpPr>
          <p:spPr>
            <a:xfrm>
              <a:off x="1069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21"/>
            <p:cNvSpPr/>
            <p:nvPr userDrawn="1"/>
          </p:nvSpPr>
          <p:spPr>
            <a:xfrm>
              <a:off x="98709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22"/>
            <p:cNvSpPr/>
            <p:nvPr userDrawn="1"/>
          </p:nvSpPr>
          <p:spPr>
            <a:xfrm>
              <a:off x="90472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23"/>
            <p:cNvSpPr/>
            <p:nvPr userDrawn="1"/>
          </p:nvSpPr>
          <p:spPr>
            <a:xfrm>
              <a:off x="8223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24"/>
            <p:cNvSpPr/>
            <p:nvPr userDrawn="1"/>
          </p:nvSpPr>
          <p:spPr>
            <a:xfrm>
              <a:off x="7399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25"/>
            <p:cNvSpPr/>
            <p:nvPr userDrawn="1"/>
          </p:nvSpPr>
          <p:spPr>
            <a:xfrm>
              <a:off x="6576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26"/>
            <p:cNvSpPr/>
            <p:nvPr userDrawn="1"/>
          </p:nvSpPr>
          <p:spPr>
            <a:xfrm>
              <a:off x="5752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27"/>
            <p:cNvSpPr/>
            <p:nvPr userDrawn="1"/>
          </p:nvSpPr>
          <p:spPr>
            <a:xfrm>
              <a:off x="492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28"/>
            <p:cNvSpPr/>
            <p:nvPr userDrawn="1"/>
          </p:nvSpPr>
          <p:spPr>
            <a:xfrm>
              <a:off x="4105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29"/>
            <p:cNvSpPr/>
            <p:nvPr userDrawn="1"/>
          </p:nvSpPr>
          <p:spPr>
            <a:xfrm>
              <a:off x="32818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30"/>
            <p:cNvSpPr/>
            <p:nvPr userDrawn="1"/>
          </p:nvSpPr>
          <p:spPr>
            <a:xfrm>
              <a:off x="24580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31"/>
            <p:cNvSpPr/>
            <p:nvPr userDrawn="1"/>
          </p:nvSpPr>
          <p:spPr>
            <a:xfrm>
              <a:off x="163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32"/>
            <p:cNvSpPr/>
            <p:nvPr userDrawn="1"/>
          </p:nvSpPr>
          <p:spPr>
            <a:xfrm>
              <a:off x="8107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33"/>
            <p:cNvSpPr/>
            <p:nvPr userDrawn="1"/>
          </p:nvSpPr>
          <p:spPr>
            <a:xfrm>
              <a:off x="0" y="1309970"/>
              <a:ext cx="116205" cy="212725"/>
            </a:xfrm>
            <a:custGeom>
              <a:avLst/>
              <a:gdLst/>
              <a:ahLst/>
              <a:cxnLst/>
              <a:rect l="l" t="t" r="r" b="b"/>
              <a:pathLst>
                <a:path w="116205" h="212725">
                  <a:moveTo>
                    <a:pt x="115612" y="212505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34"/>
            <p:cNvSpPr/>
            <p:nvPr userDrawn="1"/>
          </p:nvSpPr>
          <p:spPr>
            <a:xfrm>
              <a:off x="0" y="1461354"/>
              <a:ext cx="33655" cy="61594"/>
            </a:xfrm>
            <a:custGeom>
              <a:avLst/>
              <a:gdLst/>
              <a:ahLst/>
              <a:cxnLst/>
              <a:rect l="l" t="t" r="r" b="b"/>
              <a:pathLst>
                <a:path w="33655" h="61594">
                  <a:moveTo>
                    <a:pt x="33252" y="6112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24" name="Black Bar"/>
          <p:cNvSpPr/>
          <p:nvPr userDrawn="1"/>
        </p:nvSpPr>
        <p:spPr>
          <a:xfrm>
            <a:off x="0" y="1516650"/>
            <a:ext cx="9144000" cy="3850004"/>
          </a:xfrm>
          <a:custGeom>
            <a:avLst/>
            <a:gdLst/>
            <a:ahLst/>
            <a:cxnLst/>
            <a:rect l="l" t="t" r="r" b="b"/>
            <a:pathLst>
              <a:path w="9144000" h="3850004">
                <a:moveTo>
                  <a:pt x="0" y="3849624"/>
                </a:moveTo>
                <a:lnTo>
                  <a:pt x="9144000" y="3849624"/>
                </a:lnTo>
                <a:lnTo>
                  <a:pt x="914400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grpSp>
        <p:nvGrpSpPr>
          <p:cNvPr id="125" name="Lines 2"/>
          <p:cNvGrpSpPr/>
          <p:nvPr userDrawn="1"/>
        </p:nvGrpSpPr>
        <p:grpSpPr>
          <a:xfrm>
            <a:off x="1" y="5361705"/>
            <a:ext cx="9144389" cy="215265"/>
            <a:chOff x="0" y="5367528"/>
            <a:chExt cx="9144389" cy="215265"/>
          </a:xfrm>
        </p:grpSpPr>
        <p:sp>
          <p:nvSpPr>
            <p:cNvPr id="126" name="object 135"/>
            <p:cNvSpPr/>
            <p:nvPr userDrawn="1"/>
          </p:nvSpPr>
          <p:spPr>
            <a:xfrm>
              <a:off x="9137849" y="536752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150" y="1130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36"/>
            <p:cNvSpPr/>
            <p:nvPr userDrawn="1"/>
          </p:nvSpPr>
          <p:spPr>
            <a:xfrm>
              <a:off x="9055489" y="5367528"/>
              <a:ext cx="88900" cy="163195"/>
            </a:xfrm>
            <a:custGeom>
              <a:avLst/>
              <a:gdLst/>
              <a:ahLst/>
              <a:cxnLst/>
              <a:rect l="l" t="t" r="r" b="b"/>
              <a:pathLst>
                <a:path w="88900" h="163195">
                  <a:moveTo>
                    <a:pt x="88509" y="162687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37"/>
            <p:cNvSpPr/>
            <p:nvPr userDrawn="1"/>
          </p:nvSpPr>
          <p:spPr>
            <a:xfrm>
              <a:off x="897309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38"/>
            <p:cNvSpPr/>
            <p:nvPr userDrawn="1"/>
          </p:nvSpPr>
          <p:spPr>
            <a:xfrm>
              <a:off x="889074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39"/>
            <p:cNvSpPr/>
            <p:nvPr userDrawn="1"/>
          </p:nvSpPr>
          <p:spPr>
            <a:xfrm>
              <a:off x="880838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40"/>
            <p:cNvSpPr/>
            <p:nvPr userDrawn="1"/>
          </p:nvSpPr>
          <p:spPr>
            <a:xfrm>
              <a:off x="8726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2" name="object 141"/>
            <p:cNvSpPr/>
            <p:nvPr userDrawn="1"/>
          </p:nvSpPr>
          <p:spPr>
            <a:xfrm>
              <a:off x="864367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3" name="object 142"/>
            <p:cNvSpPr/>
            <p:nvPr userDrawn="1"/>
          </p:nvSpPr>
          <p:spPr>
            <a:xfrm>
              <a:off x="856128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4" name="object 143"/>
            <p:cNvSpPr/>
            <p:nvPr userDrawn="1"/>
          </p:nvSpPr>
          <p:spPr>
            <a:xfrm>
              <a:off x="847891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5" name="object 144"/>
            <p:cNvSpPr/>
            <p:nvPr userDrawn="1"/>
          </p:nvSpPr>
          <p:spPr>
            <a:xfrm>
              <a:off x="839655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6" name="object 145"/>
            <p:cNvSpPr/>
            <p:nvPr userDrawn="1"/>
          </p:nvSpPr>
          <p:spPr>
            <a:xfrm>
              <a:off x="8314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7" name="object 146"/>
            <p:cNvSpPr/>
            <p:nvPr userDrawn="1"/>
          </p:nvSpPr>
          <p:spPr>
            <a:xfrm>
              <a:off x="823183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8" name="object 147"/>
            <p:cNvSpPr/>
            <p:nvPr userDrawn="1"/>
          </p:nvSpPr>
          <p:spPr>
            <a:xfrm>
              <a:off x="814946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9" name="object 148"/>
            <p:cNvSpPr/>
            <p:nvPr userDrawn="1"/>
          </p:nvSpPr>
          <p:spPr>
            <a:xfrm>
              <a:off x="806711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0" name="object 149"/>
            <p:cNvSpPr/>
            <p:nvPr userDrawn="1"/>
          </p:nvSpPr>
          <p:spPr>
            <a:xfrm>
              <a:off x="798473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1" name="object 150"/>
            <p:cNvSpPr/>
            <p:nvPr userDrawn="1"/>
          </p:nvSpPr>
          <p:spPr>
            <a:xfrm>
              <a:off x="79023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2" name="object 151"/>
            <p:cNvSpPr/>
            <p:nvPr userDrawn="1"/>
          </p:nvSpPr>
          <p:spPr>
            <a:xfrm>
              <a:off x="78200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3" name="object 152"/>
            <p:cNvSpPr/>
            <p:nvPr userDrawn="1"/>
          </p:nvSpPr>
          <p:spPr>
            <a:xfrm>
              <a:off x="773764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4" name="object 153"/>
            <p:cNvSpPr/>
            <p:nvPr userDrawn="1"/>
          </p:nvSpPr>
          <p:spPr>
            <a:xfrm>
              <a:off x="76552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5" name="object 154"/>
            <p:cNvSpPr/>
            <p:nvPr userDrawn="1"/>
          </p:nvSpPr>
          <p:spPr>
            <a:xfrm>
              <a:off x="757291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6" name="object 155"/>
            <p:cNvSpPr/>
            <p:nvPr userDrawn="1"/>
          </p:nvSpPr>
          <p:spPr>
            <a:xfrm>
              <a:off x="74905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7" name="object 156"/>
            <p:cNvSpPr/>
            <p:nvPr userDrawn="1"/>
          </p:nvSpPr>
          <p:spPr>
            <a:xfrm>
              <a:off x="7408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8" name="object 157"/>
            <p:cNvSpPr/>
            <p:nvPr userDrawn="1"/>
          </p:nvSpPr>
          <p:spPr>
            <a:xfrm>
              <a:off x="73258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9" name="object 158"/>
            <p:cNvSpPr/>
            <p:nvPr userDrawn="1"/>
          </p:nvSpPr>
          <p:spPr>
            <a:xfrm>
              <a:off x="72434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0" name="object 159"/>
            <p:cNvSpPr/>
            <p:nvPr userDrawn="1"/>
          </p:nvSpPr>
          <p:spPr>
            <a:xfrm>
              <a:off x="71610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1" name="object 160"/>
            <p:cNvSpPr/>
            <p:nvPr userDrawn="1"/>
          </p:nvSpPr>
          <p:spPr>
            <a:xfrm>
              <a:off x="70787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2" name="object 161"/>
            <p:cNvSpPr/>
            <p:nvPr userDrawn="1"/>
          </p:nvSpPr>
          <p:spPr>
            <a:xfrm>
              <a:off x="6996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3" name="object 162"/>
            <p:cNvSpPr/>
            <p:nvPr userDrawn="1"/>
          </p:nvSpPr>
          <p:spPr>
            <a:xfrm>
              <a:off x="69139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4" name="object 163"/>
            <p:cNvSpPr/>
            <p:nvPr userDrawn="1"/>
          </p:nvSpPr>
          <p:spPr>
            <a:xfrm>
              <a:off x="68316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5" name="object 164"/>
            <p:cNvSpPr/>
            <p:nvPr userDrawn="1"/>
          </p:nvSpPr>
          <p:spPr>
            <a:xfrm>
              <a:off x="67492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6" name="object 165"/>
            <p:cNvSpPr/>
            <p:nvPr userDrawn="1"/>
          </p:nvSpPr>
          <p:spPr>
            <a:xfrm>
              <a:off x="666690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7" name="object 166"/>
            <p:cNvSpPr/>
            <p:nvPr userDrawn="1"/>
          </p:nvSpPr>
          <p:spPr>
            <a:xfrm>
              <a:off x="65845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8" name="object 167"/>
            <p:cNvSpPr/>
            <p:nvPr userDrawn="1"/>
          </p:nvSpPr>
          <p:spPr>
            <a:xfrm>
              <a:off x="65021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9" name="object 168"/>
            <p:cNvSpPr/>
            <p:nvPr userDrawn="1"/>
          </p:nvSpPr>
          <p:spPr>
            <a:xfrm>
              <a:off x="64198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0" name="object 169"/>
            <p:cNvSpPr/>
            <p:nvPr userDrawn="1"/>
          </p:nvSpPr>
          <p:spPr>
            <a:xfrm>
              <a:off x="633077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1" name="object 170"/>
            <p:cNvSpPr/>
            <p:nvPr userDrawn="1"/>
          </p:nvSpPr>
          <p:spPr>
            <a:xfrm>
              <a:off x="624842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2" name="object 171"/>
            <p:cNvSpPr/>
            <p:nvPr userDrawn="1"/>
          </p:nvSpPr>
          <p:spPr>
            <a:xfrm>
              <a:off x="616604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3" name="object 172"/>
            <p:cNvSpPr/>
            <p:nvPr userDrawn="1"/>
          </p:nvSpPr>
          <p:spPr>
            <a:xfrm>
              <a:off x="60836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4" name="object 173"/>
            <p:cNvSpPr/>
            <p:nvPr userDrawn="1"/>
          </p:nvSpPr>
          <p:spPr>
            <a:xfrm>
              <a:off x="600131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5" name="object 174"/>
            <p:cNvSpPr/>
            <p:nvPr userDrawn="1"/>
          </p:nvSpPr>
          <p:spPr>
            <a:xfrm>
              <a:off x="591895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6" name="object 175"/>
            <p:cNvSpPr/>
            <p:nvPr userDrawn="1"/>
          </p:nvSpPr>
          <p:spPr>
            <a:xfrm>
              <a:off x="58365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7" name="object 176"/>
            <p:cNvSpPr/>
            <p:nvPr userDrawn="1"/>
          </p:nvSpPr>
          <p:spPr>
            <a:xfrm>
              <a:off x="57542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8" name="object 177"/>
            <p:cNvSpPr/>
            <p:nvPr userDrawn="1"/>
          </p:nvSpPr>
          <p:spPr>
            <a:xfrm>
              <a:off x="56718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9" name="object 178"/>
            <p:cNvSpPr/>
            <p:nvPr userDrawn="1"/>
          </p:nvSpPr>
          <p:spPr>
            <a:xfrm>
              <a:off x="558950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0" name="object 179"/>
            <p:cNvSpPr/>
            <p:nvPr userDrawn="1"/>
          </p:nvSpPr>
          <p:spPr>
            <a:xfrm>
              <a:off x="55071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1" name="object 180"/>
            <p:cNvSpPr/>
            <p:nvPr userDrawn="1"/>
          </p:nvSpPr>
          <p:spPr>
            <a:xfrm>
              <a:off x="542478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2" name="object 181"/>
            <p:cNvSpPr/>
            <p:nvPr userDrawn="1"/>
          </p:nvSpPr>
          <p:spPr>
            <a:xfrm>
              <a:off x="53423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3" name="object 182"/>
            <p:cNvSpPr/>
            <p:nvPr userDrawn="1"/>
          </p:nvSpPr>
          <p:spPr>
            <a:xfrm>
              <a:off x="52600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4" name="object 183"/>
            <p:cNvSpPr/>
            <p:nvPr userDrawn="1"/>
          </p:nvSpPr>
          <p:spPr>
            <a:xfrm>
              <a:off x="517767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5" name="object 184"/>
            <p:cNvSpPr/>
            <p:nvPr userDrawn="1"/>
          </p:nvSpPr>
          <p:spPr>
            <a:xfrm>
              <a:off x="50952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6" name="object 185"/>
            <p:cNvSpPr/>
            <p:nvPr userDrawn="1"/>
          </p:nvSpPr>
          <p:spPr>
            <a:xfrm>
              <a:off x="501295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7" name="object 186"/>
            <p:cNvSpPr/>
            <p:nvPr userDrawn="1"/>
          </p:nvSpPr>
          <p:spPr>
            <a:xfrm>
              <a:off x="49305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8" name="object 187"/>
            <p:cNvSpPr/>
            <p:nvPr userDrawn="1"/>
          </p:nvSpPr>
          <p:spPr>
            <a:xfrm>
              <a:off x="48482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9" name="object 188"/>
            <p:cNvSpPr/>
            <p:nvPr userDrawn="1"/>
          </p:nvSpPr>
          <p:spPr>
            <a:xfrm>
              <a:off x="476586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0" name="object 189"/>
            <p:cNvSpPr/>
            <p:nvPr userDrawn="1"/>
          </p:nvSpPr>
          <p:spPr>
            <a:xfrm>
              <a:off x="46834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1" name="object 190"/>
            <p:cNvSpPr/>
            <p:nvPr userDrawn="1"/>
          </p:nvSpPr>
          <p:spPr>
            <a:xfrm>
              <a:off x="46011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2" name="object 191"/>
            <p:cNvSpPr/>
            <p:nvPr userDrawn="1"/>
          </p:nvSpPr>
          <p:spPr>
            <a:xfrm>
              <a:off x="451875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3" name="object 192"/>
            <p:cNvSpPr/>
            <p:nvPr userDrawn="1"/>
          </p:nvSpPr>
          <p:spPr>
            <a:xfrm>
              <a:off x="44364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4" name="object 193"/>
            <p:cNvSpPr/>
            <p:nvPr userDrawn="1"/>
          </p:nvSpPr>
          <p:spPr>
            <a:xfrm>
              <a:off x="43540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5" name="object 194"/>
            <p:cNvSpPr/>
            <p:nvPr userDrawn="1"/>
          </p:nvSpPr>
          <p:spPr>
            <a:xfrm>
              <a:off x="427165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6" name="object 195"/>
            <p:cNvSpPr/>
            <p:nvPr userDrawn="1"/>
          </p:nvSpPr>
          <p:spPr>
            <a:xfrm>
              <a:off x="41893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7" name="object 196"/>
            <p:cNvSpPr/>
            <p:nvPr userDrawn="1"/>
          </p:nvSpPr>
          <p:spPr>
            <a:xfrm>
              <a:off x="41069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8" name="object 197"/>
            <p:cNvSpPr/>
            <p:nvPr userDrawn="1"/>
          </p:nvSpPr>
          <p:spPr>
            <a:xfrm>
              <a:off x="40246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9" name="object 198"/>
            <p:cNvSpPr/>
            <p:nvPr userDrawn="1"/>
          </p:nvSpPr>
          <p:spPr>
            <a:xfrm>
              <a:off x="394220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0" name="object 199"/>
            <p:cNvSpPr/>
            <p:nvPr userDrawn="1"/>
          </p:nvSpPr>
          <p:spPr>
            <a:xfrm>
              <a:off x="38598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1" name="object 200"/>
            <p:cNvSpPr/>
            <p:nvPr userDrawn="1"/>
          </p:nvSpPr>
          <p:spPr>
            <a:xfrm>
              <a:off x="37775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2" name="object 201"/>
            <p:cNvSpPr/>
            <p:nvPr userDrawn="1"/>
          </p:nvSpPr>
          <p:spPr>
            <a:xfrm>
              <a:off x="36951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3" name="object 202"/>
            <p:cNvSpPr/>
            <p:nvPr userDrawn="1"/>
          </p:nvSpPr>
          <p:spPr>
            <a:xfrm>
              <a:off x="361277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4" name="object 203"/>
            <p:cNvSpPr/>
            <p:nvPr userDrawn="1"/>
          </p:nvSpPr>
          <p:spPr>
            <a:xfrm>
              <a:off x="3530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5" name="object 204"/>
            <p:cNvSpPr/>
            <p:nvPr userDrawn="1"/>
          </p:nvSpPr>
          <p:spPr>
            <a:xfrm>
              <a:off x="344801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6" name="object 205"/>
            <p:cNvSpPr/>
            <p:nvPr userDrawn="1"/>
          </p:nvSpPr>
          <p:spPr>
            <a:xfrm>
              <a:off x="33656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7" name="object 206"/>
            <p:cNvSpPr/>
            <p:nvPr userDrawn="1"/>
          </p:nvSpPr>
          <p:spPr>
            <a:xfrm>
              <a:off x="32833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8" name="object 207"/>
            <p:cNvSpPr/>
            <p:nvPr userDrawn="1"/>
          </p:nvSpPr>
          <p:spPr>
            <a:xfrm>
              <a:off x="320092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9" name="object 208"/>
            <p:cNvSpPr/>
            <p:nvPr userDrawn="1"/>
          </p:nvSpPr>
          <p:spPr>
            <a:xfrm>
              <a:off x="31185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0" name="object 209"/>
            <p:cNvSpPr/>
            <p:nvPr userDrawn="1"/>
          </p:nvSpPr>
          <p:spPr>
            <a:xfrm>
              <a:off x="303618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1" name="object 210"/>
            <p:cNvSpPr/>
            <p:nvPr userDrawn="1"/>
          </p:nvSpPr>
          <p:spPr>
            <a:xfrm>
              <a:off x="295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2" name="object 211"/>
            <p:cNvSpPr/>
            <p:nvPr userDrawn="1"/>
          </p:nvSpPr>
          <p:spPr>
            <a:xfrm>
              <a:off x="28714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3" name="object 212"/>
            <p:cNvSpPr/>
            <p:nvPr userDrawn="1"/>
          </p:nvSpPr>
          <p:spPr>
            <a:xfrm>
              <a:off x="278910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4" name="object 213"/>
            <p:cNvSpPr/>
            <p:nvPr userDrawn="1"/>
          </p:nvSpPr>
          <p:spPr>
            <a:xfrm>
              <a:off x="270675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5" name="object 214"/>
            <p:cNvSpPr/>
            <p:nvPr userDrawn="1"/>
          </p:nvSpPr>
          <p:spPr>
            <a:xfrm>
              <a:off x="26243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6" name="object 215"/>
            <p:cNvSpPr/>
            <p:nvPr userDrawn="1"/>
          </p:nvSpPr>
          <p:spPr>
            <a:xfrm>
              <a:off x="2542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7" name="object 216"/>
            <p:cNvSpPr/>
            <p:nvPr userDrawn="1"/>
          </p:nvSpPr>
          <p:spPr>
            <a:xfrm>
              <a:off x="24596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8" name="object 217"/>
            <p:cNvSpPr/>
            <p:nvPr userDrawn="1"/>
          </p:nvSpPr>
          <p:spPr>
            <a:xfrm>
              <a:off x="23772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9" name="object 218"/>
            <p:cNvSpPr/>
            <p:nvPr userDrawn="1"/>
          </p:nvSpPr>
          <p:spPr>
            <a:xfrm>
              <a:off x="229493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0" name="object 219"/>
            <p:cNvSpPr/>
            <p:nvPr userDrawn="1"/>
          </p:nvSpPr>
          <p:spPr>
            <a:xfrm>
              <a:off x="22125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1" name="object 220"/>
            <p:cNvSpPr/>
            <p:nvPr userDrawn="1"/>
          </p:nvSpPr>
          <p:spPr>
            <a:xfrm>
              <a:off x="2130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2" name="object 221"/>
            <p:cNvSpPr/>
            <p:nvPr userDrawn="1"/>
          </p:nvSpPr>
          <p:spPr>
            <a:xfrm>
              <a:off x="2047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3" name="object 222"/>
            <p:cNvSpPr/>
            <p:nvPr userDrawn="1"/>
          </p:nvSpPr>
          <p:spPr>
            <a:xfrm>
              <a:off x="196546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4" name="object 223"/>
            <p:cNvSpPr/>
            <p:nvPr userDrawn="1"/>
          </p:nvSpPr>
          <p:spPr>
            <a:xfrm>
              <a:off x="188310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5" name="object 224"/>
            <p:cNvSpPr/>
            <p:nvPr userDrawn="1"/>
          </p:nvSpPr>
          <p:spPr>
            <a:xfrm>
              <a:off x="180074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6" name="object 225"/>
            <p:cNvSpPr/>
            <p:nvPr userDrawn="1"/>
          </p:nvSpPr>
          <p:spPr>
            <a:xfrm>
              <a:off x="17183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7" name="object 226"/>
            <p:cNvSpPr/>
            <p:nvPr userDrawn="1"/>
          </p:nvSpPr>
          <p:spPr>
            <a:xfrm>
              <a:off x="163601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8" name="object 227"/>
            <p:cNvSpPr/>
            <p:nvPr userDrawn="1"/>
          </p:nvSpPr>
          <p:spPr>
            <a:xfrm>
              <a:off x="155363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9" name="object 228"/>
            <p:cNvSpPr/>
            <p:nvPr userDrawn="1"/>
          </p:nvSpPr>
          <p:spPr>
            <a:xfrm>
              <a:off x="14685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0" name="object 229"/>
            <p:cNvSpPr/>
            <p:nvPr userDrawn="1"/>
          </p:nvSpPr>
          <p:spPr>
            <a:xfrm>
              <a:off x="138622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1" name="object 230"/>
            <p:cNvSpPr/>
            <p:nvPr userDrawn="1"/>
          </p:nvSpPr>
          <p:spPr>
            <a:xfrm>
              <a:off x="130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2" name="object 231"/>
            <p:cNvSpPr/>
            <p:nvPr userDrawn="1"/>
          </p:nvSpPr>
          <p:spPr>
            <a:xfrm>
              <a:off x="12214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3" name="object 232"/>
            <p:cNvSpPr/>
            <p:nvPr userDrawn="1"/>
          </p:nvSpPr>
          <p:spPr>
            <a:xfrm>
              <a:off x="11391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4" name="object 233"/>
            <p:cNvSpPr/>
            <p:nvPr userDrawn="1"/>
          </p:nvSpPr>
          <p:spPr>
            <a:xfrm>
              <a:off x="105675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5" name="object 234"/>
            <p:cNvSpPr/>
            <p:nvPr userDrawn="1"/>
          </p:nvSpPr>
          <p:spPr>
            <a:xfrm>
              <a:off x="97439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6" name="object 235"/>
            <p:cNvSpPr/>
            <p:nvPr userDrawn="1"/>
          </p:nvSpPr>
          <p:spPr>
            <a:xfrm>
              <a:off x="89202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7" name="object 236"/>
            <p:cNvSpPr/>
            <p:nvPr userDrawn="1"/>
          </p:nvSpPr>
          <p:spPr>
            <a:xfrm>
              <a:off x="8096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8" name="object 237"/>
            <p:cNvSpPr/>
            <p:nvPr userDrawn="1"/>
          </p:nvSpPr>
          <p:spPr>
            <a:xfrm>
              <a:off x="72729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9" name="object 238"/>
            <p:cNvSpPr/>
            <p:nvPr userDrawn="1"/>
          </p:nvSpPr>
          <p:spPr>
            <a:xfrm>
              <a:off x="6449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0" name="object 239"/>
            <p:cNvSpPr/>
            <p:nvPr userDrawn="1"/>
          </p:nvSpPr>
          <p:spPr>
            <a:xfrm>
              <a:off x="5625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1" name="object 240"/>
            <p:cNvSpPr/>
            <p:nvPr userDrawn="1"/>
          </p:nvSpPr>
          <p:spPr>
            <a:xfrm>
              <a:off x="480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2" name="object 241"/>
            <p:cNvSpPr/>
            <p:nvPr userDrawn="1"/>
          </p:nvSpPr>
          <p:spPr>
            <a:xfrm>
              <a:off x="3978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3" name="object 242"/>
            <p:cNvSpPr/>
            <p:nvPr userDrawn="1"/>
          </p:nvSpPr>
          <p:spPr>
            <a:xfrm>
              <a:off x="31548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4" name="object 243"/>
            <p:cNvSpPr/>
            <p:nvPr userDrawn="1"/>
          </p:nvSpPr>
          <p:spPr>
            <a:xfrm>
              <a:off x="23310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5" name="object 244"/>
            <p:cNvSpPr/>
            <p:nvPr userDrawn="1"/>
          </p:nvSpPr>
          <p:spPr>
            <a:xfrm>
              <a:off x="15075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6" name="object 245"/>
            <p:cNvSpPr/>
            <p:nvPr userDrawn="1"/>
          </p:nvSpPr>
          <p:spPr>
            <a:xfrm>
              <a:off x="6837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7" name="object 246"/>
            <p:cNvSpPr/>
            <p:nvPr userDrawn="1"/>
          </p:nvSpPr>
          <p:spPr>
            <a:xfrm>
              <a:off x="0" y="5393250"/>
              <a:ext cx="103505" cy="189230"/>
            </a:xfrm>
            <a:custGeom>
              <a:avLst/>
              <a:gdLst/>
              <a:ahLst/>
              <a:cxnLst/>
              <a:rect l="l" t="t" r="r" b="b"/>
              <a:pathLst>
                <a:path w="103505" h="189229">
                  <a:moveTo>
                    <a:pt x="102912" y="18916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8" name="object 247"/>
            <p:cNvSpPr/>
            <p:nvPr userDrawn="1"/>
          </p:nvSpPr>
          <p:spPr>
            <a:xfrm>
              <a:off x="0" y="5544634"/>
              <a:ext cx="20955" cy="38100"/>
            </a:xfrm>
            <a:custGeom>
              <a:avLst/>
              <a:gdLst/>
              <a:ahLst/>
              <a:cxnLst/>
              <a:rect l="l" t="t" r="r" b="b"/>
              <a:pathLst>
                <a:path w="20955" h="38100">
                  <a:moveTo>
                    <a:pt x="20553" y="37778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9" name="Bell Tower Brick Bar"/>
          <p:cNvSpPr/>
          <p:nvPr userDrawn="1"/>
        </p:nvSpPr>
        <p:spPr>
          <a:xfrm>
            <a:off x="1281114" y="1517955"/>
            <a:ext cx="102809" cy="2497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683099" y="2763109"/>
            <a:ext cx="6305496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/>
              <a:t>Title Impact Regular 60 point</a:t>
            </a:r>
          </a:p>
        </p:txBody>
      </p:sp>
      <p:sp>
        <p:nvSpPr>
          <p:cNvPr id="10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683099" y="4419601"/>
            <a:ext cx="6305496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/>
              <a:t>Section Three Title Impact Regular 30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1689631" y="6143100"/>
            <a:ext cx="4533961" cy="22934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</a:t>
            </a:r>
            <a:r>
              <a:rPr lang="en-US" dirty="0" err="1"/>
              <a:t>poinT</a:t>
            </a:r>
            <a:endParaRPr lang="en-US" dirty="0"/>
          </a:p>
        </p:txBody>
      </p:sp>
      <p:pic>
        <p:nvPicPr>
          <p:cNvPr id="239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52076"/>
            <a:ext cx="1424421" cy="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ines 1"/>
          <p:cNvGrpSpPr/>
          <p:nvPr userDrawn="1"/>
        </p:nvGrpSpPr>
        <p:grpSpPr>
          <a:xfrm>
            <a:off x="1" y="1301768"/>
            <a:ext cx="9144389" cy="215357"/>
            <a:chOff x="0" y="1307591"/>
            <a:chExt cx="9144389" cy="215357"/>
          </a:xfrm>
        </p:grpSpPr>
        <p:sp>
          <p:nvSpPr>
            <p:cNvPr id="12" name="object 23"/>
            <p:cNvSpPr/>
            <p:nvPr userDrawn="1"/>
          </p:nvSpPr>
          <p:spPr>
            <a:xfrm>
              <a:off x="9068189" y="1307591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5810" y="13934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" name="object 24"/>
            <p:cNvSpPr/>
            <p:nvPr userDrawn="1"/>
          </p:nvSpPr>
          <p:spPr>
            <a:xfrm>
              <a:off x="89857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25"/>
            <p:cNvSpPr/>
            <p:nvPr userDrawn="1"/>
          </p:nvSpPr>
          <p:spPr>
            <a:xfrm>
              <a:off x="890344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" name="object 26"/>
            <p:cNvSpPr/>
            <p:nvPr userDrawn="1"/>
          </p:nvSpPr>
          <p:spPr>
            <a:xfrm>
              <a:off x="88210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" name="object 27"/>
            <p:cNvSpPr/>
            <p:nvPr userDrawn="1"/>
          </p:nvSpPr>
          <p:spPr>
            <a:xfrm>
              <a:off x="8738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" name="object 28"/>
            <p:cNvSpPr/>
            <p:nvPr userDrawn="1"/>
          </p:nvSpPr>
          <p:spPr>
            <a:xfrm>
              <a:off x="865637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" name="object 29"/>
            <p:cNvSpPr/>
            <p:nvPr userDrawn="1"/>
          </p:nvSpPr>
          <p:spPr>
            <a:xfrm>
              <a:off x="857398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30"/>
            <p:cNvSpPr/>
            <p:nvPr userDrawn="1"/>
          </p:nvSpPr>
          <p:spPr>
            <a:xfrm>
              <a:off x="8491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" name="object 31"/>
            <p:cNvSpPr/>
            <p:nvPr userDrawn="1"/>
          </p:nvSpPr>
          <p:spPr>
            <a:xfrm>
              <a:off x="840924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" name="object 32"/>
            <p:cNvSpPr/>
            <p:nvPr userDrawn="1"/>
          </p:nvSpPr>
          <p:spPr>
            <a:xfrm>
              <a:off x="8326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" name="object 33"/>
            <p:cNvSpPr/>
            <p:nvPr userDrawn="1"/>
          </p:nvSpPr>
          <p:spPr>
            <a:xfrm>
              <a:off x="82445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" name="object 34"/>
            <p:cNvSpPr/>
            <p:nvPr userDrawn="1"/>
          </p:nvSpPr>
          <p:spPr>
            <a:xfrm>
              <a:off x="816216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4" name="object 35"/>
            <p:cNvSpPr/>
            <p:nvPr userDrawn="1"/>
          </p:nvSpPr>
          <p:spPr>
            <a:xfrm>
              <a:off x="807981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5" name="object 36"/>
            <p:cNvSpPr/>
            <p:nvPr userDrawn="1"/>
          </p:nvSpPr>
          <p:spPr>
            <a:xfrm>
              <a:off x="799743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6" name="object 37"/>
            <p:cNvSpPr/>
            <p:nvPr userDrawn="1"/>
          </p:nvSpPr>
          <p:spPr>
            <a:xfrm>
              <a:off x="79150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7" name="object 38"/>
            <p:cNvSpPr/>
            <p:nvPr userDrawn="1"/>
          </p:nvSpPr>
          <p:spPr>
            <a:xfrm>
              <a:off x="78327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8" name="object 39"/>
            <p:cNvSpPr/>
            <p:nvPr userDrawn="1"/>
          </p:nvSpPr>
          <p:spPr>
            <a:xfrm>
              <a:off x="775033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9" name="object 40"/>
            <p:cNvSpPr/>
            <p:nvPr userDrawn="1"/>
          </p:nvSpPr>
          <p:spPr>
            <a:xfrm>
              <a:off x="766798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0" name="object 41"/>
            <p:cNvSpPr/>
            <p:nvPr userDrawn="1"/>
          </p:nvSpPr>
          <p:spPr>
            <a:xfrm>
              <a:off x="758561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1" name="object 42"/>
            <p:cNvSpPr/>
            <p:nvPr userDrawn="1"/>
          </p:nvSpPr>
          <p:spPr>
            <a:xfrm>
              <a:off x="75032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2" name="object 43"/>
            <p:cNvSpPr/>
            <p:nvPr userDrawn="1"/>
          </p:nvSpPr>
          <p:spPr>
            <a:xfrm>
              <a:off x="742090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3" name="object 44"/>
            <p:cNvSpPr/>
            <p:nvPr userDrawn="1"/>
          </p:nvSpPr>
          <p:spPr>
            <a:xfrm>
              <a:off x="73385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4" name="object 45"/>
            <p:cNvSpPr/>
            <p:nvPr userDrawn="1"/>
          </p:nvSpPr>
          <p:spPr>
            <a:xfrm>
              <a:off x="72561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5" name="object 46"/>
            <p:cNvSpPr/>
            <p:nvPr userDrawn="1"/>
          </p:nvSpPr>
          <p:spPr>
            <a:xfrm>
              <a:off x="71737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6" name="object 47"/>
            <p:cNvSpPr/>
            <p:nvPr userDrawn="1"/>
          </p:nvSpPr>
          <p:spPr>
            <a:xfrm>
              <a:off x="709142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7" name="object 48"/>
            <p:cNvSpPr/>
            <p:nvPr userDrawn="1"/>
          </p:nvSpPr>
          <p:spPr>
            <a:xfrm>
              <a:off x="700909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8" name="object 49"/>
            <p:cNvSpPr/>
            <p:nvPr userDrawn="1"/>
          </p:nvSpPr>
          <p:spPr>
            <a:xfrm>
              <a:off x="69266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39" name="object 50"/>
            <p:cNvSpPr/>
            <p:nvPr userDrawn="1"/>
          </p:nvSpPr>
          <p:spPr>
            <a:xfrm>
              <a:off x="68443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0" name="object 51"/>
            <p:cNvSpPr/>
            <p:nvPr userDrawn="1"/>
          </p:nvSpPr>
          <p:spPr>
            <a:xfrm>
              <a:off x="67619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1" name="object 52"/>
            <p:cNvSpPr/>
            <p:nvPr userDrawn="1"/>
          </p:nvSpPr>
          <p:spPr>
            <a:xfrm>
              <a:off x="667960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2" name="object 53"/>
            <p:cNvSpPr/>
            <p:nvPr userDrawn="1"/>
          </p:nvSpPr>
          <p:spPr>
            <a:xfrm>
              <a:off x="65972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3" name="object 54"/>
            <p:cNvSpPr/>
            <p:nvPr userDrawn="1"/>
          </p:nvSpPr>
          <p:spPr>
            <a:xfrm>
              <a:off x="65148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4" name="object 55"/>
            <p:cNvSpPr/>
            <p:nvPr userDrawn="1"/>
          </p:nvSpPr>
          <p:spPr>
            <a:xfrm>
              <a:off x="64325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5" name="object 56"/>
            <p:cNvSpPr/>
            <p:nvPr userDrawn="1"/>
          </p:nvSpPr>
          <p:spPr>
            <a:xfrm>
              <a:off x="634347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6" name="object 57"/>
            <p:cNvSpPr/>
            <p:nvPr userDrawn="1"/>
          </p:nvSpPr>
          <p:spPr>
            <a:xfrm>
              <a:off x="626112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7" name="object 58"/>
            <p:cNvSpPr/>
            <p:nvPr userDrawn="1"/>
          </p:nvSpPr>
          <p:spPr>
            <a:xfrm>
              <a:off x="617874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8" name="object 59"/>
            <p:cNvSpPr/>
            <p:nvPr userDrawn="1"/>
          </p:nvSpPr>
          <p:spPr>
            <a:xfrm>
              <a:off x="60963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49" name="object 60"/>
            <p:cNvSpPr/>
            <p:nvPr userDrawn="1"/>
          </p:nvSpPr>
          <p:spPr>
            <a:xfrm>
              <a:off x="601401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0" name="object 61"/>
            <p:cNvSpPr/>
            <p:nvPr userDrawn="1"/>
          </p:nvSpPr>
          <p:spPr>
            <a:xfrm>
              <a:off x="593165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1" name="object 62"/>
            <p:cNvSpPr/>
            <p:nvPr userDrawn="1"/>
          </p:nvSpPr>
          <p:spPr>
            <a:xfrm>
              <a:off x="584929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2" name="object 63"/>
            <p:cNvSpPr/>
            <p:nvPr userDrawn="1"/>
          </p:nvSpPr>
          <p:spPr>
            <a:xfrm>
              <a:off x="576692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3" name="object 64"/>
            <p:cNvSpPr/>
            <p:nvPr userDrawn="1"/>
          </p:nvSpPr>
          <p:spPr>
            <a:xfrm>
              <a:off x="56845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4" name="object 65"/>
            <p:cNvSpPr/>
            <p:nvPr userDrawn="1"/>
          </p:nvSpPr>
          <p:spPr>
            <a:xfrm>
              <a:off x="560220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5" name="object 66"/>
            <p:cNvSpPr/>
            <p:nvPr userDrawn="1"/>
          </p:nvSpPr>
          <p:spPr>
            <a:xfrm>
              <a:off x="55198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6" name="object 67"/>
            <p:cNvSpPr/>
            <p:nvPr userDrawn="1"/>
          </p:nvSpPr>
          <p:spPr>
            <a:xfrm>
              <a:off x="543748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7" name="object 68"/>
            <p:cNvSpPr/>
            <p:nvPr userDrawn="1"/>
          </p:nvSpPr>
          <p:spPr>
            <a:xfrm>
              <a:off x="53550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8" name="object 69"/>
            <p:cNvSpPr/>
            <p:nvPr userDrawn="1"/>
          </p:nvSpPr>
          <p:spPr>
            <a:xfrm>
              <a:off x="52727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59" name="object 70"/>
            <p:cNvSpPr/>
            <p:nvPr userDrawn="1"/>
          </p:nvSpPr>
          <p:spPr>
            <a:xfrm>
              <a:off x="519037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0" name="object 71"/>
            <p:cNvSpPr/>
            <p:nvPr userDrawn="1"/>
          </p:nvSpPr>
          <p:spPr>
            <a:xfrm>
              <a:off x="510799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1" name="object 72"/>
            <p:cNvSpPr/>
            <p:nvPr userDrawn="1"/>
          </p:nvSpPr>
          <p:spPr>
            <a:xfrm>
              <a:off x="502565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2" name="object 73"/>
            <p:cNvSpPr/>
            <p:nvPr userDrawn="1"/>
          </p:nvSpPr>
          <p:spPr>
            <a:xfrm>
              <a:off x="494328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3" name="object 74"/>
            <p:cNvSpPr/>
            <p:nvPr userDrawn="1"/>
          </p:nvSpPr>
          <p:spPr>
            <a:xfrm>
              <a:off x="48609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4" name="object 75"/>
            <p:cNvSpPr/>
            <p:nvPr userDrawn="1"/>
          </p:nvSpPr>
          <p:spPr>
            <a:xfrm>
              <a:off x="477856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5" name="object 76"/>
            <p:cNvSpPr/>
            <p:nvPr userDrawn="1"/>
          </p:nvSpPr>
          <p:spPr>
            <a:xfrm>
              <a:off x="469618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6" name="object 77"/>
            <p:cNvSpPr/>
            <p:nvPr userDrawn="1"/>
          </p:nvSpPr>
          <p:spPr>
            <a:xfrm>
              <a:off x="461382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7" name="object 78"/>
            <p:cNvSpPr/>
            <p:nvPr userDrawn="1"/>
          </p:nvSpPr>
          <p:spPr>
            <a:xfrm>
              <a:off x="453145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8" name="object 79"/>
            <p:cNvSpPr/>
            <p:nvPr userDrawn="1"/>
          </p:nvSpPr>
          <p:spPr>
            <a:xfrm>
              <a:off x="44491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69" name="object 80"/>
            <p:cNvSpPr/>
            <p:nvPr userDrawn="1"/>
          </p:nvSpPr>
          <p:spPr>
            <a:xfrm>
              <a:off x="436673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0" name="object 81"/>
            <p:cNvSpPr/>
            <p:nvPr userDrawn="1"/>
          </p:nvSpPr>
          <p:spPr>
            <a:xfrm>
              <a:off x="428435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1" name="object 82"/>
            <p:cNvSpPr/>
            <p:nvPr userDrawn="1"/>
          </p:nvSpPr>
          <p:spPr>
            <a:xfrm>
              <a:off x="42020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2" name="object 83"/>
            <p:cNvSpPr/>
            <p:nvPr userDrawn="1"/>
          </p:nvSpPr>
          <p:spPr>
            <a:xfrm>
              <a:off x="411964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3" name="object 84"/>
            <p:cNvSpPr/>
            <p:nvPr userDrawn="1"/>
          </p:nvSpPr>
          <p:spPr>
            <a:xfrm>
              <a:off x="40373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4" name="object 85"/>
            <p:cNvSpPr/>
            <p:nvPr userDrawn="1"/>
          </p:nvSpPr>
          <p:spPr>
            <a:xfrm>
              <a:off x="395490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5" name="object 86"/>
            <p:cNvSpPr/>
            <p:nvPr userDrawn="1"/>
          </p:nvSpPr>
          <p:spPr>
            <a:xfrm>
              <a:off x="387253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6" name="object 87"/>
            <p:cNvSpPr/>
            <p:nvPr userDrawn="1"/>
          </p:nvSpPr>
          <p:spPr>
            <a:xfrm>
              <a:off x="37902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7" name="object 88"/>
            <p:cNvSpPr/>
            <p:nvPr userDrawn="1"/>
          </p:nvSpPr>
          <p:spPr>
            <a:xfrm>
              <a:off x="370781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8" name="object 89"/>
            <p:cNvSpPr/>
            <p:nvPr userDrawn="1"/>
          </p:nvSpPr>
          <p:spPr>
            <a:xfrm>
              <a:off x="362547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79" name="object 90"/>
            <p:cNvSpPr/>
            <p:nvPr userDrawn="1"/>
          </p:nvSpPr>
          <p:spPr>
            <a:xfrm>
              <a:off x="354309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0" name="object 91"/>
            <p:cNvSpPr/>
            <p:nvPr userDrawn="1"/>
          </p:nvSpPr>
          <p:spPr>
            <a:xfrm>
              <a:off x="346071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1" name="object 92"/>
            <p:cNvSpPr/>
            <p:nvPr userDrawn="1"/>
          </p:nvSpPr>
          <p:spPr>
            <a:xfrm>
              <a:off x="33783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2" name="object 93"/>
            <p:cNvSpPr/>
            <p:nvPr userDrawn="1"/>
          </p:nvSpPr>
          <p:spPr>
            <a:xfrm>
              <a:off x="32960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3" name="object 94"/>
            <p:cNvSpPr/>
            <p:nvPr userDrawn="1"/>
          </p:nvSpPr>
          <p:spPr>
            <a:xfrm>
              <a:off x="32136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4" name="object 95"/>
            <p:cNvSpPr/>
            <p:nvPr userDrawn="1"/>
          </p:nvSpPr>
          <p:spPr>
            <a:xfrm>
              <a:off x="313127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5" name="object 96"/>
            <p:cNvSpPr/>
            <p:nvPr userDrawn="1"/>
          </p:nvSpPr>
          <p:spPr>
            <a:xfrm>
              <a:off x="304888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6" name="object 97"/>
            <p:cNvSpPr/>
            <p:nvPr userDrawn="1"/>
          </p:nvSpPr>
          <p:spPr>
            <a:xfrm>
              <a:off x="296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7" name="object 98"/>
            <p:cNvSpPr/>
            <p:nvPr userDrawn="1"/>
          </p:nvSpPr>
          <p:spPr>
            <a:xfrm>
              <a:off x="288418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8" name="object 99"/>
            <p:cNvSpPr/>
            <p:nvPr userDrawn="1"/>
          </p:nvSpPr>
          <p:spPr>
            <a:xfrm>
              <a:off x="280180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89" name="object 100"/>
            <p:cNvSpPr/>
            <p:nvPr userDrawn="1"/>
          </p:nvSpPr>
          <p:spPr>
            <a:xfrm>
              <a:off x="271945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0" name="object 101"/>
            <p:cNvSpPr/>
            <p:nvPr userDrawn="1"/>
          </p:nvSpPr>
          <p:spPr>
            <a:xfrm>
              <a:off x="26370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1" name="object 102"/>
            <p:cNvSpPr/>
            <p:nvPr userDrawn="1"/>
          </p:nvSpPr>
          <p:spPr>
            <a:xfrm>
              <a:off x="255472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2" name="object 103"/>
            <p:cNvSpPr/>
            <p:nvPr userDrawn="1"/>
          </p:nvSpPr>
          <p:spPr>
            <a:xfrm>
              <a:off x="24723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3" name="object 104"/>
            <p:cNvSpPr/>
            <p:nvPr userDrawn="1"/>
          </p:nvSpPr>
          <p:spPr>
            <a:xfrm>
              <a:off x="238997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4" name="object 105"/>
            <p:cNvSpPr/>
            <p:nvPr userDrawn="1"/>
          </p:nvSpPr>
          <p:spPr>
            <a:xfrm>
              <a:off x="2307637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5" name="object 106"/>
            <p:cNvSpPr/>
            <p:nvPr userDrawn="1"/>
          </p:nvSpPr>
          <p:spPr>
            <a:xfrm>
              <a:off x="222526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6" name="object 107"/>
            <p:cNvSpPr/>
            <p:nvPr userDrawn="1"/>
          </p:nvSpPr>
          <p:spPr>
            <a:xfrm>
              <a:off x="214290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7" name="object 108"/>
            <p:cNvSpPr/>
            <p:nvPr userDrawn="1"/>
          </p:nvSpPr>
          <p:spPr>
            <a:xfrm>
              <a:off x="2060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8" name="object 109"/>
            <p:cNvSpPr/>
            <p:nvPr userDrawn="1"/>
          </p:nvSpPr>
          <p:spPr>
            <a:xfrm>
              <a:off x="197816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9" name="object 110"/>
            <p:cNvSpPr/>
            <p:nvPr userDrawn="1"/>
          </p:nvSpPr>
          <p:spPr>
            <a:xfrm>
              <a:off x="189580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0" name="object 111"/>
            <p:cNvSpPr/>
            <p:nvPr userDrawn="1"/>
          </p:nvSpPr>
          <p:spPr>
            <a:xfrm>
              <a:off x="181344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1" name="object 112"/>
            <p:cNvSpPr/>
            <p:nvPr userDrawn="1"/>
          </p:nvSpPr>
          <p:spPr>
            <a:xfrm>
              <a:off x="173107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2" name="object 113"/>
            <p:cNvSpPr/>
            <p:nvPr userDrawn="1"/>
          </p:nvSpPr>
          <p:spPr>
            <a:xfrm>
              <a:off x="164871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3" name="object 114"/>
            <p:cNvSpPr/>
            <p:nvPr userDrawn="1"/>
          </p:nvSpPr>
          <p:spPr>
            <a:xfrm>
              <a:off x="156633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4" name="object 115"/>
            <p:cNvSpPr/>
            <p:nvPr userDrawn="1"/>
          </p:nvSpPr>
          <p:spPr>
            <a:xfrm>
              <a:off x="14812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5" name="object 116"/>
            <p:cNvSpPr/>
            <p:nvPr userDrawn="1"/>
          </p:nvSpPr>
          <p:spPr>
            <a:xfrm>
              <a:off x="139892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6" name="object 117"/>
            <p:cNvSpPr/>
            <p:nvPr userDrawn="1"/>
          </p:nvSpPr>
          <p:spPr>
            <a:xfrm>
              <a:off x="131654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7" name="object 118"/>
            <p:cNvSpPr/>
            <p:nvPr userDrawn="1"/>
          </p:nvSpPr>
          <p:spPr>
            <a:xfrm>
              <a:off x="123418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8" name="object 119"/>
            <p:cNvSpPr/>
            <p:nvPr userDrawn="1"/>
          </p:nvSpPr>
          <p:spPr>
            <a:xfrm>
              <a:off x="1151822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9" name="object 120"/>
            <p:cNvSpPr/>
            <p:nvPr userDrawn="1"/>
          </p:nvSpPr>
          <p:spPr>
            <a:xfrm>
              <a:off x="1069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0" name="object 121"/>
            <p:cNvSpPr/>
            <p:nvPr userDrawn="1"/>
          </p:nvSpPr>
          <p:spPr>
            <a:xfrm>
              <a:off x="98709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1" name="object 122"/>
            <p:cNvSpPr/>
            <p:nvPr userDrawn="1"/>
          </p:nvSpPr>
          <p:spPr>
            <a:xfrm>
              <a:off x="90472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2" name="object 123"/>
            <p:cNvSpPr/>
            <p:nvPr userDrawn="1"/>
          </p:nvSpPr>
          <p:spPr>
            <a:xfrm>
              <a:off x="8223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3" name="object 124"/>
            <p:cNvSpPr/>
            <p:nvPr userDrawn="1"/>
          </p:nvSpPr>
          <p:spPr>
            <a:xfrm>
              <a:off x="739996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4" name="object 125"/>
            <p:cNvSpPr/>
            <p:nvPr userDrawn="1"/>
          </p:nvSpPr>
          <p:spPr>
            <a:xfrm>
              <a:off x="657619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5" name="object 126"/>
            <p:cNvSpPr/>
            <p:nvPr userDrawn="1"/>
          </p:nvSpPr>
          <p:spPr>
            <a:xfrm>
              <a:off x="575268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6" name="object 127"/>
            <p:cNvSpPr/>
            <p:nvPr userDrawn="1"/>
          </p:nvSpPr>
          <p:spPr>
            <a:xfrm>
              <a:off x="49290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7" name="object 128"/>
            <p:cNvSpPr/>
            <p:nvPr userDrawn="1"/>
          </p:nvSpPr>
          <p:spPr>
            <a:xfrm>
              <a:off x="410540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8" name="object 129"/>
            <p:cNvSpPr/>
            <p:nvPr userDrawn="1"/>
          </p:nvSpPr>
          <p:spPr>
            <a:xfrm>
              <a:off x="328181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19" name="object 130"/>
            <p:cNvSpPr/>
            <p:nvPr userDrawn="1"/>
          </p:nvSpPr>
          <p:spPr>
            <a:xfrm>
              <a:off x="245805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0" name="object 131"/>
            <p:cNvSpPr/>
            <p:nvPr userDrawn="1"/>
          </p:nvSpPr>
          <p:spPr>
            <a:xfrm>
              <a:off x="163454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1" name="object 132"/>
            <p:cNvSpPr/>
            <p:nvPr userDrawn="1"/>
          </p:nvSpPr>
          <p:spPr>
            <a:xfrm>
              <a:off x="81073" y="1307591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5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2" name="object 133"/>
            <p:cNvSpPr/>
            <p:nvPr userDrawn="1"/>
          </p:nvSpPr>
          <p:spPr>
            <a:xfrm>
              <a:off x="0" y="1309970"/>
              <a:ext cx="116205" cy="212725"/>
            </a:xfrm>
            <a:custGeom>
              <a:avLst/>
              <a:gdLst/>
              <a:ahLst/>
              <a:cxnLst/>
              <a:rect l="l" t="t" r="r" b="b"/>
              <a:pathLst>
                <a:path w="116205" h="212725">
                  <a:moveTo>
                    <a:pt x="115612" y="212505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3" name="object 134"/>
            <p:cNvSpPr/>
            <p:nvPr userDrawn="1"/>
          </p:nvSpPr>
          <p:spPr>
            <a:xfrm>
              <a:off x="0" y="1461354"/>
              <a:ext cx="33655" cy="61594"/>
            </a:xfrm>
            <a:custGeom>
              <a:avLst/>
              <a:gdLst/>
              <a:ahLst/>
              <a:cxnLst/>
              <a:rect l="l" t="t" r="r" b="b"/>
              <a:pathLst>
                <a:path w="33655" h="61594">
                  <a:moveTo>
                    <a:pt x="33252" y="6112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24" name="Black Bar"/>
          <p:cNvSpPr/>
          <p:nvPr userDrawn="1"/>
        </p:nvSpPr>
        <p:spPr>
          <a:xfrm>
            <a:off x="0" y="1516650"/>
            <a:ext cx="9144000" cy="3850004"/>
          </a:xfrm>
          <a:custGeom>
            <a:avLst/>
            <a:gdLst/>
            <a:ahLst/>
            <a:cxnLst/>
            <a:rect l="l" t="t" r="r" b="b"/>
            <a:pathLst>
              <a:path w="9144000" h="3850004">
                <a:moveTo>
                  <a:pt x="0" y="3849624"/>
                </a:moveTo>
                <a:lnTo>
                  <a:pt x="9144000" y="3849624"/>
                </a:lnTo>
                <a:lnTo>
                  <a:pt x="914400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grpSp>
        <p:nvGrpSpPr>
          <p:cNvPr id="125" name="Lines 2"/>
          <p:cNvGrpSpPr/>
          <p:nvPr userDrawn="1"/>
        </p:nvGrpSpPr>
        <p:grpSpPr>
          <a:xfrm>
            <a:off x="1" y="5361705"/>
            <a:ext cx="9144389" cy="215265"/>
            <a:chOff x="0" y="5367528"/>
            <a:chExt cx="9144389" cy="215265"/>
          </a:xfrm>
        </p:grpSpPr>
        <p:sp>
          <p:nvSpPr>
            <p:cNvPr id="126" name="object 135"/>
            <p:cNvSpPr/>
            <p:nvPr userDrawn="1"/>
          </p:nvSpPr>
          <p:spPr>
            <a:xfrm>
              <a:off x="9137849" y="536752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150" y="11304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7" name="object 136"/>
            <p:cNvSpPr/>
            <p:nvPr userDrawn="1"/>
          </p:nvSpPr>
          <p:spPr>
            <a:xfrm>
              <a:off x="9055489" y="5367528"/>
              <a:ext cx="88900" cy="163195"/>
            </a:xfrm>
            <a:custGeom>
              <a:avLst/>
              <a:gdLst/>
              <a:ahLst/>
              <a:cxnLst/>
              <a:rect l="l" t="t" r="r" b="b"/>
              <a:pathLst>
                <a:path w="88900" h="163195">
                  <a:moveTo>
                    <a:pt x="88509" y="162687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8" name="object 137"/>
            <p:cNvSpPr/>
            <p:nvPr userDrawn="1"/>
          </p:nvSpPr>
          <p:spPr>
            <a:xfrm>
              <a:off x="897309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9" name="object 138"/>
            <p:cNvSpPr/>
            <p:nvPr userDrawn="1"/>
          </p:nvSpPr>
          <p:spPr>
            <a:xfrm>
              <a:off x="889074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0" name="object 139"/>
            <p:cNvSpPr/>
            <p:nvPr userDrawn="1"/>
          </p:nvSpPr>
          <p:spPr>
            <a:xfrm>
              <a:off x="880838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1" name="object 140"/>
            <p:cNvSpPr/>
            <p:nvPr userDrawn="1"/>
          </p:nvSpPr>
          <p:spPr>
            <a:xfrm>
              <a:off x="8726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2" name="object 141"/>
            <p:cNvSpPr/>
            <p:nvPr userDrawn="1"/>
          </p:nvSpPr>
          <p:spPr>
            <a:xfrm>
              <a:off x="864367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3" name="object 142"/>
            <p:cNvSpPr/>
            <p:nvPr userDrawn="1"/>
          </p:nvSpPr>
          <p:spPr>
            <a:xfrm>
              <a:off x="856128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4" name="object 143"/>
            <p:cNvSpPr/>
            <p:nvPr userDrawn="1"/>
          </p:nvSpPr>
          <p:spPr>
            <a:xfrm>
              <a:off x="847891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5" name="object 144"/>
            <p:cNvSpPr/>
            <p:nvPr userDrawn="1"/>
          </p:nvSpPr>
          <p:spPr>
            <a:xfrm>
              <a:off x="839655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6" name="object 145"/>
            <p:cNvSpPr/>
            <p:nvPr userDrawn="1"/>
          </p:nvSpPr>
          <p:spPr>
            <a:xfrm>
              <a:off x="8314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7" name="object 146"/>
            <p:cNvSpPr/>
            <p:nvPr userDrawn="1"/>
          </p:nvSpPr>
          <p:spPr>
            <a:xfrm>
              <a:off x="823183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8" name="object 147"/>
            <p:cNvSpPr/>
            <p:nvPr userDrawn="1"/>
          </p:nvSpPr>
          <p:spPr>
            <a:xfrm>
              <a:off x="814946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9" name="object 148"/>
            <p:cNvSpPr/>
            <p:nvPr userDrawn="1"/>
          </p:nvSpPr>
          <p:spPr>
            <a:xfrm>
              <a:off x="806711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0" name="object 149"/>
            <p:cNvSpPr/>
            <p:nvPr userDrawn="1"/>
          </p:nvSpPr>
          <p:spPr>
            <a:xfrm>
              <a:off x="798473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1" name="object 150"/>
            <p:cNvSpPr/>
            <p:nvPr userDrawn="1"/>
          </p:nvSpPr>
          <p:spPr>
            <a:xfrm>
              <a:off x="79023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2" name="object 151"/>
            <p:cNvSpPr/>
            <p:nvPr userDrawn="1"/>
          </p:nvSpPr>
          <p:spPr>
            <a:xfrm>
              <a:off x="78200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3" name="object 152"/>
            <p:cNvSpPr/>
            <p:nvPr userDrawn="1"/>
          </p:nvSpPr>
          <p:spPr>
            <a:xfrm>
              <a:off x="773764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4" name="object 153"/>
            <p:cNvSpPr/>
            <p:nvPr userDrawn="1"/>
          </p:nvSpPr>
          <p:spPr>
            <a:xfrm>
              <a:off x="76552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5" name="object 154"/>
            <p:cNvSpPr/>
            <p:nvPr userDrawn="1"/>
          </p:nvSpPr>
          <p:spPr>
            <a:xfrm>
              <a:off x="757291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6" name="object 155"/>
            <p:cNvSpPr/>
            <p:nvPr userDrawn="1"/>
          </p:nvSpPr>
          <p:spPr>
            <a:xfrm>
              <a:off x="74905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7" name="object 156"/>
            <p:cNvSpPr/>
            <p:nvPr userDrawn="1"/>
          </p:nvSpPr>
          <p:spPr>
            <a:xfrm>
              <a:off x="7408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8" name="object 157"/>
            <p:cNvSpPr/>
            <p:nvPr userDrawn="1"/>
          </p:nvSpPr>
          <p:spPr>
            <a:xfrm>
              <a:off x="73258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9" name="object 158"/>
            <p:cNvSpPr/>
            <p:nvPr userDrawn="1"/>
          </p:nvSpPr>
          <p:spPr>
            <a:xfrm>
              <a:off x="72434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0" name="object 159"/>
            <p:cNvSpPr/>
            <p:nvPr userDrawn="1"/>
          </p:nvSpPr>
          <p:spPr>
            <a:xfrm>
              <a:off x="71610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1" name="object 160"/>
            <p:cNvSpPr/>
            <p:nvPr userDrawn="1"/>
          </p:nvSpPr>
          <p:spPr>
            <a:xfrm>
              <a:off x="70787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2" name="object 161"/>
            <p:cNvSpPr/>
            <p:nvPr userDrawn="1"/>
          </p:nvSpPr>
          <p:spPr>
            <a:xfrm>
              <a:off x="6996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3" name="object 162"/>
            <p:cNvSpPr/>
            <p:nvPr userDrawn="1"/>
          </p:nvSpPr>
          <p:spPr>
            <a:xfrm>
              <a:off x="691399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4" name="object 163"/>
            <p:cNvSpPr/>
            <p:nvPr userDrawn="1"/>
          </p:nvSpPr>
          <p:spPr>
            <a:xfrm>
              <a:off x="68316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5" name="object 164"/>
            <p:cNvSpPr/>
            <p:nvPr userDrawn="1"/>
          </p:nvSpPr>
          <p:spPr>
            <a:xfrm>
              <a:off x="67492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6" name="object 165"/>
            <p:cNvSpPr/>
            <p:nvPr userDrawn="1"/>
          </p:nvSpPr>
          <p:spPr>
            <a:xfrm>
              <a:off x="666690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7" name="object 166"/>
            <p:cNvSpPr/>
            <p:nvPr userDrawn="1"/>
          </p:nvSpPr>
          <p:spPr>
            <a:xfrm>
              <a:off x="65845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8" name="object 167"/>
            <p:cNvSpPr/>
            <p:nvPr userDrawn="1"/>
          </p:nvSpPr>
          <p:spPr>
            <a:xfrm>
              <a:off x="65021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59" name="object 168"/>
            <p:cNvSpPr/>
            <p:nvPr userDrawn="1"/>
          </p:nvSpPr>
          <p:spPr>
            <a:xfrm>
              <a:off x="64198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0" name="object 169"/>
            <p:cNvSpPr/>
            <p:nvPr userDrawn="1"/>
          </p:nvSpPr>
          <p:spPr>
            <a:xfrm>
              <a:off x="633077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1" name="object 170"/>
            <p:cNvSpPr/>
            <p:nvPr userDrawn="1"/>
          </p:nvSpPr>
          <p:spPr>
            <a:xfrm>
              <a:off x="624842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2" name="object 171"/>
            <p:cNvSpPr/>
            <p:nvPr userDrawn="1"/>
          </p:nvSpPr>
          <p:spPr>
            <a:xfrm>
              <a:off x="616604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3" name="object 172"/>
            <p:cNvSpPr/>
            <p:nvPr userDrawn="1"/>
          </p:nvSpPr>
          <p:spPr>
            <a:xfrm>
              <a:off x="60836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4" name="object 173"/>
            <p:cNvSpPr/>
            <p:nvPr userDrawn="1"/>
          </p:nvSpPr>
          <p:spPr>
            <a:xfrm>
              <a:off x="600131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5" name="object 174"/>
            <p:cNvSpPr/>
            <p:nvPr userDrawn="1"/>
          </p:nvSpPr>
          <p:spPr>
            <a:xfrm>
              <a:off x="591895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6" name="object 175"/>
            <p:cNvSpPr/>
            <p:nvPr userDrawn="1"/>
          </p:nvSpPr>
          <p:spPr>
            <a:xfrm>
              <a:off x="583659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7" name="object 176"/>
            <p:cNvSpPr/>
            <p:nvPr userDrawn="1"/>
          </p:nvSpPr>
          <p:spPr>
            <a:xfrm>
              <a:off x="575422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8" name="object 177"/>
            <p:cNvSpPr/>
            <p:nvPr userDrawn="1"/>
          </p:nvSpPr>
          <p:spPr>
            <a:xfrm>
              <a:off x="56718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69" name="object 178"/>
            <p:cNvSpPr/>
            <p:nvPr userDrawn="1"/>
          </p:nvSpPr>
          <p:spPr>
            <a:xfrm>
              <a:off x="558950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0" name="object 179"/>
            <p:cNvSpPr/>
            <p:nvPr userDrawn="1"/>
          </p:nvSpPr>
          <p:spPr>
            <a:xfrm>
              <a:off x="55071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1" name="object 180"/>
            <p:cNvSpPr/>
            <p:nvPr userDrawn="1"/>
          </p:nvSpPr>
          <p:spPr>
            <a:xfrm>
              <a:off x="542478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2" name="object 181"/>
            <p:cNvSpPr/>
            <p:nvPr userDrawn="1"/>
          </p:nvSpPr>
          <p:spPr>
            <a:xfrm>
              <a:off x="53423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3" name="object 182"/>
            <p:cNvSpPr/>
            <p:nvPr userDrawn="1"/>
          </p:nvSpPr>
          <p:spPr>
            <a:xfrm>
              <a:off x="52600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4" name="object 183"/>
            <p:cNvSpPr/>
            <p:nvPr userDrawn="1"/>
          </p:nvSpPr>
          <p:spPr>
            <a:xfrm>
              <a:off x="517767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5" name="object 184"/>
            <p:cNvSpPr/>
            <p:nvPr userDrawn="1"/>
          </p:nvSpPr>
          <p:spPr>
            <a:xfrm>
              <a:off x="509529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6" name="object 185"/>
            <p:cNvSpPr/>
            <p:nvPr userDrawn="1"/>
          </p:nvSpPr>
          <p:spPr>
            <a:xfrm>
              <a:off x="501295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7" name="object 186"/>
            <p:cNvSpPr/>
            <p:nvPr userDrawn="1"/>
          </p:nvSpPr>
          <p:spPr>
            <a:xfrm>
              <a:off x="493058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8" name="object 187"/>
            <p:cNvSpPr/>
            <p:nvPr userDrawn="1"/>
          </p:nvSpPr>
          <p:spPr>
            <a:xfrm>
              <a:off x="48482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79" name="object 188"/>
            <p:cNvSpPr/>
            <p:nvPr userDrawn="1"/>
          </p:nvSpPr>
          <p:spPr>
            <a:xfrm>
              <a:off x="476586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0" name="object 189"/>
            <p:cNvSpPr/>
            <p:nvPr userDrawn="1"/>
          </p:nvSpPr>
          <p:spPr>
            <a:xfrm>
              <a:off x="468348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1" name="object 190"/>
            <p:cNvSpPr/>
            <p:nvPr userDrawn="1"/>
          </p:nvSpPr>
          <p:spPr>
            <a:xfrm>
              <a:off x="460112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2" name="object 191"/>
            <p:cNvSpPr/>
            <p:nvPr userDrawn="1"/>
          </p:nvSpPr>
          <p:spPr>
            <a:xfrm>
              <a:off x="451875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3" name="object 192"/>
            <p:cNvSpPr/>
            <p:nvPr userDrawn="1"/>
          </p:nvSpPr>
          <p:spPr>
            <a:xfrm>
              <a:off x="44364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4" name="object 193"/>
            <p:cNvSpPr/>
            <p:nvPr userDrawn="1"/>
          </p:nvSpPr>
          <p:spPr>
            <a:xfrm>
              <a:off x="435403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5" name="object 194"/>
            <p:cNvSpPr/>
            <p:nvPr userDrawn="1"/>
          </p:nvSpPr>
          <p:spPr>
            <a:xfrm>
              <a:off x="427165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6" name="object 195"/>
            <p:cNvSpPr/>
            <p:nvPr userDrawn="1"/>
          </p:nvSpPr>
          <p:spPr>
            <a:xfrm>
              <a:off x="41893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7" name="object 196"/>
            <p:cNvSpPr/>
            <p:nvPr userDrawn="1"/>
          </p:nvSpPr>
          <p:spPr>
            <a:xfrm>
              <a:off x="41069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8" name="object 197"/>
            <p:cNvSpPr/>
            <p:nvPr userDrawn="1"/>
          </p:nvSpPr>
          <p:spPr>
            <a:xfrm>
              <a:off x="40246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89" name="object 198"/>
            <p:cNvSpPr/>
            <p:nvPr userDrawn="1"/>
          </p:nvSpPr>
          <p:spPr>
            <a:xfrm>
              <a:off x="394220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0" name="object 199"/>
            <p:cNvSpPr/>
            <p:nvPr userDrawn="1"/>
          </p:nvSpPr>
          <p:spPr>
            <a:xfrm>
              <a:off x="385983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1" name="object 200"/>
            <p:cNvSpPr/>
            <p:nvPr userDrawn="1"/>
          </p:nvSpPr>
          <p:spPr>
            <a:xfrm>
              <a:off x="37775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2" name="object 201"/>
            <p:cNvSpPr/>
            <p:nvPr userDrawn="1"/>
          </p:nvSpPr>
          <p:spPr>
            <a:xfrm>
              <a:off x="369511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3" name="object 202"/>
            <p:cNvSpPr/>
            <p:nvPr userDrawn="1"/>
          </p:nvSpPr>
          <p:spPr>
            <a:xfrm>
              <a:off x="361277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4" name="object 203"/>
            <p:cNvSpPr/>
            <p:nvPr userDrawn="1"/>
          </p:nvSpPr>
          <p:spPr>
            <a:xfrm>
              <a:off x="353039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5" name="object 204"/>
            <p:cNvSpPr/>
            <p:nvPr userDrawn="1"/>
          </p:nvSpPr>
          <p:spPr>
            <a:xfrm>
              <a:off x="344801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6" name="object 205"/>
            <p:cNvSpPr/>
            <p:nvPr userDrawn="1"/>
          </p:nvSpPr>
          <p:spPr>
            <a:xfrm>
              <a:off x="33656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7" name="object 206"/>
            <p:cNvSpPr/>
            <p:nvPr userDrawn="1"/>
          </p:nvSpPr>
          <p:spPr>
            <a:xfrm>
              <a:off x="328330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8" name="object 207"/>
            <p:cNvSpPr/>
            <p:nvPr userDrawn="1"/>
          </p:nvSpPr>
          <p:spPr>
            <a:xfrm>
              <a:off x="320092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9" name="object 208"/>
            <p:cNvSpPr/>
            <p:nvPr userDrawn="1"/>
          </p:nvSpPr>
          <p:spPr>
            <a:xfrm>
              <a:off x="311857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0" name="object 209"/>
            <p:cNvSpPr/>
            <p:nvPr userDrawn="1"/>
          </p:nvSpPr>
          <p:spPr>
            <a:xfrm>
              <a:off x="303618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1" name="object 210"/>
            <p:cNvSpPr/>
            <p:nvPr userDrawn="1"/>
          </p:nvSpPr>
          <p:spPr>
            <a:xfrm>
              <a:off x="295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2" name="object 211"/>
            <p:cNvSpPr/>
            <p:nvPr userDrawn="1"/>
          </p:nvSpPr>
          <p:spPr>
            <a:xfrm>
              <a:off x="287148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3" name="object 212"/>
            <p:cNvSpPr/>
            <p:nvPr userDrawn="1"/>
          </p:nvSpPr>
          <p:spPr>
            <a:xfrm>
              <a:off x="278910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4" name="object 213"/>
            <p:cNvSpPr/>
            <p:nvPr userDrawn="1"/>
          </p:nvSpPr>
          <p:spPr>
            <a:xfrm>
              <a:off x="270675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5" name="object 214"/>
            <p:cNvSpPr/>
            <p:nvPr userDrawn="1"/>
          </p:nvSpPr>
          <p:spPr>
            <a:xfrm>
              <a:off x="26243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6" name="object 215"/>
            <p:cNvSpPr/>
            <p:nvPr userDrawn="1"/>
          </p:nvSpPr>
          <p:spPr>
            <a:xfrm>
              <a:off x="254202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7" name="object 216"/>
            <p:cNvSpPr/>
            <p:nvPr userDrawn="1"/>
          </p:nvSpPr>
          <p:spPr>
            <a:xfrm>
              <a:off x="24596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8" name="object 217"/>
            <p:cNvSpPr/>
            <p:nvPr userDrawn="1"/>
          </p:nvSpPr>
          <p:spPr>
            <a:xfrm>
              <a:off x="237727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09" name="object 218"/>
            <p:cNvSpPr/>
            <p:nvPr userDrawn="1"/>
          </p:nvSpPr>
          <p:spPr>
            <a:xfrm>
              <a:off x="2294937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0" name="object 219"/>
            <p:cNvSpPr/>
            <p:nvPr userDrawn="1"/>
          </p:nvSpPr>
          <p:spPr>
            <a:xfrm>
              <a:off x="221256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1" name="object 220"/>
            <p:cNvSpPr/>
            <p:nvPr userDrawn="1"/>
          </p:nvSpPr>
          <p:spPr>
            <a:xfrm>
              <a:off x="213020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2" name="object 221"/>
            <p:cNvSpPr/>
            <p:nvPr userDrawn="1"/>
          </p:nvSpPr>
          <p:spPr>
            <a:xfrm>
              <a:off x="2047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3" name="object 222"/>
            <p:cNvSpPr/>
            <p:nvPr userDrawn="1"/>
          </p:nvSpPr>
          <p:spPr>
            <a:xfrm>
              <a:off x="196546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4" name="object 223"/>
            <p:cNvSpPr/>
            <p:nvPr userDrawn="1"/>
          </p:nvSpPr>
          <p:spPr>
            <a:xfrm>
              <a:off x="188310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5" name="object 224"/>
            <p:cNvSpPr/>
            <p:nvPr userDrawn="1"/>
          </p:nvSpPr>
          <p:spPr>
            <a:xfrm>
              <a:off x="180074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6" name="object 225"/>
            <p:cNvSpPr/>
            <p:nvPr userDrawn="1"/>
          </p:nvSpPr>
          <p:spPr>
            <a:xfrm>
              <a:off x="171837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7" name="object 226"/>
            <p:cNvSpPr/>
            <p:nvPr userDrawn="1"/>
          </p:nvSpPr>
          <p:spPr>
            <a:xfrm>
              <a:off x="163601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8" name="object 227"/>
            <p:cNvSpPr/>
            <p:nvPr userDrawn="1"/>
          </p:nvSpPr>
          <p:spPr>
            <a:xfrm>
              <a:off x="155363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19" name="object 228"/>
            <p:cNvSpPr/>
            <p:nvPr userDrawn="1"/>
          </p:nvSpPr>
          <p:spPr>
            <a:xfrm>
              <a:off x="14685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0" name="object 229"/>
            <p:cNvSpPr/>
            <p:nvPr userDrawn="1"/>
          </p:nvSpPr>
          <p:spPr>
            <a:xfrm>
              <a:off x="138622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1" name="object 230"/>
            <p:cNvSpPr/>
            <p:nvPr userDrawn="1"/>
          </p:nvSpPr>
          <p:spPr>
            <a:xfrm>
              <a:off x="130384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2" name="object 231"/>
            <p:cNvSpPr/>
            <p:nvPr userDrawn="1"/>
          </p:nvSpPr>
          <p:spPr>
            <a:xfrm>
              <a:off x="122148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3" name="object 232"/>
            <p:cNvSpPr/>
            <p:nvPr userDrawn="1"/>
          </p:nvSpPr>
          <p:spPr>
            <a:xfrm>
              <a:off x="1139122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7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4" name="object 233"/>
            <p:cNvSpPr/>
            <p:nvPr userDrawn="1"/>
          </p:nvSpPr>
          <p:spPr>
            <a:xfrm>
              <a:off x="105675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5" name="object 234"/>
            <p:cNvSpPr/>
            <p:nvPr userDrawn="1"/>
          </p:nvSpPr>
          <p:spPr>
            <a:xfrm>
              <a:off x="97439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6" name="object 235"/>
            <p:cNvSpPr/>
            <p:nvPr userDrawn="1"/>
          </p:nvSpPr>
          <p:spPr>
            <a:xfrm>
              <a:off x="89202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7" name="object 236"/>
            <p:cNvSpPr/>
            <p:nvPr userDrawn="1"/>
          </p:nvSpPr>
          <p:spPr>
            <a:xfrm>
              <a:off x="8096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8" name="object 237"/>
            <p:cNvSpPr/>
            <p:nvPr userDrawn="1"/>
          </p:nvSpPr>
          <p:spPr>
            <a:xfrm>
              <a:off x="727296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29" name="object 238"/>
            <p:cNvSpPr/>
            <p:nvPr userDrawn="1"/>
          </p:nvSpPr>
          <p:spPr>
            <a:xfrm>
              <a:off x="644919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0" name="object 239"/>
            <p:cNvSpPr/>
            <p:nvPr userDrawn="1"/>
          </p:nvSpPr>
          <p:spPr>
            <a:xfrm>
              <a:off x="562568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1" name="object 240"/>
            <p:cNvSpPr/>
            <p:nvPr userDrawn="1"/>
          </p:nvSpPr>
          <p:spPr>
            <a:xfrm>
              <a:off x="480200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2" name="object 241"/>
            <p:cNvSpPr/>
            <p:nvPr userDrawn="1"/>
          </p:nvSpPr>
          <p:spPr>
            <a:xfrm>
              <a:off x="39784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3" name="object 242"/>
            <p:cNvSpPr/>
            <p:nvPr userDrawn="1"/>
          </p:nvSpPr>
          <p:spPr>
            <a:xfrm>
              <a:off x="315481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4" name="object 243"/>
            <p:cNvSpPr/>
            <p:nvPr userDrawn="1"/>
          </p:nvSpPr>
          <p:spPr>
            <a:xfrm>
              <a:off x="233105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5" name="object 244"/>
            <p:cNvSpPr/>
            <p:nvPr userDrawn="1"/>
          </p:nvSpPr>
          <p:spPr>
            <a:xfrm>
              <a:off x="150754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6" name="object 245"/>
            <p:cNvSpPr/>
            <p:nvPr userDrawn="1"/>
          </p:nvSpPr>
          <p:spPr>
            <a:xfrm>
              <a:off x="68373" y="5367528"/>
              <a:ext cx="117475" cy="215265"/>
            </a:xfrm>
            <a:custGeom>
              <a:avLst/>
              <a:gdLst/>
              <a:ahLst/>
              <a:cxnLst/>
              <a:rect l="l" t="t" r="r" b="b"/>
              <a:pathLst>
                <a:path w="117475" h="215264">
                  <a:moveTo>
                    <a:pt x="116906" y="214883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7" name="object 246"/>
            <p:cNvSpPr/>
            <p:nvPr userDrawn="1"/>
          </p:nvSpPr>
          <p:spPr>
            <a:xfrm>
              <a:off x="0" y="5393250"/>
              <a:ext cx="103505" cy="189230"/>
            </a:xfrm>
            <a:custGeom>
              <a:avLst/>
              <a:gdLst/>
              <a:ahLst/>
              <a:cxnLst/>
              <a:rect l="l" t="t" r="r" b="b"/>
              <a:pathLst>
                <a:path w="103505" h="189229">
                  <a:moveTo>
                    <a:pt x="102912" y="189161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238" name="object 247"/>
            <p:cNvSpPr/>
            <p:nvPr userDrawn="1"/>
          </p:nvSpPr>
          <p:spPr>
            <a:xfrm>
              <a:off x="0" y="5544634"/>
              <a:ext cx="20955" cy="38100"/>
            </a:xfrm>
            <a:custGeom>
              <a:avLst/>
              <a:gdLst/>
              <a:ahLst/>
              <a:cxnLst/>
              <a:rect l="l" t="t" r="r" b="b"/>
              <a:pathLst>
                <a:path w="20955" h="38100">
                  <a:moveTo>
                    <a:pt x="20553" y="37778"/>
                  </a:moveTo>
                  <a:lnTo>
                    <a:pt x="0" y="0"/>
                  </a:lnTo>
                </a:path>
              </a:pathLst>
            </a:custGeom>
            <a:ln w="10261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9" name="Campus Gold Bar"/>
          <p:cNvSpPr/>
          <p:nvPr userDrawn="1"/>
        </p:nvSpPr>
        <p:spPr>
          <a:xfrm>
            <a:off x="1295132" y="1517953"/>
            <a:ext cx="93135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1741490" y="2071160"/>
            <a:ext cx="5099578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1741486" y="3219451"/>
            <a:ext cx="5099580" cy="804862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 conclusion, thank-you message or contact information could go here. Arial Regular 18 point minimum.</a:t>
            </a:r>
          </a:p>
        </p:txBody>
      </p:sp>
      <p:pic>
        <p:nvPicPr>
          <p:cNvPr id="468" name="Purdue University Logo" descr="Purdu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6052076"/>
            <a:ext cx="1424421" cy="442115"/>
          </a:xfrm>
          <a:prstGeom prst="rect">
            <a:avLst/>
          </a:prstGeom>
        </p:spPr>
      </p:pic>
      <p:pic>
        <p:nvPicPr>
          <p:cNvPr id="448" name="We Are Purdue. What We Make Moves The World Forward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9612" y="6345959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638" y="6561668"/>
            <a:ext cx="8636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612" userDrawn="1">
          <p15:clr>
            <a:srgbClr val="FBAE40"/>
          </p15:clr>
        </p15:guide>
        <p15:guide id="4" orient="horz" pos="40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90" r:id="rId8"/>
    <p:sldLayoutId id="2147483704" r:id="rId9"/>
    <p:sldLayoutId id="2147483719" r:id="rId10"/>
    <p:sldLayoutId id="214748372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B9DD5B-2B3F-4073-97E8-3E73CCED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Spatially Examining </a:t>
            </a:r>
            <a:b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COVID-19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2E763F-4E43-419D-947D-FF71A12F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Paul Cleary, May 5, 2020</a:t>
            </a:r>
          </a:p>
        </p:txBody>
      </p:sp>
    </p:spTree>
    <p:extLst>
      <p:ext uri="{BB962C8B-B14F-4D97-AF65-F5344CB8AC3E}">
        <p14:creationId xmlns:p14="http://schemas.microsoft.com/office/powerpoint/2010/main" val="392887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6D9821-2E83-4DFF-AD57-5F7F8A36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Growth of COVID-19 across Illinois &amp; Indiana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494AF-D2CD-42AB-B623-FE7AC333A4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6A100-EE2B-4C59-9818-A813F5BA49C0}"/>
              </a:ext>
            </a:extLst>
          </p:cNvPr>
          <p:cNvSpPr txBox="1"/>
          <p:nvPr/>
        </p:nvSpPr>
        <p:spPr>
          <a:xfrm>
            <a:off x="0" y="2176133"/>
            <a:ext cx="3400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to emanate from Chicago and Indianapolis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 due to the presence of airports and international travelers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 of commuters in spreading it to the surrounding communities?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A59E4-312E-4048-8968-5020DA035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1" r="13787"/>
          <a:stretch/>
        </p:blipFill>
        <p:spPr>
          <a:xfrm>
            <a:off x="3486150" y="1457325"/>
            <a:ext cx="5592764" cy="455295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65CEB-A4F2-4D19-BCAB-E80348443FE4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6140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EBDE84-B30A-427B-8F45-197D45E3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Indianapolis Commuters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42A54-81B6-493D-B43B-E2ED7EFD85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1E5FF-C6D7-455B-A71D-C363249D4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4" r="29496" b="8445"/>
          <a:stretch/>
        </p:blipFill>
        <p:spPr>
          <a:xfrm>
            <a:off x="5067300" y="1197610"/>
            <a:ext cx="4010024" cy="4803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EC08D-AB60-4390-B4C1-76B11E506847}"/>
              </a:ext>
            </a:extLst>
          </p:cNvPr>
          <p:cNvSpPr txBox="1"/>
          <p:nvPr/>
        </p:nvSpPr>
        <p:spPr>
          <a:xfrm>
            <a:off x="0" y="2190750"/>
            <a:ext cx="4638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20 counties with the most daily commuters to Indianapolis, Indiana (Marion 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190,715 daily commuters from these 20 counties to Indianapolis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Commuters are a likely method of transmission to the outlying counties of Indiana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50864-4DFF-475E-B014-2FE1D8260278}"/>
              </a:ext>
            </a:extLst>
          </p:cNvPr>
          <p:cNvSpPr txBox="1"/>
          <p:nvPr/>
        </p:nvSpPr>
        <p:spPr>
          <a:xfrm>
            <a:off x="111511" y="6467707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717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07E1-55A7-4A20-8E0B-8BA44F57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Commuters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8D86-F132-4DC0-A02D-D27FE2337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56" y="1722440"/>
            <a:ext cx="3886200" cy="3859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top 16 counties with the most</a:t>
            </a:r>
          </a:p>
          <a:p>
            <a:pPr marL="0" indent="0">
              <a:buNone/>
            </a:pPr>
            <a:r>
              <a:rPr lang="en-US" dirty="0"/>
              <a:t>     daily commuters to Chicago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449,978 daily commuters from </a:t>
            </a:r>
          </a:p>
          <a:p>
            <a:pPr marL="0" indent="0">
              <a:buNone/>
            </a:pPr>
            <a:r>
              <a:rPr lang="en-US" dirty="0"/>
              <a:t>    these counties to Chicago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Commuters from Indiana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Lake Co = 42,490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Porter Co = 5,149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Laporte Co = 1,022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= 48,661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major airports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O'Hare: busiest in the Midwest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75D00-1540-45A3-ADD4-1B02FBA16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82DAC-375B-47FE-81A5-90DBE4742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r="9085" b="4225"/>
          <a:stretch/>
        </p:blipFill>
        <p:spPr>
          <a:xfrm>
            <a:off x="3886200" y="1224891"/>
            <a:ext cx="5191125" cy="446722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95C33-538D-4FDC-BF2E-B3D56D5EA2AB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5463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EE5E-246C-45D5-8191-364315FC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COVID-19 in Chicago Metro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8393F-0689-426F-A9D0-518C4239D5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D0152-DBA8-44E0-9A1C-AFE86372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9" r="11337"/>
          <a:stretch/>
        </p:blipFill>
        <p:spPr>
          <a:xfrm>
            <a:off x="833438" y="1198349"/>
            <a:ext cx="7743824" cy="479755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1A6080-407B-48CD-BA41-584EB1B5B994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8784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EE5E-246C-45D5-8191-364315FC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COVID-19 in Indianapolis Metro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8393F-0689-426F-A9D0-518C4239D5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16E05-315A-4CD7-BB59-B2F822233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17812"/>
          <a:stretch/>
        </p:blipFill>
        <p:spPr>
          <a:xfrm>
            <a:off x="1460818" y="1162050"/>
            <a:ext cx="6222365" cy="485450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15218-32DE-4519-9279-4B606DD9115F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9260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3A96-8335-4524-AB79-0310FF78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Peak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B3150-8E0D-4802-B5B7-75E5DABD2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E1F79-D35C-4BF9-98B5-998ADCF29C6A}"/>
              </a:ext>
            </a:extLst>
          </p:cNvPr>
          <p:cNvSpPr/>
          <p:nvPr/>
        </p:nvSpPr>
        <p:spPr>
          <a:xfrm>
            <a:off x="1" y="1273985"/>
            <a:ext cx="217448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Implemented an epidemiological predictive model in R to forecast the peak date of COVID-19 in each county.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SIR model; Kermack–McKendrick theory introduced in 1927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Model source code is from GitHub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Deterministic Model that is dependent on the cumulative number of cases and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B4A97-8408-45F7-BF93-F7D4A3F2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97" y="1605779"/>
            <a:ext cx="6818031" cy="419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212BF-DAE4-458E-A72F-A9A9B9BC04AC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024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3CA593-6543-422A-83F3-8FFB9819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315847"/>
            <a:ext cx="6345046" cy="4698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FA898-307C-4578-8CC2-95E574A7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Peak Marion Co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D082-B65A-4F12-B2A7-FE61B64BF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04" y="1373634"/>
            <a:ext cx="2698595" cy="2732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From April 17 to May 3 the model has shifted the peak date from May 08 to May 22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 predicted # of cases has dropped from 63,098 to 40,379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A3E3-7875-43B3-84AA-C6DB51B855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F9F0A-23EC-4650-B381-369CB24B4C55}"/>
              </a:ext>
            </a:extLst>
          </p:cNvPr>
          <p:cNvSpPr txBox="1"/>
          <p:nvPr/>
        </p:nvSpPr>
        <p:spPr>
          <a:xfrm>
            <a:off x="7311899" y="5710846"/>
            <a:ext cx="214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of 03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4075E-4CDE-4160-B06C-7A24C39922CB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5946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8E7D-E9DF-413B-AB5D-24BD07B1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Peak Tippecanoe Co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B5A05-E0F6-406A-9363-8322B9570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6B7EA-FD9B-480B-BC83-3EA1B2F7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3" y="1559406"/>
            <a:ext cx="8610391" cy="4414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1C379-F234-41DB-86D1-F2A66B076243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5087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12F6-E91F-4F59-9E62-3F590354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Peak Tippecanoe Co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EDF0-7084-4429-BC94-44E5F95CC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182880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732A4-22C6-4390-A1D7-B97B4C03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374" y="1360449"/>
            <a:ext cx="6116443" cy="4653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F3C8D4-3F72-4548-9A21-7B9E35C31C5E}"/>
              </a:ext>
            </a:extLst>
          </p:cNvPr>
          <p:cNvSpPr txBox="1">
            <a:spLocks/>
          </p:cNvSpPr>
          <p:nvPr/>
        </p:nvSpPr>
        <p:spPr>
          <a:xfrm>
            <a:off x="44604" y="1373634"/>
            <a:ext cx="2698595" cy="2732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dirty="0"/>
          </a:p>
          <a:p>
            <a:pPr marL="0" indent="0">
              <a:buFont typeface="Wingdings" charset="2"/>
              <a:buNone/>
            </a:pPr>
            <a:endParaRPr lang="en-US" dirty="0"/>
          </a:p>
          <a:p>
            <a:r>
              <a:rPr lang="en-US" sz="1400" dirty="0"/>
              <a:t>From April 17 to May 3 the model has shifted the peak date from May 16 to June 02</a:t>
            </a:r>
          </a:p>
          <a:p>
            <a:pPr marL="0" indent="0">
              <a:buFont typeface="Wingdings" charset="2"/>
              <a:buNone/>
            </a:pPr>
            <a:endParaRPr lang="en-US" sz="1400" dirty="0"/>
          </a:p>
          <a:p>
            <a:r>
              <a:rPr lang="en-US" sz="1400" dirty="0"/>
              <a:t>The predicted # of cases has dropped from 7,121 to 4,375</a:t>
            </a:r>
          </a:p>
          <a:p>
            <a:endParaRPr lang="en-US" sz="1400" dirty="0"/>
          </a:p>
          <a:p>
            <a:r>
              <a:rPr lang="en-US" sz="1400" dirty="0"/>
              <a:t>Noticed it is susceptible to sudden spikes in cases 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768C3-315E-4CBA-881C-A4A4ED934384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7662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551DE-B3AF-4C01-B9C5-75BFEBC83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4932" r="20584" b="6816"/>
          <a:stretch/>
        </p:blipFill>
        <p:spPr>
          <a:xfrm>
            <a:off x="3914078" y="1190320"/>
            <a:ext cx="5189865" cy="4762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69B01-A480-407B-A44A-5370BE767FCE}"/>
              </a:ext>
            </a:extLst>
          </p:cNvPr>
          <p:cNvSpPr txBox="1"/>
          <p:nvPr/>
        </p:nvSpPr>
        <p:spPr>
          <a:xfrm>
            <a:off x="40059" y="1971676"/>
            <a:ext cx="35060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peak date to develop a week by week forecast for the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Intended to help in forecasting where medical assistance may be required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81C1E-894A-4911-9DDC-1314675A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Predicting the COVID-19 Peak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5A26CA-81C3-4B30-87FA-90834575B6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D06E8-A4C8-46CC-99A6-D57F09BFFA9C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4248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D2673-049D-448D-81F7-7C0F772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78593-17F3-4F1E-BC26-D1D839F639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Spatially Examining COVID-19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4EEF1-24E1-4A0F-83A5-24277AC9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942" y="2229020"/>
            <a:ext cx="7779034" cy="3591917"/>
          </a:xfrm>
        </p:spPr>
        <p:txBody>
          <a:bodyPr/>
          <a:lstStyle/>
          <a:p>
            <a:r>
              <a:rPr lang="en-US" dirty="0"/>
              <a:t>Timeline in Illinois and Indiana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distribution of the virus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Population Density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Spatially Clustered?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is it spreading?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Forecasting the peak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D8AD93-4237-4CD4-972E-91D26941B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1093" y="6155288"/>
            <a:ext cx="5303520" cy="228335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A036E-D356-4392-A0D2-BED83FAC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37" y="2421841"/>
            <a:ext cx="4289892" cy="299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BD4CA-1FFD-44AB-8C73-893A9C58EE3C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321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3E85-9681-4302-93D5-4A6BFDA5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Predicting the COVID-19 Peak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F0E08-DC01-48A9-8776-0BFD0A509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8" r="27196"/>
          <a:stretch/>
        </p:blipFill>
        <p:spPr>
          <a:xfrm>
            <a:off x="3598222" y="1277902"/>
            <a:ext cx="5408341" cy="473267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A923E-8517-4D3C-B798-0A2DC93B4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1" y="2217740"/>
            <a:ext cx="3345366" cy="3411537"/>
          </a:xfrm>
        </p:spPr>
        <p:txBody>
          <a:bodyPr/>
          <a:lstStyle/>
          <a:p>
            <a:r>
              <a:rPr lang="en-US" dirty="0"/>
              <a:t>The expected peak date of peak cases continues to move right on the calendar</a:t>
            </a:r>
          </a:p>
          <a:p>
            <a:endParaRPr lang="en-US" baseline="30000" dirty="0"/>
          </a:p>
          <a:p>
            <a:r>
              <a:rPr lang="en-US" dirty="0"/>
              <a:t>This may be a result of social distancing and other efforts to slow the spread and ‘flatten the curve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97450-8048-43F0-841E-DBBDEA2D5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E7476-4177-427A-8C47-E3CB30218F7A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681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E456-1231-48BC-922C-E909CD30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6E3DB-2E64-4A39-BF5E-987AB2906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701" y="1903415"/>
            <a:ext cx="3556000" cy="3411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COVID-19 is clustered in higher density areas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 method of transmission was via air travel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Regional method of transmission is likely commuters and the workplace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 growth of the virus continues to increase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predicted date of peak continues to push to the right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Possibly a result of social distancing 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Predicted number of cases is declining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4C7F8-A9FD-4E44-8F21-11DE927A9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</a:t>
            </a:r>
            <a:r>
              <a:rPr lang="en-US" dirty="0" err="1"/>
              <a:t>lyles</a:t>
            </a:r>
            <a:r>
              <a:rPr lang="en-US" dirty="0"/>
              <a:t> school of civil engineering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B9986-E4D0-4026-930F-844CBDFC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148759"/>
            <a:ext cx="5236633" cy="4861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D5011-C0B4-4F9D-A1E1-6080CFC9B1D2}"/>
              </a:ext>
            </a:extLst>
          </p:cNvPr>
          <p:cNvSpPr txBox="1"/>
          <p:nvPr/>
        </p:nvSpPr>
        <p:spPr>
          <a:xfrm>
            <a:off x="111511" y="64677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3907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7351AA-5515-444F-8992-4814B4CA1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919087"/>
              </p:ext>
            </p:extLst>
          </p:nvPr>
        </p:nvGraphicFramePr>
        <p:xfrm>
          <a:off x="703526" y="1167578"/>
          <a:ext cx="8392850" cy="154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9E97F1-AE15-4377-9129-E5869ED8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Indiana COVID-19 Timeline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77D2-DED8-4BE2-B673-074279C956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6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E888A-4485-4890-85E9-22B547EBECA1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E37B0-EF63-410A-9529-4F9ABF4AF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5828" y="2690152"/>
            <a:ext cx="5892344" cy="3297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1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7351AA-5515-444F-8992-4814B4CA1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936218"/>
              </p:ext>
            </p:extLst>
          </p:nvPr>
        </p:nvGraphicFramePr>
        <p:xfrm>
          <a:off x="655900" y="1158053"/>
          <a:ext cx="8392850" cy="154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9E97F1-AE15-4377-9129-E5869ED8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Illinois COVID-19 Timeline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77D2-DED8-4BE2-B673-074279C956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2308E-E59D-4B90-AF7A-42A5D6A71747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1D2E9-FBDD-42B3-9558-31471FDF1E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1059" y="2722685"/>
            <a:ext cx="6701883" cy="3275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9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DDC326-09DC-4AFA-AEA1-FA6BDD848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6B4C5-3A01-416D-916F-BA777F7F8E80}"/>
              </a:ext>
            </a:extLst>
          </p:cNvPr>
          <p:cNvSpPr txBox="1"/>
          <p:nvPr/>
        </p:nvSpPr>
        <p:spPr>
          <a:xfrm>
            <a:off x="1" y="2081218"/>
            <a:ext cx="38004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Chicago and Indianapolis regions are the most impacted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have major airports that may have served as the seed locations.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population density a factor?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it spread?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21A4B8-E279-4223-8C04-2DAF5A99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Cases by County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49F07-2F8F-42B4-96BE-60CA30EB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148759"/>
            <a:ext cx="5236633" cy="4861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EEE1B-B7E7-4CDA-8D61-A8BF84D59C30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527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D60D1-E2B7-4703-ADE0-AEE0F7C2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CA9D3-6682-4597-8719-6834B2876D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6B4C5-3A01-416D-916F-BA777F7F8E80}"/>
              </a:ext>
            </a:extLst>
          </p:cNvPr>
          <p:cNvSpPr txBox="1"/>
          <p:nvPr/>
        </p:nvSpPr>
        <p:spPr>
          <a:xfrm>
            <a:off x="1" y="2213079"/>
            <a:ext cx="38787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Chicago and Indianapolis are clearly the most densely populated areas across both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there spatial clustering of both population density and COVID-19?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so, is there an apparent connection?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BA6AE-65A7-4408-9B89-4E00553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91" y="1164142"/>
            <a:ext cx="5220265" cy="4846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2BF7C5-828A-497E-BFB5-B508FAE56B9E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019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D60D1-E2B7-4703-ADE0-AEE0F7C2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Density Spatial Autocorrelation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45243-909F-4CB0-B953-BC9AF2B473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6D15D-EB21-433D-9E8B-ADDDCC5F5F16}"/>
              </a:ext>
            </a:extLst>
          </p:cNvPr>
          <p:cNvSpPr txBox="1"/>
          <p:nvPr/>
        </p:nvSpPr>
        <p:spPr>
          <a:xfrm>
            <a:off x="0" y="113347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Moran’s I Results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Moran’s I statistic = 0.3620          P-value = 0.001667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Confirms clustering of the population density when measured at the county level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F84C9-1B57-4B07-885C-E2E4272F3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4"/>
          <a:stretch/>
        </p:blipFill>
        <p:spPr>
          <a:xfrm>
            <a:off x="323174" y="2032018"/>
            <a:ext cx="8497653" cy="39758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F3E3F-5C22-4454-91DA-96C7B75E426C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0954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9C79BC-CBC4-4591-9CAE-F55B1CBE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mpact" panose="020B0806030902050204" pitchFamily="34" charset="0"/>
                <a:cs typeface="Calibri" panose="020F0502020204030204" pitchFamily="34" charset="0"/>
              </a:rPr>
              <a:t>COVID-19 Cases Spatial Autocorrelation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E75508-FAB3-4C9C-9A2C-A430BBA0F1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86707-EB7A-41D1-A2C5-908DBA21FE75}"/>
              </a:ext>
            </a:extLst>
          </p:cNvPr>
          <p:cNvSpPr txBox="1"/>
          <p:nvPr/>
        </p:nvSpPr>
        <p:spPr>
          <a:xfrm>
            <a:off x="0" y="113347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Moran’s I Results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Moran’s I statistic =  0.12093                P-value = 0.001667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Confirms clustering of COVID-19 cases when measured at the county level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B3D36-4F59-4E1D-B8F1-A17CB643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41" r="3125"/>
          <a:stretch/>
        </p:blipFill>
        <p:spPr>
          <a:xfrm>
            <a:off x="142875" y="2219324"/>
            <a:ext cx="8858250" cy="37668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13D3E-E116-4AF3-BBC5-87A6E5132BB0}"/>
              </a:ext>
            </a:extLst>
          </p:cNvPr>
          <p:cNvSpPr txBox="1"/>
          <p:nvPr/>
        </p:nvSpPr>
        <p:spPr>
          <a:xfrm>
            <a:off x="7198994" y="5700628"/>
            <a:ext cx="214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of 03 May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4F0DA-3224-4D04-B8AC-A59650D30442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689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19585-CF04-4BB3-A81E-CBE2F957B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5" r="15841"/>
          <a:stretch/>
        </p:blipFill>
        <p:spPr>
          <a:xfrm>
            <a:off x="3682863" y="1188572"/>
            <a:ext cx="5423038" cy="48095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194" name="标题 2">
            <a:extLst>
              <a:ext uri="{FF2B5EF4-FFF2-40B4-BE49-F238E27FC236}">
                <a16:creationId xmlns:a16="http://schemas.microsoft.com/office/drawing/2014/main" id="{A44CA9F2-F92F-459B-ADCA-77437CC00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Bivariate Map 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535900-EE60-49C0-8317-C3830D687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25" y="6155006"/>
            <a:ext cx="5303520" cy="220662"/>
          </a:xfrm>
        </p:spPr>
        <p:txBody>
          <a:bodyPr/>
          <a:lstStyle/>
          <a:p>
            <a:r>
              <a:rPr lang="en-US" dirty="0"/>
              <a:t>Burke Graduate Program; lyles school of civil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D8C63-2A8D-4534-986B-863B1A43C31C}"/>
              </a:ext>
            </a:extLst>
          </p:cNvPr>
          <p:cNvSpPr txBox="1"/>
          <p:nvPr/>
        </p:nvSpPr>
        <p:spPr>
          <a:xfrm>
            <a:off x="317" y="1248579"/>
            <a:ext cx="36825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Bivariate map displaying the interaction of the population density and cases of COVID-19 in each county of Illinois and Indiana.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a 3x3 grid to display nine classes of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color in the bottom left of the grid represents a county with a low population density and few cases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color in the upper right of the grid is for counties with a population density and many cases of COVID-19.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E0BFE-249E-4447-B6B6-C98CA7F04D46}"/>
              </a:ext>
            </a:extLst>
          </p:cNvPr>
          <p:cNvSpPr txBox="1"/>
          <p:nvPr/>
        </p:nvSpPr>
        <p:spPr>
          <a:xfrm>
            <a:off x="7256144" y="5510128"/>
            <a:ext cx="214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of 03 May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4CD4A-307C-4C7F-895D-CAFFC6C22D8E}"/>
              </a:ext>
            </a:extLst>
          </p:cNvPr>
          <p:cNvSpPr txBox="1"/>
          <p:nvPr/>
        </p:nvSpPr>
        <p:spPr>
          <a:xfrm>
            <a:off x="111512" y="6467707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StandardScreen-Rev.pptx" id="{91A10281-24A2-4441-B1B8-1A057CE96D9F}" vid="{7C09BCCE-92BB-6B4A-9F13-A6E358B4CE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959</Words>
  <Application>Microsoft Office PowerPoint</Application>
  <PresentationFormat>On-screen Show (4:3)</PresentationFormat>
  <Paragraphs>176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Wingdings</vt:lpstr>
      <vt:lpstr>Office Theme</vt:lpstr>
      <vt:lpstr>Spatially Examining  COVID-19</vt:lpstr>
      <vt:lpstr>Agenda</vt:lpstr>
      <vt:lpstr>Indiana COVID-19 Timeline</vt:lpstr>
      <vt:lpstr>Illinois COVID-19 Timeline</vt:lpstr>
      <vt:lpstr>COVID-19 Cases by County</vt:lpstr>
      <vt:lpstr>Population Density</vt:lpstr>
      <vt:lpstr>Population Density Spatial Autocorrelation</vt:lpstr>
      <vt:lpstr>COVID-19 Cases Spatial Autocorrelation</vt:lpstr>
      <vt:lpstr>Bivariate Map </vt:lpstr>
      <vt:lpstr>Growth of COVID-19 across Illinois &amp; Indiana </vt:lpstr>
      <vt:lpstr>Indianapolis Commuters</vt:lpstr>
      <vt:lpstr>Chicago Commuters</vt:lpstr>
      <vt:lpstr>Spread of COVID-19 in Chicago Metro</vt:lpstr>
      <vt:lpstr>Spread of COVID-19 in Indianapolis Metro</vt:lpstr>
      <vt:lpstr>Predicting the Peak</vt:lpstr>
      <vt:lpstr>Predicting the Peak Marion Co </vt:lpstr>
      <vt:lpstr>Predicting the Peak Tippecanoe Co</vt:lpstr>
      <vt:lpstr>Predicting the Peak Tippecanoe Co</vt:lpstr>
      <vt:lpstr>Predicting the COVID-19 Peak</vt:lpstr>
      <vt:lpstr>Predicting the COVID-19 Peak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cleary</dc:creator>
  <cp:lastModifiedBy>paul cleary</cp:lastModifiedBy>
  <cp:revision>126</cp:revision>
  <dcterms:created xsi:type="dcterms:W3CDTF">2020-04-16T01:46:09Z</dcterms:created>
  <dcterms:modified xsi:type="dcterms:W3CDTF">2020-05-06T13:37:51Z</dcterms:modified>
</cp:coreProperties>
</file>