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BFCD-06DE-774B-B8A7-68117B9A922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A4B8-D80A-9747-B48B-3DEE7FDF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w_Poiss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2959"/>
          </a:xfrm>
          <a:prstGeom prst="rect">
            <a:avLst/>
          </a:prstGeom>
        </p:spPr>
      </p:pic>
      <p:pic>
        <p:nvPicPr>
          <p:cNvPr id="5" name="Picture 4" descr="Raw_Poisson_Ch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38" y="3731817"/>
            <a:ext cx="2056055" cy="21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ificant_Poiss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2959"/>
          </a:xfrm>
          <a:prstGeom prst="rect">
            <a:avLst/>
          </a:prstGeom>
        </p:spPr>
      </p:pic>
      <p:pic>
        <p:nvPicPr>
          <p:cNvPr id="5" name="Picture 4" descr="Significant_Poisson_Ch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5" y="3997952"/>
            <a:ext cx="2101560" cy="19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7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McMillin</dc:creator>
  <cp:lastModifiedBy>Patrick McMillin</cp:lastModifiedBy>
  <cp:revision>1</cp:revision>
  <dcterms:created xsi:type="dcterms:W3CDTF">2018-03-13T05:55:52Z</dcterms:created>
  <dcterms:modified xsi:type="dcterms:W3CDTF">2018-03-13T05:58:06Z</dcterms:modified>
</cp:coreProperties>
</file>