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atrickmcmillin:Documents:CSUN_Physics_Courses:PHYS_466_Doty:Channel_vs_Voltage.xlsx" TargetMode="External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Channel</a:t>
            </a:r>
            <a:r>
              <a:rPr lang="en-US" baseline="0"/>
              <a:t> Number versus Voltage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94451489443969"/>
          <c:y val="0.109726315789474"/>
          <c:w val="0.895107493585774"/>
          <c:h val="0.77124685730073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389247823422821"/>
                  <c:y val="-0.059596739881199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Sheet1!$A$2:$A$7</c:f>
              <c:numCache>
                <c:formatCode>General</c:formatCode>
                <c:ptCount val="6"/>
                <c:pt idx="0">
                  <c:v>6.0</c:v>
                </c:pt>
                <c:pt idx="1">
                  <c:v>5.0</c:v>
                </c:pt>
                <c:pt idx="2">
                  <c:v>4.0</c:v>
                </c:pt>
                <c:pt idx="3">
                  <c:v>3.0</c:v>
                </c:pt>
                <c:pt idx="4">
                  <c:v>2.0</c:v>
                </c:pt>
                <c:pt idx="5">
                  <c:v>1.0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443.7</c:v>
                </c:pt>
                <c:pt idx="1">
                  <c:v>368.5</c:v>
                </c:pt>
                <c:pt idx="2">
                  <c:v>294.2</c:v>
                </c:pt>
                <c:pt idx="3">
                  <c:v>220.2</c:v>
                </c:pt>
                <c:pt idx="4">
                  <c:v>145.5</c:v>
                </c:pt>
                <c:pt idx="5">
                  <c:v>71.1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A19-4D41-9250-BB29E17AE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8608136"/>
        <c:axId val="2118610840"/>
      </c:scatterChart>
      <c:valAx>
        <c:axId val="2118608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 (V)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610840"/>
        <c:crosses val="autoZero"/>
        <c:crossBetween val="midCat"/>
      </c:valAx>
      <c:valAx>
        <c:axId val="2118610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Channel Number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608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0.09875</cdr:x>
      <cdr:y>0.19084</cdr:y>
    </cdr:from>
    <cdr:to>
      <cdr:x>0.43763</cdr:x>
      <cdr:y>0.46306</cdr:y>
    </cdr:to>
    <cdr:pic>
      <cdr:nvPicPr>
        <cdr:cNvPr id="2" name="Picture 1" descr="Screen Shot 2018-03-16 at 17.25.16.png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902925" y="1308777"/>
          <a:ext cx="3098800" cy="1866900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0991-CA99-B84D-A558-7FD9E7F5428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AAAF-B0D0-3840-86D8-9E0BCD73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6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0991-CA99-B84D-A558-7FD9E7F5428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AAAF-B0D0-3840-86D8-9E0BCD73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3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0991-CA99-B84D-A558-7FD9E7F5428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AAAF-B0D0-3840-86D8-9E0BCD73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9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0991-CA99-B84D-A558-7FD9E7F5428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AAAF-B0D0-3840-86D8-9E0BCD73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0991-CA99-B84D-A558-7FD9E7F5428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AAAF-B0D0-3840-86D8-9E0BCD73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7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0991-CA99-B84D-A558-7FD9E7F5428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AAAF-B0D0-3840-86D8-9E0BCD73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9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0991-CA99-B84D-A558-7FD9E7F5428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AAAF-B0D0-3840-86D8-9E0BCD73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0991-CA99-B84D-A558-7FD9E7F5428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AAAF-B0D0-3840-86D8-9E0BCD73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2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0991-CA99-B84D-A558-7FD9E7F5428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AAAF-B0D0-3840-86D8-9E0BCD73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2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0991-CA99-B84D-A558-7FD9E7F5428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AAAF-B0D0-3840-86D8-9E0BCD73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5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0991-CA99-B84D-A558-7FD9E7F5428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AAAF-B0D0-3840-86D8-9E0BCD73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8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10991-CA99-B84D-A558-7FD9E7F5428A}" type="datetimeFigureOut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AAAF-B0D0-3840-86D8-9E0BCD738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943932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74451" y="0"/>
            <a:ext cx="184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McMillin, Patrick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36779" y="736955"/>
            <a:ext cx="3151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 = 74.457x </a:t>
            </a:r>
            <a:r>
              <a:rPr lang="mr-IN" sz="2400" dirty="0" smtClean="0"/>
              <a:t>–</a:t>
            </a:r>
            <a:r>
              <a:rPr lang="en-US" sz="2400" dirty="0" smtClean="0"/>
              <a:t> 3.4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316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McMillin</dc:creator>
  <cp:lastModifiedBy>Patrick McMillin</cp:lastModifiedBy>
  <cp:revision>2</cp:revision>
  <dcterms:created xsi:type="dcterms:W3CDTF">2018-03-17T00:23:46Z</dcterms:created>
  <dcterms:modified xsi:type="dcterms:W3CDTF">2018-03-17T00:32:22Z</dcterms:modified>
</cp:coreProperties>
</file>