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BB2F33-B0B1-4024-A373-CDE82FD93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14AB428-CD93-4AD4-99E4-27DA67755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7C80E4-DF94-41FD-8B51-1694BB89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8028-DCC1-44EF-9FD5-F61DCE26CA01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C032BD-6830-439D-89BE-5453C5CA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1A54A7-A79E-4068-A388-90A2A941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ED78-2758-4B22-B438-1623647C1D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27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80D676-16EA-491F-8D2D-7A388DA2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210004-852D-4747-AC16-9C4B5450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98D603-2822-45EA-931A-04E3D568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8028-DCC1-44EF-9FD5-F61DCE26CA01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5F7914-0BF3-4E93-8C32-B9CDD4E0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9EF898-C404-4085-919D-C2EDBA6A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ED78-2758-4B22-B438-1623647C1D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68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582518-4600-4FEE-9C29-47F418ADC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9CA955-5F83-47DF-959D-899F16EC3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CA35B7-6CEE-4AE8-BBF6-87877B19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8028-DCC1-44EF-9FD5-F61DCE26CA01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C35E54-2546-4846-98E4-08808801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A143D9-5202-465D-92B4-37F14B2A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ED78-2758-4B22-B438-1623647C1D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12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CC148-FF72-4DCC-96AB-07B39D70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B9A1B7-6E8B-4F91-849F-82A6BD89B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E1DA6C-618E-4F4B-9884-7EBFD69B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8028-DCC1-44EF-9FD5-F61DCE26CA01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97F363-A4F7-4617-994D-EF05DDAF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D3D291-ABB8-465E-891A-F8BFCEEB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ED78-2758-4B22-B438-1623647C1D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73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4C073-7EA0-444C-B968-D9CA62C6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9B4387-DE76-441C-B42C-29B525F0C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B3C02B-609A-47C7-9260-A6526045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8028-DCC1-44EF-9FD5-F61DCE26CA01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D2EC06-90B3-40F4-909F-F06CBEEA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A5A885-028B-4A23-853F-98DB6F32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ED78-2758-4B22-B438-1623647C1D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92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D143DA-D8DB-4249-9E31-7C11B55E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E2248E-50D0-4E45-8124-09BB099E4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E15F08-8C02-4274-84C7-FD8AFED26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3C56D6-616A-4841-92C0-126FC372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8028-DCC1-44EF-9FD5-F61DCE26CA01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090FC7-FD04-40F3-974D-DA37EB62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13C331-F991-4F58-AFC1-87095DF2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ED78-2758-4B22-B438-1623647C1D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96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4AF018-5747-4B27-97C2-2920AC87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F0839B-20EA-4567-AF67-6A40B41D8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1FDCB0-42BD-454C-924E-68604661B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44353C7-6772-489F-9488-6224A012B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948CE37-42FE-4E8E-92C2-31991AE56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39DDCC-1680-45F6-9E2C-28908C4B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8028-DCC1-44EF-9FD5-F61DCE26CA01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73431A-E376-4DDD-8347-FD19186B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BDF6446-8190-4F98-929A-15CBCB88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ED78-2758-4B22-B438-1623647C1D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3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2244C-2EEB-4630-9E87-12439AAE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305E31C-5ABC-429A-BEB7-4F917EC6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8028-DCC1-44EF-9FD5-F61DCE26CA01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DFDC27-7884-433B-9C49-2C3BEFCC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4CC50E-AC0C-4E1E-B9FC-417D3735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ED78-2758-4B22-B438-1623647C1D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33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986752-AA55-435D-B386-802C8C2A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8028-DCC1-44EF-9FD5-F61DCE26CA01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395B6F-564A-471A-90BD-5645CA0C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DD23F0-8AEE-46BA-82A9-7E236950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ED78-2758-4B22-B438-1623647C1D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90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350DAA-6637-4E69-A596-4169B92E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815E1B-76E3-44A0-A2C3-B227AF666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515416-482F-400C-B054-D143F835A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B50BF1-8BC0-4229-B5C8-3793FEBA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8028-DCC1-44EF-9FD5-F61DCE26CA01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F794DD-FDAD-4268-8997-E8A2B75D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6CBD28-C882-407B-BCDC-9900BB2E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ED78-2758-4B22-B438-1623647C1D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59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0E2CC-986C-4C25-8BAC-F1422D5A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AED63BE-A0F2-4133-A273-43389D7F3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22021F-FC80-4552-B626-6ECB1090F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C6C0FF-2E08-42A3-9FAF-505C5964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8028-DCC1-44EF-9FD5-F61DCE26CA01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799314-8766-40D5-9293-0EE7B7A4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C97570-6E5C-42B9-961C-85F89343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4ED78-2758-4B22-B438-1623647C1D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19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C60A9B-FDBF-4600-8370-EECAE6E8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E64B1B-FD8B-4199-91FB-E9FF23DD5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18D414-CFD0-402C-992D-261E1BCEF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98028-DCC1-44EF-9FD5-F61DCE26CA01}" type="datetimeFigureOut">
              <a:rPr kumimoji="1" lang="ja-JP" altLang="en-US" smtClean="0"/>
              <a:t>2017/9/18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675DFB-EA6F-4D65-B8D8-938C636CD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C393B6-29CA-4CE0-81C4-361CFDE08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4ED78-2758-4B22-B438-1623647C1D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48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F637243-BCF5-487E-BA74-77790375B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404812"/>
            <a:ext cx="4886325" cy="604837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F6A5DF7-0579-4D98-B2DB-815D2F1BF231}"/>
              </a:ext>
            </a:extLst>
          </p:cNvPr>
          <p:cNvSpPr/>
          <p:nvPr/>
        </p:nvSpPr>
        <p:spPr>
          <a:xfrm>
            <a:off x="4972050" y="1438274"/>
            <a:ext cx="2286000" cy="1152525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accent1">
                    <a:lumMod val="50000"/>
                  </a:schemeClr>
                </a:solidFill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会 場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51525CA-1BC3-44B8-B01D-C4175BA4F465}"/>
              </a:ext>
            </a:extLst>
          </p:cNvPr>
          <p:cNvSpPr/>
          <p:nvPr/>
        </p:nvSpPr>
        <p:spPr>
          <a:xfrm>
            <a:off x="3652837" y="3369467"/>
            <a:ext cx="5043488" cy="3240883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accent1">
                  <a:lumMod val="50000"/>
                </a:schemeClr>
              </a:solidFill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9AB19AF-47E8-431D-9937-8AB2F999B2BB}"/>
              </a:ext>
            </a:extLst>
          </p:cNvPr>
          <p:cNvSpPr/>
          <p:nvPr/>
        </p:nvSpPr>
        <p:spPr>
          <a:xfrm>
            <a:off x="6753225" y="5153024"/>
            <a:ext cx="600075" cy="1152525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kumimoji="1" lang="ja-JP" altLang="en-US" b="1" dirty="0">
                <a:solidFill>
                  <a:schemeClr val="accent1">
                    <a:lumMod val="50000"/>
                  </a:schemeClr>
                </a:solidFill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登壇者</a:t>
            </a:r>
            <a:endParaRPr kumimoji="1" lang="en-US" altLang="ja-JP" b="1" dirty="0">
              <a:solidFill>
                <a:schemeClr val="accent1">
                  <a:lumMod val="50000"/>
                </a:schemeClr>
              </a:solidFill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pPr algn="ctr"/>
            <a:r>
              <a:rPr kumimoji="1" lang="ja-JP" altLang="en-US" b="1" dirty="0">
                <a:solidFill>
                  <a:schemeClr val="accent1">
                    <a:lumMod val="50000"/>
                  </a:schemeClr>
                </a:solidFill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控え室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02C494-ACA7-4676-A542-7B691CCBBC79}"/>
              </a:ext>
            </a:extLst>
          </p:cNvPr>
          <p:cNvSpPr/>
          <p:nvPr/>
        </p:nvSpPr>
        <p:spPr>
          <a:xfrm>
            <a:off x="4133850" y="2590799"/>
            <a:ext cx="681037" cy="314325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受付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BCF0BB8-E9D9-4EEB-9EB0-C805F26BE322}"/>
              </a:ext>
            </a:extLst>
          </p:cNvPr>
          <p:cNvSpPr/>
          <p:nvPr/>
        </p:nvSpPr>
        <p:spPr>
          <a:xfrm>
            <a:off x="4193381" y="1591864"/>
            <a:ext cx="681037" cy="932261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b="1" dirty="0">
                <a:solidFill>
                  <a:schemeClr val="accent1">
                    <a:lumMod val="50000"/>
                  </a:schemeClr>
                </a:solidFill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スポンサー</a:t>
            </a:r>
            <a:endParaRPr kumimoji="1" lang="en-US" altLang="ja-JP" sz="1050" b="1" dirty="0">
              <a:solidFill>
                <a:schemeClr val="accent1">
                  <a:lumMod val="50000"/>
                </a:schemeClr>
              </a:solidFill>
              <a:latin typeface="07やさしさゴシックボールド" panose="02000600000000000000" pitchFamily="2" charset="-128"/>
              <a:ea typeface="07やさしさゴシックボールド" panose="02000600000000000000" pitchFamily="2" charset="-128"/>
            </a:endParaRPr>
          </a:p>
          <a:p>
            <a:pPr algn="ctr"/>
            <a:r>
              <a:rPr kumimoji="1" lang="ja-JP" altLang="en-US" sz="1050" b="1" dirty="0">
                <a:solidFill>
                  <a:schemeClr val="accent1">
                    <a:lumMod val="50000"/>
                  </a:schemeClr>
                </a:solidFill>
                <a:latin typeface="07やさしさゴシックボールド" panose="02000600000000000000" pitchFamily="2" charset="-128"/>
                <a:ea typeface="07やさしさゴシックボールド" panose="02000600000000000000" pitchFamily="2" charset="-128"/>
              </a:rPr>
              <a:t>ブース</a:t>
            </a: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D055857B-98FE-4A6F-925E-AD3141E6DC98}"/>
              </a:ext>
            </a:extLst>
          </p:cNvPr>
          <p:cNvSpPr/>
          <p:nvPr/>
        </p:nvSpPr>
        <p:spPr>
          <a:xfrm>
            <a:off x="4193381" y="746522"/>
            <a:ext cx="245269" cy="94892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ADF8693A-E79A-489E-B147-AE8EFE123F19}"/>
              </a:ext>
            </a:extLst>
          </p:cNvPr>
          <p:cNvSpPr/>
          <p:nvPr/>
        </p:nvSpPr>
        <p:spPr>
          <a:xfrm rot="16200000">
            <a:off x="5183981" y="3562943"/>
            <a:ext cx="245269" cy="173593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C5C562B7-AC88-48E8-8EC9-781962ABE2DF}"/>
              </a:ext>
            </a:extLst>
          </p:cNvPr>
          <p:cNvSpPr/>
          <p:nvPr/>
        </p:nvSpPr>
        <p:spPr>
          <a:xfrm rot="16200000">
            <a:off x="6341270" y="4785713"/>
            <a:ext cx="245269" cy="57864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8342EDFD-351A-4558-85B4-FED6DAC6D9C0}"/>
              </a:ext>
            </a:extLst>
          </p:cNvPr>
          <p:cNvSpPr/>
          <p:nvPr/>
        </p:nvSpPr>
        <p:spPr>
          <a:xfrm>
            <a:off x="6157912" y="4381500"/>
            <a:ext cx="245269" cy="63876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0DC80C0B-FBA8-467F-9DD2-2AF8AFDC71F5}"/>
              </a:ext>
            </a:extLst>
          </p:cNvPr>
          <p:cNvSpPr/>
          <p:nvPr/>
        </p:nvSpPr>
        <p:spPr>
          <a:xfrm>
            <a:off x="6709174" y="5005385"/>
            <a:ext cx="245269" cy="38903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77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07やさしさゴシックボールド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関満徳</dc:creator>
  <cp:lastModifiedBy>関満徳</cp:lastModifiedBy>
  <cp:revision>2</cp:revision>
  <dcterms:created xsi:type="dcterms:W3CDTF">2017-09-17T16:38:10Z</dcterms:created>
  <dcterms:modified xsi:type="dcterms:W3CDTF">2017-09-17T16:48:57Z</dcterms:modified>
</cp:coreProperties>
</file>