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326" r:id="rId5"/>
    <p:sldId id="325" r:id="rId6"/>
    <p:sldId id="329" r:id="rId7"/>
    <p:sldId id="327" r:id="rId8"/>
    <p:sldId id="331" r:id="rId9"/>
    <p:sldId id="337" r:id="rId10"/>
    <p:sldId id="338" r:id="rId11"/>
    <p:sldId id="341" r:id="rId12"/>
    <p:sldId id="340" r:id="rId13"/>
    <p:sldId id="330" r:id="rId14"/>
    <p:sldId id="335" r:id="rId15"/>
    <p:sldId id="333" r:id="rId16"/>
    <p:sldId id="339" r:id="rId17"/>
    <p:sldId id="261" r:id="rId18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73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4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AB49-537D-416C-874D-913A2FB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F970D-84EE-4449-9613-1053BEE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800" dirty="0"/>
              <a:t>Verbinden met </a:t>
            </a:r>
            <a:r>
              <a:rPr lang="nl-NL" sz="2800" dirty="0" err="1"/>
              <a:t>hotspot</a:t>
            </a:r>
            <a:r>
              <a:rPr lang="nl-NL" sz="2800" dirty="0"/>
              <a:t>:</a:t>
            </a:r>
          </a:p>
          <a:p>
            <a:r>
              <a:rPr lang="nl-NL" sz="2800" dirty="0"/>
              <a:t>API url: http://server_ip:8000/api</a:t>
            </a:r>
          </a:p>
          <a:p>
            <a:r>
              <a:rPr lang="nl-NL" sz="1800" dirty="0"/>
              <a:t>GET /dieren</a:t>
            </a:r>
          </a:p>
          <a:p>
            <a:r>
              <a:rPr lang="nl-NL" sz="1800" dirty="0"/>
              <a:t>GET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PUT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POST /dieren</a:t>
            </a:r>
          </a:p>
          <a:p>
            <a:r>
              <a:rPr lang="nl-NL" sz="1800" dirty="0"/>
              <a:t>GET /dierentuinen</a:t>
            </a:r>
          </a:p>
          <a:p>
            <a:r>
              <a:rPr lang="nl-NL" sz="1800" dirty="0"/>
              <a:t>GET /dierentuinen/{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endParaRPr lang="nl-NL" sz="1800" dirty="0"/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r>
              <a:rPr lang="nl-NL" sz="1800" dirty="0"/>
              <a:t>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2000" dirty="0" err="1"/>
              <a:t>Github</a:t>
            </a:r>
            <a:r>
              <a:rPr lang="nl-NL" sz="2000" dirty="0"/>
              <a:t>: github.com/</a:t>
            </a:r>
            <a:r>
              <a:rPr lang="nl-NL" sz="2000" dirty="0" err="1"/>
              <a:t>spijkerman</a:t>
            </a:r>
            <a:r>
              <a:rPr lang="nl-NL" sz="2000" dirty="0"/>
              <a:t>/dierentuin/tree/master/</a:t>
            </a:r>
            <a:r>
              <a:rPr lang="nl-NL" sz="2000" dirty="0" err="1"/>
              <a:t>client</a:t>
            </a:r>
            <a:r>
              <a:rPr lang="nl-NL" sz="2000" dirty="0"/>
              <a:t>/</a:t>
            </a:r>
            <a:r>
              <a:rPr lang="nl-NL" sz="2000" dirty="0" err="1"/>
              <a:t>api_client</a:t>
            </a:r>
            <a:endParaRPr lang="nl-NL" sz="2000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86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888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/>
                        <a:t>Jaren ’20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Basis URL: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D33423-45C0-4FE6-8792-0411CC52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7" y="1268760"/>
            <a:ext cx="502381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90851"/>
              </p:ext>
            </p:extLst>
          </p:nvPr>
        </p:nvGraphicFramePr>
        <p:xfrm>
          <a:off x="361950" y="2348880"/>
          <a:ext cx="8420100" cy="136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Creëer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nieuw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Bulk 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/1234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Enkel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201: Created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6178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 bewerken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6B65978C-A39A-4F4C-8D64-A06F284B7D48}"/>
              </a:ext>
            </a:extLst>
          </p:cNvPr>
          <p:cNvSpPr txBox="1"/>
          <p:nvPr/>
        </p:nvSpPr>
        <p:spPr>
          <a:xfrm>
            <a:off x="457200" y="110711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github.com/spijkerman/dierentuin/tree/master/</a:t>
            </a:r>
            <a:r>
              <a:rPr lang="nl-NL" dirty="0" err="1"/>
              <a:t>client</a:t>
            </a:r>
            <a:r>
              <a:rPr lang="nl-NL" dirty="0"/>
              <a:t>/</a:t>
            </a:r>
            <a:r>
              <a:rPr lang="nl-NL" dirty="0" err="1"/>
              <a:t>api_client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9754</TotalTime>
  <Words>681</Words>
  <Application>Microsoft Office PowerPoint</Application>
  <PresentationFormat>Diavoorstelling (4:3)</PresentationFormat>
  <Paragraphs>187</Paragraphs>
  <Slides>16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</vt:lpstr>
      <vt:lpstr>HTTP Methoden</vt:lpstr>
      <vt:lpstr>Resultaten</vt:lpstr>
      <vt:lpstr>JSON</vt:lpstr>
      <vt:lpstr>Workshop 1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ispijkerman</cp:lastModifiedBy>
  <cp:revision>235</cp:revision>
  <cp:lastPrinted>2017-12-18T09:22:54Z</cp:lastPrinted>
  <dcterms:created xsi:type="dcterms:W3CDTF">2014-12-31T15:43:13Z</dcterms:created>
  <dcterms:modified xsi:type="dcterms:W3CDTF">2017-12-20T10:25:29Z</dcterms:modified>
</cp:coreProperties>
</file>