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40" r:id="rId13"/>
    <p:sldId id="330" r:id="rId14"/>
    <p:sldId id="335" r:id="rId15"/>
    <p:sldId id="333" r:id="rId16"/>
    <p:sldId id="339" r:id="rId17"/>
    <p:sldId id="261" r:id="rId18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4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6178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 bewerken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6B65978C-A39A-4F4C-8D64-A06F284B7D48}"/>
              </a:ext>
            </a:extLst>
          </p:cNvPr>
          <p:cNvSpPr txBox="1"/>
          <p:nvPr/>
        </p:nvSpPr>
        <p:spPr>
          <a:xfrm>
            <a:off x="457200" y="111018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888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/>
                        <a:t>Jaren ’20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90851"/>
              </p:ext>
            </p:extLst>
          </p:nvPr>
        </p:nvGraphicFramePr>
        <p:xfrm>
          <a:off x="361950" y="2348880"/>
          <a:ext cx="8420100" cy="136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Creëer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nieuw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Bulk 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/1234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Enkel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201: Created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9662</TotalTime>
  <Words>608</Words>
  <Application>Microsoft Office PowerPoint</Application>
  <PresentationFormat>Diavoorstelling (4:3)</PresentationFormat>
  <Paragraphs>181</Paragraphs>
  <Slides>16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Patrick Spanjaards</cp:lastModifiedBy>
  <cp:revision>230</cp:revision>
  <cp:lastPrinted>2017-12-18T09:22:54Z</cp:lastPrinted>
  <dcterms:created xsi:type="dcterms:W3CDTF">2014-12-31T15:43:13Z</dcterms:created>
  <dcterms:modified xsi:type="dcterms:W3CDTF">2017-12-20T08:45:51Z</dcterms:modified>
</cp:coreProperties>
</file>