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68"/>
  </p:normalViewPr>
  <p:slideViewPr>
    <p:cSldViewPr snapToGrid="0">
      <p:cViewPr varScale="1">
        <p:scale>
          <a:sx n="77" d="100"/>
          <a:sy n="77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2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3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6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0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25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9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5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1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6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7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2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innecco.com/" TargetMode="External"/><Relationship Id="rId2" Type="http://schemas.openxmlformats.org/officeDocument/2006/relationships/hyperlink" Target="https://notclicked.pedroinnecc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innecco.com/" TargetMode="External"/><Relationship Id="rId2" Type="http://schemas.openxmlformats.org/officeDocument/2006/relationships/hyperlink" Target="https://notclicked.pedroinnecco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innecco.com/" TargetMode="External"/><Relationship Id="rId2" Type="http://schemas.openxmlformats.org/officeDocument/2006/relationships/hyperlink" Target="https://notclicked.pedroinnecco.com/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1F43-4FB5-B62F-A469-E5661B7D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PowerPoint test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875F8-A960-20EB-80B6-3AD18F2F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PMDCI’s PPTX-toolkit</a:t>
            </a:r>
          </a:p>
        </p:txBody>
      </p:sp>
    </p:spTree>
    <p:extLst>
      <p:ext uri="{BB962C8B-B14F-4D97-AF65-F5344CB8AC3E}">
        <p14:creationId xmlns:p14="http://schemas.microsoft.com/office/powerpoint/2010/main" val="6087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2C9-2195-842E-E8DB-BB2F5C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Office Theme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F75E-3F06-C8B4-B3CB-24F609E6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dirty="0">
                <a:hlinkClick r:id="rId3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A94D9-32D3-4BE2-8D1D-DCDF722D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Blue II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773D0-7E67-6917-B6FA-5D3DBF36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dirty="0">
                <a:hlinkClick r:id="rId3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8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7B92-83EA-3DAC-D683-40ECE85D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39C3D-B45D-5A8A-A8AE-3BB865EF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Custom Theme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E963C-B697-E503-1575-E4670B07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dirty="0">
                <a:hlinkClick r:id="rId3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4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ec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 II Dec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ustom Theme Deck">
  <a:themeElements>
    <a:clrScheme name="Custom Colour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DE991C"/>
      </a:accent1>
      <a:accent2>
        <a:srgbClr val="B4226B"/>
      </a:accent2>
      <a:accent3>
        <a:srgbClr val="166D82"/>
      </a:accent3>
      <a:accent4>
        <a:srgbClr val="5B9137"/>
      </a:accent4>
      <a:accent5>
        <a:srgbClr val="5C3F97"/>
      </a:accent5>
      <a:accent6>
        <a:srgbClr val="CD7B4D"/>
      </a:accent6>
      <a:hlink>
        <a:srgbClr val="35A123"/>
      </a:hlink>
      <a:folHlink>
        <a:srgbClr val="AD4E07"/>
      </a:folHlink>
    </a:clrScheme>
    <a:fontScheme name="Custom Fonts">
      <a:majorFont>
        <a:latin typeface="Space Grotesk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Inter</vt:lpstr>
      <vt:lpstr>Space Grotesk</vt:lpstr>
      <vt:lpstr>Office Theme Deck</vt:lpstr>
      <vt:lpstr>Blue II Deck</vt:lpstr>
      <vt:lpstr>Custom Theme Deck</vt:lpstr>
      <vt:lpstr>PowerPoint test file</vt:lpstr>
      <vt:lpstr>Theme 1: Office Theme Deck</vt:lpstr>
      <vt:lpstr>Theme 2: Blue II Deck</vt:lpstr>
      <vt:lpstr>Theme 3: Custom Theme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Innecco</dc:creator>
  <cp:lastModifiedBy>Pedro Innecco</cp:lastModifiedBy>
  <cp:revision>5</cp:revision>
  <dcterms:created xsi:type="dcterms:W3CDTF">2025-10-22T09:06:18Z</dcterms:created>
  <dcterms:modified xsi:type="dcterms:W3CDTF">2025-10-23T17:28:04Z</dcterms:modified>
</cp:coreProperties>
</file>