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62" r:id="rId6"/>
    <p:sldId id="263" r:id="rId7"/>
    <p:sldId id="260" r:id="rId8"/>
    <p:sldId id="261" r:id="rId9"/>
    <p:sldId id="258" r:id="rId10"/>
    <p:sldId id="264" r:id="rId11"/>
    <p:sldId id="265" r:id="rId12"/>
    <p:sldId id="25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/>
    <p:restoredTop sz="94668"/>
  </p:normalViewPr>
  <p:slideViewPr>
    <p:cSldViewPr snapToGrid="0">
      <p:cViewPr varScale="1">
        <p:scale>
          <a:sx n="114" d="100"/>
          <a:sy n="114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8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Color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A1-CF4B-B872-926E026ACFF9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9A1-CF4B-B872-926E026ACFF9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A1-CF4B-B872-926E026ACFF9}"/>
              </c:ext>
            </c:extLst>
          </c:dPt>
          <c:dPt>
            <c:idx val="3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9A1-CF4B-B872-926E026ACFF9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A1-CF4B-B872-926E026ACFF9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9A1-CF4B-B872-926E026ACFF9}"/>
              </c:ext>
            </c:extLst>
          </c:dPt>
          <c:dPt>
            <c:idx val="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A1-CF4B-B872-926E026ACFF9}"/>
              </c:ext>
            </c:extLst>
          </c:dPt>
          <c:dPt>
            <c:idx val="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9A1-CF4B-B872-926E026ACFF9}"/>
              </c:ext>
            </c:extLst>
          </c:dPt>
          <c:dPt>
            <c:idx val="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9A1-CF4B-B872-926E026ACFF9}"/>
              </c:ext>
            </c:extLst>
          </c:dPt>
          <c:dPt>
            <c:idx val="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09A1-CF4B-B872-926E026ACFF9}"/>
              </c:ext>
            </c:extLst>
          </c:dPt>
          <c:cat>
            <c:strRef>
              <c:f>Sheet1!$A$2:$A$11</c:f>
              <c:strCache>
                <c:ptCount val="10"/>
                <c:pt idx="0">
                  <c:v>BG 1</c:v>
                </c:pt>
                <c:pt idx="1">
                  <c:v>Text 1</c:v>
                </c:pt>
                <c:pt idx="2">
                  <c:v>BG 2</c:v>
                </c:pt>
                <c:pt idx="3">
                  <c:v>Text 2</c:v>
                </c:pt>
                <c:pt idx="4">
                  <c:v>Accent 1</c:v>
                </c:pt>
                <c:pt idx="5">
                  <c:v>Accent 2</c:v>
                </c:pt>
                <c:pt idx="6">
                  <c:v>Accent 3</c:v>
                </c:pt>
                <c:pt idx="7">
                  <c:v>Accent 4</c:v>
                </c:pt>
                <c:pt idx="8">
                  <c:v>Accent 5</c:v>
                </c:pt>
                <c:pt idx="9">
                  <c:v>Accent 6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A1-CF4B-B872-926E026AC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Color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A1-CF4B-B872-926E026ACFF9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9A1-CF4B-B872-926E026ACFF9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A1-CF4B-B872-926E026ACFF9}"/>
              </c:ext>
            </c:extLst>
          </c:dPt>
          <c:dPt>
            <c:idx val="3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9A1-CF4B-B872-926E026ACFF9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A1-CF4B-B872-926E026ACFF9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9A1-CF4B-B872-926E026ACFF9}"/>
              </c:ext>
            </c:extLst>
          </c:dPt>
          <c:dPt>
            <c:idx val="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A1-CF4B-B872-926E026ACFF9}"/>
              </c:ext>
            </c:extLst>
          </c:dPt>
          <c:dPt>
            <c:idx val="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9A1-CF4B-B872-926E026ACFF9}"/>
              </c:ext>
            </c:extLst>
          </c:dPt>
          <c:dPt>
            <c:idx val="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9A1-CF4B-B872-926E026ACFF9}"/>
              </c:ext>
            </c:extLst>
          </c:dPt>
          <c:dPt>
            <c:idx val="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09A1-CF4B-B872-926E026ACFF9}"/>
              </c:ext>
            </c:extLst>
          </c:dPt>
          <c:cat>
            <c:strRef>
              <c:f>Sheet1!$A$2:$A$11</c:f>
              <c:strCache>
                <c:ptCount val="10"/>
                <c:pt idx="0">
                  <c:v>BG 1</c:v>
                </c:pt>
                <c:pt idx="1">
                  <c:v>Text 1</c:v>
                </c:pt>
                <c:pt idx="2">
                  <c:v>BG 2</c:v>
                </c:pt>
                <c:pt idx="3">
                  <c:v>Text 2</c:v>
                </c:pt>
                <c:pt idx="4">
                  <c:v>Accent 1</c:v>
                </c:pt>
                <c:pt idx="5">
                  <c:v>Accent 2</c:v>
                </c:pt>
                <c:pt idx="6">
                  <c:v>Accent 3</c:v>
                </c:pt>
                <c:pt idx="7">
                  <c:v>Accent 4</c:v>
                </c:pt>
                <c:pt idx="8">
                  <c:v>Accent 5</c:v>
                </c:pt>
                <c:pt idx="9">
                  <c:v>Accent 6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A1-CF4B-B872-926E026AC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Color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A1-CF4B-B872-926E026ACFF9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9A1-CF4B-B872-926E026ACFF9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A1-CF4B-B872-926E026ACFF9}"/>
              </c:ext>
            </c:extLst>
          </c:dPt>
          <c:dPt>
            <c:idx val="3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9A1-CF4B-B872-926E026ACFF9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A1-CF4B-B872-926E026ACFF9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9A1-CF4B-B872-926E026ACFF9}"/>
              </c:ext>
            </c:extLst>
          </c:dPt>
          <c:dPt>
            <c:idx val="6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A1-CF4B-B872-926E026ACFF9}"/>
              </c:ext>
            </c:extLst>
          </c:dPt>
          <c:dPt>
            <c:idx val="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9A1-CF4B-B872-926E026ACFF9}"/>
              </c:ext>
            </c:extLst>
          </c:dPt>
          <c:dPt>
            <c:idx val="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9A1-CF4B-B872-926E026ACFF9}"/>
              </c:ext>
            </c:extLst>
          </c:dPt>
          <c:dPt>
            <c:idx val="9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09A1-CF4B-B872-926E026ACFF9}"/>
              </c:ext>
            </c:extLst>
          </c:dPt>
          <c:cat>
            <c:strRef>
              <c:f>Sheet1!$A$2:$A$11</c:f>
              <c:strCache>
                <c:ptCount val="10"/>
                <c:pt idx="0">
                  <c:v>BG 1</c:v>
                </c:pt>
                <c:pt idx="1">
                  <c:v>Text 1</c:v>
                </c:pt>
                <c:pt idx="2">
                  <c:v>BG 2</c:v>
                </c:pt>
                <c:pt idx="3">
                  <c:v>Text 2</c:v>
                </c:pt>
                <c:pt idx="4">
                  <c:v>Accent 1</c:v>
                </c:pt>
                <c:pt idx="5">
                  <c:v>Accent 2</c:v>
                </c:pt>
                <c:pt idx="6">
                  <c:v>Accent 3</c:v>
                </c:pt>
                <c:pt idx="7">
                  <c:v>Accent 4</c:v>
                </c:pt>
                <c:pt idx="8">
                  <c:v>Accent 5</c:v>
                </c:pt>
                <c:pt idx="9">
                  <c:v>Accent 6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A1-CF4B-B872-926E026AC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D0C1C-BC9E-7D49-905E-96BD80EDB40D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94135B-353E-1943-8578-F8C400C28C42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/>
            <a:t>BG 1</a:t>
          </a:r>
        </a:p>
      </dgm:t>
    </dgm:pt>
    <dgm:pt modelId="{AD561357-6742-0C46-BDB4-BE6880D9067D}" type="parTrans" cxnId="{794F7A4D-6C48-A944-9D26-DC1C180932D2}">
      <dgm:prSet/>
      <dgm:spPr/>
      <dgm:t>
        <a:bodyPr/>
        <a:lstStyle/>
        <a:p>
          <a:endParaRPr lang="en-GB"/>
        </a:p>
      </dgm:t>
    </dgm:pt>
    <dgm:pt modelId="{E16D65EF-D9F9-0E4F-A77E-5AF7888EE9A3}" type="sibTrans" cxnId="{794F7A4D-6C48-A944-9D26-DC1C180932D2}">
      <dgm:prSet/>
      <dgm:spPr/>
      <dgm:t>
        <a:bodyPr/>
        <a:lstStyle/>
        <a:p>
          <a:endParaRPr lang="en-GB"/>
        </a:p>
      </dgm:t>
    </dgm:pt>
    <dgm:pt modelId="{6D3723D8-E719-6C44-B4EC-97E89BACC197}">
      <dgm:prSet phldrT="[Text]"/>
      <dgm:spPr>
        <a:solidFill>
          <a:schemeClr val="tx2"/>
        </a:solidFill>
      </dgm:spPr>
      <dgm:t>
        <a:bodyPr/>
        <a:lstStyle/>
        <a:p>
          <a:r>
            <a:rPr lang="en-GB" dirty="0"/>
            <a:t>Text 2</a:t>
          </a:r>
        </a:p>
      </dgm:t>
    </dgm:pt>
    <dgm:pt modelId="{30A62A6B-D3B5-244B-8875-DBFBF132E77B}" type="parTrans" cxnId="{35B6DF20-0683-AB44-92D9-5F139C68C166}">
      <dgm:prSet/>
      <dgm:spPr/>
      <dgm:t>
        <a:bodyPr/>
        <a:lstStyle/>
        <a:p>
          <a:endParaRPr lang="en-GB"/>
        </a:p>
      </dgm:t>
    </dgm:pt>
    <dgm:pt modelId="{BCBB5E8B-77B2-8F4D-9497-9BF89F611ED6}" type="sibTrans" cxnId="{35B6DF20-0683-AB44-92D9-5F139C68C166}">
      <dgm:prSet/>
      <dgm:spPr/>
      <dgm:t>
        <a:bodyPr/>
        <a:lstStyle/>
        <a:p>
          <a:endParaRPr lang="en-GB"/>
        </a:p>
      </dgm:t>
    </dgm:pt>
    <dgm:pt modelId="{AE22AFAD-839F-0A4A-B253-6590B41AB542}">
      <dgm:prSet phldrT="[Text]"/>
      <dgm:spPr/>
      <dgm:t>
        <a:bodyPr/>
        <a:lstStyle/>
        <a:p>
          <a:r>
            <a:rPr lang="en-GB" dirty="0"/>
            <a:t>Accent 1</a:t>
          </a:r>
        </a:p>
      </dgm:t>
    </dgm:pt>
    <dgm:pt modelId="{FB378FE7-63E6-9B40-AA7C-FB73C5992F5A}" type="parTrans" cxnId="{DD39346C-347A-554D-AD1C-402750E790EF}">
      <dgm:prSet/>
      <dgm:spPr/>
      <dgm:t>
        <a:bodyPr/>
        <a:lstStyle/>
        <a:p>
          <a:endParaRPr lang="en-GB"/>
        </a:p>
      </dgm:t>
    </dgm:pt>
    <dgm:pt modelId="{6A25475E-01EC-D842-A3B1-74C7621FC139}" type="sibTrans" cxnId="{DD39346C-347A-554D-AD1C-402750E790EF}">
      <dgm:prSet/>
      <dgm:spPr/>
      <dgm:t>
        <a:bodyPr/>
        <a:lstStyle/>
        <a:p>
          <a:endParaRPr lang="en-GB"/>
        </a:p>
      </dgm:t>
    </dgm:pt>
    <dgm:pt modelId="{191E50EB-3841-B045-A461-5FCFCADA4A9C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Accent 2</a:t>
          </a:r>
        </a:p>
      </dgm:t>
    </dgm:pt>
    <dgm:pt modelId="{E5428A4E-F84F-F64E-A135-E5F8F00D3BEF}" type="parTrans" cxnId="{9AE28FB3-883B-D54B-9AE0-56D446B39A04}">
      <dgm:prSet/>
      <dgm:spPr/>
      <dgm:t>
        <a:bodyPr/>
        <a:lstStyle/>
        <a:p>
          <a:endParaRPr lang="en-GB"/>
        </a:p>
      </dgm:t>
    </dgm:pt>
    <dgm:pt modelId="{DE3AF1D2-25C4-0944-8FEA-3A9983C285EC}" type="sibTrans" cxnId="{9AE28FB3-883B-D54B-9AE0-56D446B39A04}">
      <dgm:prSet/>
      <dgm:spPr/>
      <dgm:t>
        <a:bodyPr/>
        <a:lstStyle/>
        <a:p>
          <a:endParaRPr lang="en-GB"/>
        </a:p>
      </dgm:t>
    </dgm:pt>
    <dgm:pt modelId="{4FE127B0-B091-494A-9B1E-774A8EB6ACFC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Accent 3</a:t>
          </a:r>
        </a:p>
      </dgm:t>
    </dgm:pt>
    <dgm:pt modelId="{98E12B27-EEF6-564E-8172-1AC9590873C6}" type="parTrans" cxnId="{875B4EB6-3BA2-F646-8F65-66263EA5BF62}">
      <dgm:prSet/>
      <dgm:spPr/>
      <dgm:t>
        <a:bodyPr/>
        <a:lstStyle/>
        <a:p>
          <a:endParaRPr lang="en-GB"/>
        </a:p>
      </dgm:t>
    </dgm:pt>
    <dgm:pt modelId="{D099C689-E928-884E-9ED4-00830A9FF990}" type="sibTrans" cxnId="{875B4EB6-3BA2-F646-8F65-66263EA5BF62}">
      <dgm:prSet/>
      <dgm:spPr/>
      <dgm:t>
        <a:bodyPr/>
        <a:lstStyle/>
        <a:p>
          <a:endParaRPr lang="en-GB"/>
        </a:p>
      </dgm:t>
    </dgm:pt>
    <dgm:pt modelId="{839B5375-1567-5642-97A6-24E8199BC581}">
      <dgm:prSet phldrT="[Text]"/>
      <dgm:spPr>
        <a:solidFill>
          <a:schemeClr val="accent4"/>
        </a:solidFill>
      </dgm:spPr>
      <dgm:t>
        <a:bodyPr/>
        <a:lstStyle/>
        <a:p>
          <a:r>
            <a:rPr lang="en-GB" dirty="0"/>
            <a:t>Accent 4</a:t>
          </a:r>
        </a:p>
      </dgm:t>
    </dgm:pt>
    <dgm:pt modelId="{649CD078-0C2E-7B42-BA4B-2DF79F79422B}" type="parTrans" cxnId="{C790ED82-1580-C54F-B3AE-CCCF11E0399C}">
      <dgm:prSet/>
      <dgm:spPr/>
      <dgm:t>
        <a:bodyPr/>
        <a:lstStyle/>
        <a:p>
          <a:endParaRPr lang="en-GB"/>
        </a:p>
      </dgm:t>
    </dgm:pt>
    <dgm:pt modelId="{8D1AAB0E-6B1D-8140-935A-A6C6CA70786E}" type="sibTrans" cxnId="{C790ED82-1580-C54F-B3AE-CCCF11E0399C}">
      <dgm:prSet/>
      <dgm:spPr/>
      <dgm:t>
        <a:bodyPr/>
        <a:lstStyle/>
        <a:p>
          <a:endParaRPr lang="en-GB"/>
        </a:p>
      </dgm:t>
    </dgm:pt>
    <dgm:pt modelId="{135F1E6B-46EB-B742-80D5-9CD01355DC57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Accent 5</a:t>
          </a:r>
        </a:p>
      </dgm:t>
    </dgm:pt>
    <dgm:pt modelId="{1C8A0F07-147B-4A46-8986-1ED25467CCB1}" type="parTrans" cxnId="{32541CCC-1CF7-264A-A4A6-B80427C7C3E3}">
      <dgm:prSet/>
      <dgm:spPr/>
      <dgm:t>
        <a:bodyPr/>
        <a:lstStyle/>
        <a:p>
          <a:endParaRPr lang="en-GB"/>
        </a:p>
      </dgm:t>
    </dgm:pt>
    <dgm:pt modelId="{1A7D83FE-BBBC-B34F-B178-E040074405AA}" type="sibTrans" cxnId="{32541CCC-1CF7-264A-A4A6-B80427C7C3E3}">
      <dgm:prSet/>
      <dgm:spPr/>
      <dgm:t>
        <a:bodyPr/>
        <a:lstStyle/>
        <a:p>
          <a:endParaRPr lang="en-GB"/>
        </a:p>
      </dgm:t>
    </dgm:pt>
    <dgm:pt modelId="{A8BA2E98-1FB1-DC40-BF3C-E894E277ADE2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/>
            <a:t>Accent 6</a:t>
          </a:r>
        </a:p>
      </dgm:t>
    </dgm:pt>
    <dgm:pt modelId="{3ED2FB2B-A62C-CF4C-A462-B90FD2F0F71D}" type="parTrans" cxnId="{5831AB5D-FD95-F64E-BB03-124E1544D8D3}">
      <dgm:prSet/>
      <dgm:spPr/>
      <dgm:t>
        <a:bodyPr/>
        <a:lstStyle/>
        <a:p>
          <a:endParaRPr lang="en-GB"/>
        </a:p>
      </dgm:t>
    </dgm:pt>
    <dgm:pt modelId="{75E67A4F-1409-3446-BB21-4502B7D32C0C}" type="sibTrans" cxnId="{5831AB5D-FD95-F64E-BB03-124E1544D8D3}">
      <dgm:prSet/>
      <dgm:spPr/>
      <dgm:t>
        <a:bodyPr/>
        <a:lstStyle/>
        <a:p>
          <a:endParaRPr lang="en-GB"/>
        </a:p>
      </dgm:t>
    </dgm:pt>
    <dgm:pt modelId="{D03FB233-5A7F-424D-AB2B-D52575BBBE7D}">
      <dgm:prSet phldrT="[Text]"/>
      <dgm:spPr>
        <a:solidFill>
          <a:schemeClr val="bg2"/>
        </a:solidFill>
      </dgm:spPr>
      <dgm:t>
        <a:bodyPr/>
        <a:lstStyle/>
        <a:p>
          <a:r>
            <a:rPr lang="en-GB" dirty="0"/>
            <a:t>BG 2</a:t>
          </a:r>
        </a:p>
      </dgm:t>
    </dgm:pt>
    <dgm:pt modelId="{ACA4EA5E-D503-A042-8B74-13E0B4F932B1}" type="parTrans" cxnId="{BB6C60B6-BC76-D34E-9E11-CD0CE7E249F8}">
      <dgm:prSet/>
      <dgm:spPr/>
      <dgm:t>
        <a:bodyPr/>
        <a:lstStyle/>
        <a:p>
          <a:endParaRPr lang="en-GB"/>
        </a:p>
      </dgm:t>
    </dgm:pt>
    <dgm:pt modelId="{70B0F22B-446D-B44F-8CFC-AF2EF5444F17}" type="sibTrans" cxnId="{BB6C60B6-BC76-D34E-9E11-CD0CE7E249F8}">
      <dgm:prSet/>
      <dgm:spPr/>
      <dgm:t>
        <a:bodyPr/>
        <a:lstStyle/>
        <a:p>
          <a:endParaRPr lang="en-GB"/>
        </a:p>
      </dgm:t>
    </dgm:pt>
    <dgm:pt modelId="{539CE4A6-3989-D945-B49D-DFD7ECE95FC6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/>
            <a:t>Text 1</a:t>
          </a:r>
        </a:p>
      </dgm:t>
    </dgm:pt>
    <dgm:pt modelId="{8C7D84EA-FCB0-5E4D-82AA-72C0AE403921}" type="sibTrans" cxnId="{01A77AE9-A8EB-6642-B4BB-5F536E6083FF}">
      <dgm:prSet/>
      <dgm:spPr/>
      <dgm:t>
        <a:bodyPr/>
        <a:lstStyle/>
        <a:p>
          <a:endParaRPr lang="en-GB"/>
        </a:p>
      </dgm:t>
    </dgm:pt>
    <dgm:pt modelId="{C74BF188-B812-6847-83E6-3D3B3B8F783B}" type="parTrans" cxnId="{01A77AE9-A8EB-6642-B4BB-5F536E6083FF}">
      <dgm:prSet/>
      <dgm:spPr/>
      <dgm:t>
        <a:bodyPr/>
        <a:lstStyle/>
        <a:p>
          <a:endParaRPr lang="en-GB"/>
        </a:p>
      </dgm:t>
    </dgm:pt>
    <dgm:pt modelId="{43DBC70E-FC93-FD4D-A070-8263424CAE18}" type="pres">
      <dgm:prSet presAssocID="{582D0C1C-BC9E-7D49-905E-96BD80EDB40D}" presName="diagram" presStyleCnt="0">
        <dgm:presLayoutVars>
          <dgm:dir/>
          <dgm:resizeHandles val="exact"/>
        </dgm:presLayoutVars>
      </dgm:prSet>
      <dgm:spPr/>
    </dgm:pt>
    <dgm:pt modelId="{174385AF-B222-C747-9FFC-1764EEC67EC4}" type="pres">
      <dgm:prSet presAssocID="{7A94135B-353E-1943-8578-F8C400C28C42}" presName="node" presStyleLbl="node1" presStyleIdx="0" presStyleCnt="10">
        <dgm:presLayoutVars>
          <dgm:bulletEnabled val="1"/>
        </dgm:presLayoutVars>
      </dgm:prSet>
      <dgm:spPr/>
    </dgm:pt>
    <dgm:pt modelId="{DDF98F5C-2783-9749-81DE-E08A07674C4F}" type="pres">
      <dgm:prSet presAssocID="{E16D65EF-D9F9-0E4F-A77E-5AF7888EE9A3}" presName="sibTrans" presStyleCnt="0"/>
      <dgm:spPr/>
    </dgm:pt>
    <dgm:pt modelId="{6BC6C9E7-CA4D-CC42-B088-16968F536812}" type="pres">
      <dgm:prSet presAssocID="{539CE4A6-3989-D945-B49D-DFD7ECE95FC6}" presName="node" presStyleLbl="node1" presStyleIdx="1" presStyleCnt="10">
        <dgm:presLayoutVars>
          <dgm:bulletEnabled val="1"/>
        </dgm:presLayoutVars>
      </dgm:prSet>
      <dgm:spPr/>
    </dgm:pt>
    <dgm:pt modelId="{6C242496-F8EF-AE4D-90DC-533277DEFFD0}" type="pres">
      <dgm:prSet presAssocID="{8C7D84EA-FCB0-5E4D-82AA-72C0AE403921}" presName="sibTrans" presStyleCnt="0"/>
      <dgm:spPr/>
    </dgm:pt>
    <dgm:pt modelId="{C3D738AA-43CB-F042-8E69-A0AAA6E2F65A}" type="pres">
      <dgm:prSet presAssocID="{D03FB233-5A7F-424D-AB2B-D52575BBBE7D}" presName="node" presStyleLbl="node1" presStyleIdx="2" presStyleCnt="10">
        <dgm:presLayoutVars>
          <dgm:bulletEnabled val="1"/>
        </dgm:presLayoutVars>
      </dgm:prSet>
      <dgm:spPr/>
    </dgm:pt>
    <dgm:pt modelId="{70696262-1A05-C646-9154-F026170790B2}" type="pres">
      <dgm:prSet presAssocID="{70B0F22B-446D-B44F-8CFC-AF2EF5444F17}" presName="sibTrans" presStyleCnt="0"/>
      <dgm:spPr/>
    </dgm:pt>
    <dgm:pt modelId="{6DB2565E-D972-1949-9E9D-2F1DCFED503F}" type="pres">
      <dgm:prSet presAssocID="{6D3723D8-E719-6C44-B4EC-97E89BACC197}" presName="node" presStyleLbl="node1" presStyleIdx="3" presStyleCnt="10">
        <dgm:presLayoutVars>
          <dgm:bulletEnabled val="1"/>
        </dgm:presLayoutVars>
      </dgm:prSet>
      <dgm:spPr/>
    </dgm:pt>
    <dgm:pt modelId="{C8C48AC8-AE5A-0948-AB63-3E34BDF037E3}" type="pres">
      <dgm:prSet presAssocID="{BCBB5E8B-77B2-8F4D-9497-9BF89F611ED6}" presName="sibTrans" presStyleCnt="0"/>
      <dgm:spPr/>
    </dgm:pt>
    <dgm:pt modelId="{EC4F57C9-BE40-CE46-86D3-E46BE8AE6108}" type="pres">
      <dgm:prSet presAssocID="{AE22AFAD-839F-0A4A-B253-6590B41AB542}" presName="node" presStyleLbl="node1" presStyleIdx="4" presStyleCnt="10">
        <dgm:presLayoutVars>
          <dgm:bulletEnabled val="1"/>
        </dgm:presLayoutVars>
      </dgm:prSet>
      <dgm:spPr/>
    </dgm:pt>
    <dgm:pt modelId="{037C9DD3-955F-B848-BBE3-61BF8605D2D5}" type="pres">
      <dgm:prSet presAssocID="{6A25475E-01EC-D842-A3B1-74C7621FC139}" presName="sibTrans" presStyleCnt="0"/>
      <dgm:spPr/>
    </dgm:pt>
    <dgm:pt modelId="{E6597B2D-5585-244A-8E28-2D97EB4F3F9C}" type="pres">
      <dgm:prSet presAssocID="{191E50EB-3841-B045-A461-5FCFCADA4A9C}" presName="node" presStyleLbl="node1" presStyleIdx="5" presStyleCnt="10">
        <dgm:presLayoutVars>
          <dgm:bulletEnabled val="1"/>
        </dgm:presLayoutVars>
      </dgm:prSet>
      <dgm:spPr/>
    </dgm:pt>
    <dgm:pt modelId="{6825D227-8717-794C-ACD8-239F02B0AB26}" type="pres">
      <dgm:prSet presAssocID="{DE3AF1D2-25C4-0944-8FEA-3A9983C285EC}" presName="sibTrans" presStyleCnt="0"/>
      <dgm:spPr/>
    </dgm:pt>
    <dgm:pt modelId="{E441C1B0-D5DD-034C-8CB7-B1A6FAA99CBC}" type="pres">
      <dgm:prSet presAssocID="{4FE127B0-B091-494A-9B1E-774A8EB6ACFC}" presName="node" presStyleLbl="node1" presStyleIdx="6" presStyleCnt="10">
        <dgm:presLayoutVars>
          <dgm:bulletEnabled val="1"/>
        </dgm:presLayoutVars>
      </dgm:prSet>
      <dgm:spPr/>
    </dgm:pt>
    <dgm:pt modelId="{9FE333D9-7CB2-7E47-A8B7-F3BB01A6A124}" type="pres">
      <dgm:prSet presAssocID="{D099C689-E928-884E-9ED4-00830A9FF990}" presName="sibTrans" presStyleCnt="0"/>
      <dgm:spPr/>
    </dgm:pt>
    <dgm:pt modelId="{08DF71A0-73C4-D749-A20E-D0EE8E38467F}" type="pres">
      <dgm:prSet presAssocID="{839B5375-1567-5642-97A6-24E8199BC581}" presName="node" presStyleLbl="node1" presStyleIdx="7" presStyleCnt="10">
        <dgm:presLayoutVars>
          <dgm:bulletEnabled val="1"/>
        </dgm:presLayoutVars>
      </dgm:prSet>
      <dgm:spPr/>
    </dgm:pt>
    <dgm:pt modelId="{919ACD25-5885-264A-B813-566B9995BA9F}" type="pres">
      <dgm:prSet presAssocID="{8D1AAB0E-6B1D-8140-935A-A6C6CA70786E}" presName="sibTrans" presStyleCnt="0"/>
      <dgm:spPr/>
    </dgm:pt>
    <dgm:pt modelId="{D8D27A3F-C05C-D14A-AE2E-9777010DAFEE}" type="pres">
      <dgm:prSet presAssocID="{135F1E6B-46EB-B742-80D5-9CD01355DC57}" presName="node" presStyleLbl="node1" presStyleIdx="8" presStyleCnt="10">
        <dgm:presLayoutVars>
          <dgm:bulletEnabled val="1"/>
        </dgm:presLayoutVars>
      </dgm:prSet>
      <dgm:spPr/>
    </dgm:pt>
    <dgm:pt modelId="{D2B8ED03-F966-9542-9853-BF544C463C9E}" type="pres">
      <dgm:prSet presAssocID="{1A7D83FE-BBBC-B34F-B178-E040074405AA}" presName="sibTrans" presStyleCnt="0"/>
      <dgm:spPr/>
    </dgm:pt>
    <dgm:pt modelId="{32EEBACE-35F2-7F45-9677-079921E8DACC}" type="pres">
      <dgm:prSet presAssocID="{A8BA2E98-1FB1-DC40-BF3C-E894E277ADE2}" presName="node" presStyleLbl="node1" presStyleIdx="9" presStyleCnt="10">
        <dgm:presLayoutVars>
          <dgm:bulletEnabled val="1"/>
        </dgm:presLayoutVars>
      </dgm:prSet>
      <dgm:spPr/>
    </dgm:pt>
  </dgm:ptLst>
  <dgm:cxnLst>
    <dgm:cxn modelId="{CF37F108-B79B-4542-81F8-96DD0C2F4650}" type="presOf" srcId="{582D0C1C-BC9E-7D49-905E-96BD80EDB40D}" destId="{43DBC70E-FC93-FD4D-A070-8263424CAE18}" srcOrd="0" destOrd="0" presId="urn:microsoft.com/office/officeart/2005/8/layout/default"/>
    <dgm:cxn modelId="{D3DE8E11-29F9-6E4E-80F0-5EE0A977DD98}" type="presOf" srcId="{4FE127B0-B091-494A-9B1E-774A8EB6ACFC}" destId="{E441C1B0-D5DD-034C-8CB7-B1A6FAA99CBC}" srcOrd="0" destOrd="0" presId="urn:microsoft.com/office/officeart/2005/8/layout/default"/>
    <dgm:cxn modelId="{2FDB821A-FEDF-2A4E-900A-E8CAC915E54A}" type="presOf" srcId="{A8BA2E98-1FB1-DC40-BF3C-E894E277ADE2}" destId="{32EEBACE-35F2-7F45-9677-079921E8DACC}" srcOrd="0" destOrd="0" presId="urn:microsoft.com/office/officeart/2005/8/layout/default"/>
    <dgm:cxn modelId="{35B6DF20-0683-AB44-92D9-5F139C68C166}" srcId="{582D0C1C-BC9E-7D49-905E-96BD80EDB40D}" destId="{6D3723D8-E719-6C44-B4EC-97E89BACC197}" srcOrd="3" destOrd="0" parTransId="{30A62A6B-D3B5-244B-8875-DBFBF132E77B}" sibTransId="{BCBB5E8B-77B2-8F4D-9497-9BF89F611ED6}"/>
    <dgm:cxn modelId="{1C104F3C-B50F-BD45-AA37-983B9FD88933}" type="presOf" srcId="{7A94135B-353E-1943-8578-F8C400C28C42}" destId="{174385AF-B222-C747-9FFC-1764EEC67EC4}" srcOrd="0" destOrd="0" presId="urn:microsoft.com/office/officeart/2005/8/layout/default"/>
    <dgm:cxn modelId="{3F694944-CCDE-5B43-A76E-66AC0C173364}" type="presOf" srcId="{191E50EB-3841-B045-A461-5FCFCADA4A9C}" destId="{E6597B2D-5585-244A-8E28-2D97EB4F3F9C}" srcOrd="0" destOrd="0" presId="urn:microsoft.com/office/officeart/2005/8/layout/default"/>
    <dgm:cxn modelId="{794F7A4D-6C48-A944-9D26-DC1C180932D2}" srcId="{582D0C1C-BC9E-7D49-905E-96BD80EDB40D}" destId="{7A94135B-353E-1943-8578-F8C400C28C42}" srcOrd="0" destOrd="0" parTransId="{AD561357-6742-0C46-BDB4-BE6880D9067D}" sibTransId="{E16D65EF-D9F9-0E4F-A77E-5AF7888EE9A3}"/>
    <dgm:cxn modelId="{5831AB5D-FD95-F64E-BB03-124E1544D8D3}" srcId="{582D0C1C-BC9E-7D49-905E-96BD80EDB40D}" destId="{A8BA2E98-1FB1-DC40-BF3C-E894E277ADE2}" srcOrd="9" destOrd="0" parTransId="{3ED2FB2B-A62C-CF4C-A462-B90FD2F0F71D}" sibTransId="{75E67A4F-1409-3446-BB21-4502B7D32C0C}"/>
    <dgm:cxn modelId="{7394615E-FDD9-4D43-BA6B-478FC4998C5C}" type="presOf" srcId="{6D3723D8-E719-6C44-B4EC-97E89BACC197}" destId="{6DB2565E-D972-1949-9E9D-2F1DCFED503F}" srcOrd="0" destOrd="0" presId="urn:microsoft.com/office/officeart/2005/8/layout/default"/>
    <dgm:cxn modelId="{DD39346C-347A-554D-AD1C-402750E790EF}" srcId="{582D0C1C-BC9E-7D49-905E-96BD80EDB40D}" destId="{AE22AFAD-839F-0A4A-B253-6590B41AB542}" srcOrd="4" destOrd="0" parTransId="{FB378FE7-63E6-9B40-AA7C-FB73C5992F5A}" sibTransId="{6A25475E-01EC-D842-A3B1-74C7621FC139}"/>
    <dgm:cxn modelId="{E8D8256E-6CB4-8042-99C5-2DD0A22ADAD0}" type="presOf" srcId="{839B5375-1567-5642-97A6-24E8199BC581}" destId="{08DF71A0-73C4-D749-A20E-D0EE8E38467F}" srcOrd="0" destOrd="0" presId="urn:microsoft.com/office/officeart/2005/8/layout/default"/>
    <dgm:cxn modelId="{C790ED82-1580-C54F-B3AE-CCCF11E0399C}" srcId="{582D0C1C-BC9E-7D49-905E-96BD80EDB40D}" destId="{839B5375-1567-5642-97A6-24E8199BC581}" srcOrd="7" destOrd="0" parTransId="{649CD078-0C2E-7B42-BA4B-2DF79F79422B}" sibTransId="{8D1AAB0E-6B1D-8140-935A-A6C6CA70786E}"/>
    <dgm:cxn modelId="{7454BCAE-584D-3F47-A817-5D084A4323EA}" type="presOf" srcId="{135F1E6B-46EB-B742-80D5-9CD01355DC57}" destId="{D8D27A3F-C05C-D14A-AE2E-9777010DAFEE}" srcOrd="0" destOrd="0" presId="urn:microsoft.com/office/officeart/2005/8/layout/default"/>
    <dgm:cxn modelId="{9AE28FB3-883B-D54B-9AE0-56D446B39A04}" srcId="{582D0C1C-BC9E-7D49-905E-96BD80EDB40D}" destId="{191E50EB-3841-B045-A461-5FCFCADA4A9C}" srcOrd="5" destOrd="0" parTransId="{E5428A4E-F84F-F64E-A135-E5F8F00D3BEF}" sibTransId="{DE3AF1D2-25C4-0944-8FEA-3A9983C285EC}"/>
    <dgm:cxn modelId="{875B4EB6-3BA2-F646-8F65-66263EA5BF62}" srcId="{582D0C1C-BC9E-7D49-905E-96BD80EDB40D}" destId="{4FE127B0-B091-494A-9B1E-774A8EB6ACFC}" srcOrd="6" destOrd="0" parTransId="{98E12B27-EEF6-564E-8172-1AC9590873C6}" sibTransId="{D099C689-E928-884E-9ED4-00830A9FF990}"/>
    <dgm:cxn modelId="{BB6C60B6-BC76-D34E-9E11-CD0CE7E249F8}" srcId="{582D0C1C-BC9E-7D49-905E-96BD80EDB40D}" destId="{D03FB233-5A7F-424D-AB2B-D52575BBBE7D}" srcOrd="2" destOrd="0" parTransId="{ACA4EA5E-D503-A042-8B74-13E0B4F932B1}" sibTransId="{70B0F22B-446D-B44F-8CFC-AF2EF5444F17}"/>
    <dgm:cxn modelId="{864595B6-56CF-1940-9A3E-79AC1FD985A0}" type="presOf" srcId="{D03FB233-5A7F-424D-AB2B-D52575BBBE7D}" destId="{C3D738AA-43CB-F042-8E69-A0AAA6E2F65A}" srcOrd="0" destOrd="0" presId="urn:microsoft.com/office/officeart/2005/8/layout/default"/>
    <dgm:cxn modelId="{32541CCC-1CF7-264A-A4A6-B80427C7C3E3}" srcId="{582D0C1C-BC9E-7D49-905E-96BD80EDB40D}" destId="{135F1E6B-46EB-B742-80D5-9CD01355DC57}" srcOrd="8" destOrd="0" parTransId="{1C8A0F07-147B-4A46-8986-1ED25467CCB1}" sibTransId="{1A7D83FE-BBBC-B34F-B178-E040074405AA}"/>
    <dgm:cxn modelId="{D8C0BECD-B597-8C4D-8859-651E6EED37FA}" type="presOf" srcId="{AE22AFAD-839F-0A4A-B253-6590B41AB542}" destId="{EC4F57C9-BE40-CE46-86D3-E46BE8AE6108}" srcOrd="0" destOrd="0" presId="urn:microsoft.com/office/officeart/2005/8/layout/default"/>
    <dgm:cxn modelId="{880F6DD0-895A-3C42-A8F1-7DC841DF9EA8}" type="presOf" srcId="{539CE4A6-3989-D945-B49D-DFD7ECE95FC6}" destId="{6BC6C9E7-CA4D-CC42-B088-16968F536812}" srcOrd="0" destOrd="0" presId="urn:microsoft.com/office/officeart/2005/8/layout/default"/>
    <dgm:cxn modelId="{01A77AE9-A8EB-6642-B4BB-5F536E6083FF}" srcId="{582D0C1C-BC9E-7D49-905E-96BD80EDB40D}" destId="{539CE4A6-3989-D945-B49D-DFD7ECE95FC6}" srcOrd="1" destOrd="0" parTransId="{C74BF188-B812-6847-83E6-3D3B3B8F783B}" sibTransId="{8C7D84EA-FCB0-5E4D-82AA-72C0AE403921}"/>
    <dgm:cxn modelId="{BD9EA844-74C7-3B4B-83E5-45547586866E}" type="presParOf" srcId="{43DBC70E-FC93-FD4D-A070-8263424CAE18}" destId="{174385AF-B222-C747-9FFC-1764EEC67EC4}" srcOrd="0" destOrd="0" presId="urn:microsoft.com/office/officeart/2005/8/layout/default"/>
    <dgm:cxn modelId="{01430A19-124A-1346-9630-793AF911653D}" type="presParOf" srcId="{43DBC70E-FC93-FD4D-A070-8263424CAE18}" destId="{DDF98F5C-2783-9749-81DE-E08A07674C4F}" srcOrd="1" destOrd="0" presId="urn:microsoft.com/office/officeart/2005/8/layout/default"/>
    <dgm:cxn modelId="{2EE27C0A-75D9-974D-BD5E-8050808D67D4}" type="presParOf" srcId="{43DBC70E-FC93-FD4D-A070-8263424CAE18}" destId="{6BC6C9E7-CA4D-CC42-B088-16968F536812}" srcOrd="2" destOrd="0" presId="urn:microsoft.com/office/officeart/2005/8/layout/default"/>
    <dgm:cxn modelId="{B88FA05E-DE6F-E54E-9B4A-CA2DE6EE0BE7}" type="presParOf" srcId="{43DBC70E-FC93-FD4D-A070-8263424CAE18}" destId="{6C242496-F8EF-AE4D-90DC-533277DEFFD0}" srcOrd="3" destOrd="0" presId="urn:microsoft.com/office/officeart/2005/8/layout/default"/>
    <dgm:cxn modelId="{F0EE2722-7C6E-1D4D-AA4A-B9A4A5733C5C}" type="presParOf" srcId="{43DBC70E-FC93-FD4D-A070-8263424CAE18}" destId="{C3D738AA-43CB-F042-8E69-A0AAA6E2F65A}" srcOrd="4" destOrd="0" presId="urn:microsoft.com/office/officeart/2005/8/layout/default"/>
    <dgm:cxn modelId="{1BDE8AC8-7E15-BB41-8CD7-C270C9BF0CAD}" type="presParOf" srcId="{43DBC70E-FC93-FD4D-A070-8263424CAE18}" destId="{70696262-1A05-C646-9154-F026170790B2}" srcOrd="5" destOrd="0" presId="urn:microsoft.com/office/officeart/2005/8/layout/default"/>
    <dgm:cxn modelId="{EA214260-09CD-7247-A601-CDE8AC592B10}" type="presParOf" srcId="{43DBC70E-FC93-FD4D-A070-8263424CAE18}" destId="{6DB2565E-D972-1949-9E9D-2F1DCFED503F}" srcOrd="6" destOrd="0" presId="urn:microsoft.com/office/officeart/2005/8/layout/default"/>
    <dgm:cxn modelId="{06A74C07-0AE0-724C-87C1-380D28CABD7D}" type="presParOf" srcId="{43DBC70E-FC93-FD4D-A070-8263424CAE18}" destId="{C8C48AC8-AE5A-0948-AB63-3E34BDF037E3}" srcOrd="7" destOrd="0" presId="urn:microsoft.com/office/officeart/2005/8/layout/default"/>
    <dgm:cxn modelId="{FF096B74-544B-7145-88C6-CF2AA7F02850}" type="presParOf" srcId="{43DBC70E-FC93-FD4D-A070-8263424CAE18}" destId="{EC4F57C9-BE40-CE46-86D3-E46BE8AE6108}" srcOrd="8" destOrd="0" presId="urn:microsoft.com/office/officeart/2005/8/layout/default"/>
    <dgm:cxn modelId="{07B19CD0-789A-5C4C-A2DC-A166C5D5C8DC}" type="presParOf" srcId="{43DBC70E-FC93-FD4D-A070-8263424CAE18}" destId="{037C9DD3-955F-B848-BBE3-61BF8605D2D5}" srcOrd="9" destOrd="0" presId="urn:microsoft.com/office/officeart/2005/8/layout/default"/>
    <dgm:cxn modelId="{499C1674-87D9-1D4F-AA36-6E3B6B5020CC}" type="presParOf" srcId="{43DBC70E-FC93-FD4D-A070-8263424CAE18}" destId="{E6597B2D-5585-244A-8E28-2D97EB4F3F9C}" srcOrd="10" destOrd="0" presId="urn:microsoft.com/office/officeart/2005/8/layout/default"/>
    <dgm:cxn modelId="{FD32FD4C-C057-7144-9EC3-E2B87EBD7A38}" type="presParOf" srcId="{43DBC70E-FC93-FD4D-A070-8263424CAE18}" destId="{6825D227-8717-794C-ACD8-239F02B0AB26}" srcOrd="11" destOrd="0" presId="urn:microsoft.com/office/officeart/2005/8/layout/default"/>
    <dgm:cxn modelId="{D71B2289-F3FE-654B-9218-0BFB4D5D8B79}" type="presParOf" srcId="{43DBC70E-FC93-FD4D-A070-8263424CAE18}" destId="{E441C1B0-D5DD-034C-8CB7-B1A6FAA99CBC}" srcOrd="12" destOrd="0" presId="urn:microsoft.com/office/officeart/2005/8/layout/default"/>
    <dgm:cxn modelId="{951143C8-7418-8D45-98F5-0CEBACDF4CE6}" type="presParOf" srcId="{43DBC70E-FC93-FD4D-A070-8263424CAE18}" destId="{9FE333D9-7CB2-7E47-A8B7-F3BB01A6A124}" srcOrd="13" destOrd="0" presId="urn:microsoft.com/office/officeart/2005/8/layout/default"/>
    <dgm:cxn modelId="{FB5E52E3-57E5-A04E-BB6D-DBDCE9A2B053}" type="presParOf" srcId="{43DBC70E-FC93-FD4D-A070-8263424CAE18}" destId="{08DF71A0-73C4-D749-A20E-D0EE8E38467F}" srcOrd="14" destOrd="0" presId="urn:microsoft.com/office/officeart/2005/8/layout/default"/>
    <dgm:cxn modelId="{C17F9426-7B45-B849-90F8-A7663F277CFD}" type="presParOf" srcId="{43DBC70E-FC93-FD4D-A070-8263424CAE18}" destId="{919ACD25-5885-264A-B813-566B9995BA9F}" srcOrd="15" destOrd="0" presId="urn:microsoft.com/office/officeart/2005/8/layout/default"/>
    <dgm:cxn modelId="{03962976-7694-364B-BB7D-327F1CE99201}" type="presParOf" srcId="{43DBC70E-FC93-FD4D-A070-8263424CAE18}" destId="{D8D27A3F-C05C-D14A-AE2E-9777010DAFEE}" srcOrd="16" destOrd="0" presId="urn:microsoft.com/office/officeart/2005/8/layout/default"/>
    <dgm:cxn modelId="{E092A32B-1053-4845-A2AD-C862B73A5240}" type="presParOf" srcId="{43DBC70E-FC93-FD4D-A070-8263424CAE18}" destId="{D2B8ED03-F966-9542-9853-BF544C463C9E}" srcOrd="17" destOrd="0" presId="urn:microsoft.com/office/officeart/2005/8/layout/default"/>
    <dgm:cxn modelId="{C4FBD6DA-D93E-F641-87D6-F70D5DF79445}" type="presParOf" srcId="{43DBC70E-FC93-FD4D-A070-8263424CAE18}" destId="{32EEBACE-35F2-7F45-9677-079921E8DACC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2D0C1C-BC9E-7D49-905E-96BD80EDB40D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94135B-353E-1943-8578-F8C400C28C42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/>
            <a:t>BG 1</a:t>
          </a:r>
        </a:p>
      </dgm:t>
    </dgm:pt>
    <dgm:pt modelId="{AD561357-6742-0C46-BDB4-BE6880D9067D}" type="parTrans" cxnId="{794F7A4D-6C48-A944-9D26-DC1C180932D2}">
      <dgm:prSet/>
      <dgm:spPr/>
      <dgm:t>
        <a:bodyPr/>
        <a:lstStyle/>
        <a:p>
          <a:endParaRPr lang="en-GB"/>
        </a:p>
      </dgm:t>
    </dgm:pt>
    <dgm:pt modelId="{E16D65EF-D9F9-0E4F-A77E-5AF7888EE9A3}" type="sibTrans" cxnId="{794F7A4D-6C48-A944-9D26-DC1C180932D2}">
      <dgm:prSet/>
      <dgm:spPr/>
      <dgm:t>
        <a:bodyPr/>
        <a:lstStyle/>
        <a:p>
          <a:endParaRPr lang="en-GB"/>
        </a:p>
      </dgm:t>
    </dgm:pt>
    <dgm:pt modelId="{6D3723D8-E719-6C44-B4EC-97E89BACC197}">
      <dgm:prSet phldrT="[Text]"/>
      <dgm:spPr>
        <a:solidFill>
          <a:schemeClr val="tx2"/>
        </a:solidFill>
      </dgm:spPr>
      <dgm:t>
        <a:bodyPr/>
        <a:lstStyle/>
        <a:p>
          <a:r>
            <a:rPr lang="en-GB" dirty="0"/>
            <a:t>Text 2</a:t>
          </a:r>
        </a:p>
      </dgm:t>
    </dgm:pt>
    <dgm:pt modelId="{30A62A6B-D3B5-244B-8875-DBFBF132E77B}" type="parTrans" cxnId="{35B6DF20-0683-AB44-92D9-5F139C68C166}">
      <dgm:prSet/>
      <dgm:spPr/>
      <dgm:t>
        <a:bodyPr/>
        <a:lstStyle/>
        <a:p>
          <a:endParaRPr lang="en-GB"/>
        </a:p>
      </dgm:t>
    </dgm:pt>
    <dgm:pt modelId="{BCBB5E8B-77B2-8F4D-9497-9BF89F611ED6}" type="sibTrans" cxnId="{35B6DF20-0683-AB44-92D9-5F139C68C166}">
      <dgm:prSet/>
      <dgm:spPr/>
      <dgm:t>
        <a:bodyPr/>
        <a:lstStyle/>
        <a:p>
          <a:endParaRPr lang="en-GB"/>
        </a:p>
      </dgm:t>
    </dgm:pt>
    <dgm:pt modelId="{AE22AFAD-839F-0A4A-B253-6590B41AB542}">
      <dgm:prSet phldrT="[Text]"/>
      <dgm:spPr/>
      <dgm:t>
        <a:bodyPr/>
        <a:lstStyle/>
        <a:p>
          <a:r>
            <a:rPr lang="en-GB" dirty="0"/>
            <a:t>Accent 1</a:t>
          </a:r>
        </a:p>
      </dgm:t>
    </dgm:pt>
    <dgm:pt modelId="{FB378FE7-63E6-9B40-AA7C-FB73C5992F5A}" type="parTrans" cxnId="{DD39346C-347A-554D-AD1C-402750E790EF}">
      <dgm:prSet/>
      <dgm:spPr/>
      <dgm:t>
        <a:bodyPr/>
        <a:lstStyle/>
        <a:p>
          <a:endParaRPr lang="en-GB"/>
        </a:p>
      </dgm:t>
    </dgm:pt>
    <dgm:pt modelId="{6A25475E-01EC-D842-A3B1-74C7621FC139}" type="sibTrans" cxnId="{DD39346C-347A-554D-AD1C-402750E790EF}">
      <dgm:prSet/>
      <dgm:spPr/>
      <dgm:t>
        <a:bodyPr/>
        <a:lstStyle/>
        <a:p>
          <a:endParaRPr lang="en-GB"/>
        </a:p>
      </dgm:t>
    </dgm:pt>
    <dgm:pt modelId="{191E50EB-3841-B045-A461-5FCFCADA4A9C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Accent 2</a:t>
          </a:r>
        </a:p>
      </dgm:t>
    </dgm:pt>
    <dgm:pt modelId="{E5428A4E-F84F-F64E-A135-E5F8F00D3BEF}" type="parTrans" cxnId="{9AE28FB3-883B-D54B-9AE0-56D446B39A04}">
      <dgm:prSet/>
      <dgm:spPr/>
      <dgm:t>
        <a:bodyPr/>
        <a:lstStyle/>
        <a:p>
          <a:endParaRPr lang="en-GB"/>
        </a:p>
      </dgm:t>
    </dgm:pt>
    <dgm:pt modelId="{DE3AF1D2-25C4-0944-8FEA-3A9983C285EC}" type="sibTrans" cxnId="{9AE28FB3-883B-D54B-9AE0-56D446B39A04}">
      <dgm:prSet/>
      <dgm:spPr/>
      <dgm:t>
        <a:bodyPr/>
        <a:lstStyle/>
        <a:p>
          <a:endParaRPr lang="en-GB"/>
        </a:p>
      </dgm:t>
    </dgm:pt>
    <dgm:pt modelId="{4FE127B0-B091-494A-9B1E-774A8EB6ACFC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Accent 3</a:t>
          </a:r>
        </a:p>
      </dgm:t>
    </dgm:pt>
    <dgm:pt modelId="{98E12B27-EEF6-564E-8172-1AC9590873C6}" type="parTrans" cxnId="{875B4EB6-3BA2-F646-8F65-66263EA5BF62}">
      <dgm:prSet/>
      <dgm:spPr/>
      <dgm:t>
        <a:bodyPr/>
        <a:lstStyle/>
        <a:p>
          <a:endParaRPr lang="en-GB"/>
        </a:p>
      </dgm:t>
    </dgm:pt>
    <dgm:pt modelId="{D099C689-E928-884E-9ED4-00830A9FF990}" type="sibTrans" cxnId="{875B4EB6-3BA2-F646-8F65-66263EA5BF62}">
      <dgm:prSet/>
      <dgm:spPr/>
      <dgm:t>
        <a:bodyPr/>
        <a:lstStyle/>
        <a:p>
          <a:endParaRPr lang="en-GB"/>
        </a:p>
      </dgm:t>
    </dgm:pt>
    <dgm:pt modelId="{839B5375-1567-5642-97A6-24E8199BC581}">
      <dgm:prSet phldrT="[Text]"/>
      <dgm:spPr>
        <a:solidFill>
          <a:schemeClr val="accent4"/>
        </a:solidFill>
      </dgm:spPr>
      <dgm:t>
        <a:bodyPr/>
        <a:lstStyle/>
        <a:p>
          <a:r>
            <a:rPr lang="en-GB" dirty="0"/>
            <a:t>Accent 4</a:t>
          </a:r>
        </a:p>
      </dgm:t>
    </dgm:pt>
    <dgm:pt modelId="{649CD078-0C2E-7B42-BA4B-2DF79F79422B}" type="parTrans" cxnId="{C790ED82-1580-C54F-B3AE-CCCF11E0399C}">
      <dgm:prSet/>
      <dgm:spPr/>
      <dgm:t>
        <a:bodyPr/>
        <a:lstStyle/>
        <a:p>
          <a:endParaRPr lang="en-GB"/>
        </a:p>
      </dgm:t>
    </dgm:pt>
    <dgm:pt modelId="{8D1AAB0E-6B1D-8140-935A-A6C6CA70786E}" type="sibTrans" cxnId="{C790ED82-1580-C54F-B3AE-CCCF11E0399C}">
      <dgm:prSet/>
      <dgm:spPr/>
      <dgm:t>
        <a:bodyPr/>
        <a:lstStyle/>
        <a:p>
          <a:endParaRPr lang="en-GB"/>
        </a:p>
      </dgm:t>
    </dgm:pt>
    <dgm:pt modelId="{135F1E6B-46EB-B742-80D5-9CD01355DC57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Accent 5</a:t>
          </a:r>
        </a:p>
      </dgm:t>
    </dgm:pt>
    <dgm:pt modelId="{1C8A0F07-147B-4A46-8986-1ED25467CCB1}" type="parTrans" cxnId="{32541CCC-1CF7-264A-A4A6-B80427C7C3E3}">
      <dgm:prSet/>
      <dgm:spPr/>
      <dgm:t>
        <a:bodyPr/>
        <a:lstStyle/>
        <a:p>
          <a:endParaRPr lang="en-GB"/>
        </a:p>
      </dgm:t>
    </dgm:pt>
    <dgm:pt modelId="{1A7D83FE-BBBC-B34F-B178-E040074405AA}" type="sibTrans" cxnId="{32541CCC-1CF7-264A-A4A6-B80427C7C3E3}">
      <dgm:prSet/>
      <dgm:spPr/>
      <dgm:t>
        <a:bodyPr/>
        <a:lstStyle/>
        <a:p>
          <a:endParaRPr lang="en-GB"/>
        </a:p>
      </dgm:t>
    </dgm:pt>
    <dgm:pt modelId="{A8BA2E98-1FB1-DC40-BF3C-E894E277ADE2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/>
            <a:t>Accent 6</a:t>
          </a:r>
        </a:p>
      </dgm:t>
    </dgm:pt>
    <dgm:pt modelId="{3ED2FB2B-A62C-CF4C-A462-B90FD2F0F71D}" type="parTrans" cxnId="{5831AB5D-FD95-F64E-BB03-124E1544D8D3}">
      <dgm:prSet/>
      <dgm:spPr/>
      <dgm:t>
        <a:bodyPr/>
        <a:lstStyle/>
        <a:p>
          <a:endParaRPr lang="en-GB"/>
        </a:p>
      </dgm:t>
    </dgm:pt>
    <dgm:pt modelId="{75E67A4F-1409-3446-BB21-4502B7D32C0C}" type="sibTrans" cxnId="{5831AB5D-FD95-F64E-BB03-124E1544D8D3}">
      <dgm:prSet/>
      <dgm:spPr/>
      <dgm:t>
        <a:bodyPr/>
        <a:lstStyle/>
        <a:p>
          <a:endParaRPr lang="en-GB"/>
        </a:p>
      </dgm:t>
    </dgm:pt>
    <dgm:pt modelId="{D03FB233-5A7F-424D-AB2B-D52575BBBE7D}">
      <dgm:prSet phldrT="[Text]"/>
      <dgm:spPr>
        <a:solidFill>
          <a:schemeClr val="bg2"/>
        </a:solidFill>
      </dgm:spPr>
      <dgm:t>
        <a:bodyPr/>
        <a:lstStyle/>
        <a:p>
          <a:r>
            <a:rPr lang="en-GB" dirty="0"/>
            <a:t>BG 2</a:t>
          </a:r>
        </a:p>
      </dgm:t>
    </dgm:pt>
    <dgm:pt modelId="{ACA4EA5E-D503-A042-8B74-13E0B4F932B1}" type="parTrans" cxnId="{BB6C60B6-BC76-D34E-9E11-CD0CE7E249F8}">
      <dgm:prSet/>
      <dgm:spPr/>
      <dgm:t>
        <a:bodyPr/>
        <a:lstStyle/>
        <a:p>
          <a:endParaRPr lang="en-GB"/>
        </a:p>
      </dgm:t>
    </dgm:pt>
    <dgm:pt modelId="{70B0F22B-446D-B44F-8CFC-AF2EF5444F17}" type="sibTrans" cxnId="{BB6C60B6-BC76-D34E-9E11-CD0CE7E249F8}">
      <dgm:prSet/>
      <dgm:spPr/>
      <dgm:t>
        <a:bodyPr/>
        <a:lstStyle/>
        <a:p>
          <a:endParaRPr lang="en-GB"/>
        </a:p>
      </dgm:t>
    </dgm:pt>
    <dgm:pt modelId="{539CE4A6-3989-D945-B49D-DFD7ECE95FC6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/>
            <a:t>Text 1</a:t>
          </a:r>
        </a:p>
      </dgm:t>
    </dgm:pt>
    <dgm:pt modelId="{8C7D84EA-FCB0-5E4D-82AA-72C0AE403921}" type="sibTrans" cxnId="{01A77AE9-A8EB-6642-B4BB-5F536E6083FF}">
      <dgm:prSet/>
      <dgm:spPr/>
      <dgm:t>
        <a:bodyPr/>
        <a:lstStyle/>
        <a:p>
          <a:endParaRPr lang="en-GB"/>
        </a:p>
      </dgm:t>
    </dgm:pt>
    <dgm:pt modelId="{C74BF188-B812-6847-83E6-3D3B3B8F783B}" type="parTrans" cxnId="{01A77AE9-A8EB-6642-B4BB-5F536E6083FF}">
      <dgm:prSet/>
      <dgm:spPr/>
      <dgm:t>
        <a:bodyPr/>
        <a:lstStyle/>
        <a:p>
          <a:endParaRPr lang="en-GB"/>
        </a:p>
      </dgm:t>
    </dgm:pt>
    <dgm:pt modelId="{43DBC70E-FC93-FD4D-A070-8263424CAE18}" type="pres">
      <dgm:prSet presAssocID="{582D0C1C-BC9E-7D49-905E-96BD80EDB40D}" presName="diagram" presStyleCnt="0">
        <dgm:presLayoutVars>
          <dgm:dir/>
          <dgm:resizeHandles val="exact"/>
        </dgm:presLayoutVars>
      </dgm:prSet>
      <dgm:spPr/>
    </dgm:pt>
    <dgm:pt modelId="{174385AF-B222-C747-9FFC-1764EEC67EC4}" type="pres">
      <dgm:prSet presAssocID="{7A94135B-353E-1943-8578-F8C400C28C42}" presName="node" presStyleLbl="node1" presStyleIdx="0" presStyleCnt="10">
        <dgm:presLayoutVars>
          <dgm:bulletEnabled val="1"/>
        </dgm:presLayoutVars>
      </dgm:prSet>
      <dgm:spPr/>
    </dgm:pt>
    <dgm:pt modelId="{DDF98F5C-2783-9749-81DE-E08A07674C4F}" type="pres">
      <dgm:prSet presAssocID="{E16D65EF-D9F9-0E4F-A77E-5AF7888EE9A3}" presName="sibTrans" presStyleCnt="0"/>
      <dgm:spPr/>
    </dgm:pt>
    <dgm:pt modelId="{6BC6C9E7-CA4D-CC42-B088-16968F536812}" type="pres">
      <dgm:prSet presAssocID="{539CE4A6-3989-D945-B49D-DFD7ECE95FC6}" presName="node" presStyleLbl="node1" presStyleIdx="1" presStyleCnt="10">
        <dgm:presLayoutVars>
          <dgm:bulletEnabled val="1"/>
        </dgm:presLayoutVars>
      </dgm:prSet>
      <dgm:spPr/>
    </dgm:pt>
    <dgm:pt modelId="{6C242496-F8EF-AE4D-90DC-533277DEFFD0}" type="pres">
      <dgm:prSet presAssocID="{8C7D84EA-FCB0-5E4D-82AA-72C0AE403921}" presName="sibTrans" presStyleCnt="0"/>
      <dgm:spPr/>
    </dgm:pt>
    <dgm:pt modelId="{C3D738AA-43CB-F042-8E69-A0AAA6E2F65A}" type="pres">
      <dgm:prSet presAssocID="{D03FB233-5A7F-424D-AB2B-D52575BBBE7D}" presName="node" presStyleLbl="node1" presStyleIdx="2" presStyleCnt="10">
        <dgm:presLayoutVars>
          <dgm:bulletEnabled val="1"/>
        </dgm:presLayoutVars>
      </dgm:prSet>
      <dgm:spPr/>
    </dgm:pt>
    <dgm:pt modelId="{70696262-1A05-C646-9154-F026170790B2}" type="pres">
      <dgm:prSet presAssocID="{70B0F22B-446D-B44F-8CFC-AF2EF5444F17}" presName="sibTrans" presStyleCnt="0"/>
      <dgm:spPr/>
    </dgm:pt>
    <dgm:pt modelId="{6DB2565E-D972-1949-9E9D-2F1DCFED503F}" type="pres">
      <dgm:prSet presAssocID="{6D3723D8-E719-6C44-B4EC-97E89BACC197}" presName="node" presStyleLbl="node1" presStyleIdx="3" presStyleCnt="10">
        <dgm:presLayoutVars>
          <dgm:bulletEnabled val="1"/>
        </dgm:presLayoutVars>
      </dgm:prSet>
      <dgm:spPr/>
    </dgm:pt>
    <dgm:pt modelId="{C8C48AC8-AE5A-0948-AB63-3E34BDF037E3}" type="pres">
      <dgm:prSet presAssocID="{BCBB5E8B-77B2-8F4D-9497-9BF89F611ED6}" presName="sibTrans" presStyleCnt="0"/>
      <dgm:spPr/>
    </dgm:pt>
    <dgm:pt modelId="{EC4F57C9-BE40-CE46-86D3-E46BE8AE6108}" type="pres">
      <dgm:prSet presAssocID="{AE22AFAD-839F-0A4A-B253-6590B41AB542}" presName="node" presStyleLbl="node1" presStyleIdx="4" presStyleCnt="10">
        <dgm:presLayoutVars>
          <dgm:bulletEnabled val="1"/>
        </dgm:presLayoutVars>
      </dgm:prSet>
      <dgm:spPr/>
    </dgm:pt>
    <dgm:pt modelId="{037C9DD3-955F-B848-BBE3-61BF8605D2D5}" type="pres">
      <dgm:prSet presAssocID="{6A25475E-01EC-D842-A3B1-74C7621FC139}" presName="sibTrans" presStyleCnt="0"/>
      <dgm:spPr/>
    </dgm:pt>
    <dgm:pt modelId="{E6597B2D-5585-244A-8E28-2D97EB4F3F9C}" type="pres">
      <dgm:prSet presAssocID="{191E50EB-3841-B045-A461-5FCFCADA4A9C}" presName="node" presStyleLbl="node1" presStyleIdx="5" presStyleCnt="10">
        <dgm:presLayoutVars>
          <dgm:bulletEnabled val="1"/>
        </dgm:presLayoutVars>
      </dgm:prSet>
      <dgm:spPr/>
    </dgm:pt>
    <dgm:pt modelId="{6825D227-8717-794C-ACD8-239F02B0AB26}" type="pres">
      <dgm:prSet presAssocID="{DE3AF1D2-25C4-0944-8FEA-3A9983C285EC}" presName="sibTrans" presStyleCnt="0"/>
      <dgm:spPr/>
    </dgm:pt>
    <dgm:pt modelId="{E441C1B0-D5DD-034C-8CB7-B1A6FAA99CBC}" type="pres">
      <dgm:prSet presAssocID="{4FE127B0-B091-494A-9B1E-774A8EB6ACFC}" presName="node" presStyleLbl="node1" presStyleIdx="6" presStyleCnt="10">
        <dgm:presLayoutVars>
          <dgm:bulletEnabled val="1"/>
        </dgm:presLayoutVars>
      </dgm:prSet>
      <dgm:spPr/>
    </dgm:pt>
    <dgm:pt modelId="{9FE333D9-7CB2-7E47-A8B7-F3BB01A6A124}" type="pres">
      <dgm:prSet presAssocID="{D099C689-E928-884E-9ED4-00830A9FF990}" presName="sibTrans" presStyleCnt="0"/>
      <dgm:spPr/>
    </dgm:pt>
    <dgm:pt modelId="{08DF71A0-73C4-D749-A20E-D0EE8E38467F}" type="pres">
      <dgm:prSet presAssocID="{839B5375-1567-5642-97A6-24E8199BC581}" presName="node" presStyleLbl="node1" presStyleIdx="7" presStyleCnt="10">
        <dgm:presLayoutVars>
          <dgm:bulletEnabled val="1"/>
        </dgm:presLayoutVars>
      </dgm:prSet>
      <dgm:spPr/>
    </dgm:pt>
    <dgm:pt modelId="{919ACD25-5885-264A-B813-566B9995BA9F}" type="pres">
      <dgm:prSet presAssocID="{8D1AAB0E-6B1D-8140-935A-A6C6CA70786E}" presName="sibTrans" presStyleCnt="0"/>
      <dgm:spPr/>
    </dgm:pt>
    <dgm:pt modelId="{D8D27A3F-C05C-D14A-AE2E-9777010DAFEE}" type="pres">
      <dgm:prSet presAssocID="{135F1E6B-46EB-B742-80D5-9CD01355DC57}" presName="node" presStyleLbl="node1" presStyleIdx="8" presStyleCnt="10">
        <dgm:presLayoutVars>
          <dgm:bulletEnabled val="1"/>
        </dgm:presLayoutVars>
      </dgm:prSet>
      <dgm:spPr/>
    </dgm:pt>
    <dgm:pt modelId="{D2B8ED03-F966-9542-9853-BF544C463C9E}" type="pres">
      <dgm:prSet presAssocID="{1A7D83FE-BBBC-B34F-B178-E040074405AA}" presName="sibTrans" presStyleCnt="0"/>
      <dgm:spPr/>
    </dgm:pt>
    <dgm:pt modelId="{32EEBACE-35F2-7F45-9677-079921E8DACC}" type="pres">
      <dgm:prSet presAssocID="{A8BA2E98-1FB1-DC40-BF3C-E894E277ADE2}" presName="node" presStyleLbl="node1" presStyleIdx="9" presStyleCnt="10">
        <dgm:presLayoutVars>
          <dgm:bulletEnabled val="1"/>
        </dgm:presLayoutVars>
      </dgm:prSet>
      <dgm:spPr/>
    </dgm:pt>
  </dgm:ptLst>
  <dgm:cxnLst>
    <dgm:cxn modelId="{CF37F108-B79B-4542-81F8-96DD0C2F4650}" type="presOf" srcId="{582D0C1C-BC9E-7D49-905E-96BD80EDB40D}" destId="{43DBC70E-FC93-FD4D-A070-8263424CAE18}" srcOrd="0" destOrd="0" presId="urn:microsoft.com/office/officeart/2005/8/layout/default"/>
    <dgm:cxn modelId="{D3DE8E11-29F9-6E4E-80F0-5EE0A977DD98}" type="presOf" srcId="{4FE127B0-B091-494A-9B1E-774A8EB6ACFC}" destId="{E441C1B0-D5DD-034C-8CB7-B1A6FAA99CBC}" srcOrd="0" destOrd="0" presId="urn:microsoft.com/office/officeart/2005/8/layout/default"/>
    <dgm:cxn modelId="{2FDB821A-FEDF-2A4E-900A-E8CAC915E54A}" type="presOf" srcId="{A8BA2E98-1FB1-DC40-BF3C-E894E277ADE2}" destId="{32EEBACE-35F2-7F45-9677-079921E8DACC}" srcOrd="0" destOrd="0" presId="urn:microsoft.com/office/officeart/2005/8/layout/default"/>
    <dgm:cxn modelId="{35B6DF20-0683-AB44-92D9-5F139C68C166}" srcId="{582D0C1C-BC9E-7D49-905E-96BD80EDB40D}" destId="{6D3723D8-E719-6C44-B4EC-97E89BACC197}" srcOrd="3" destOrd="0" parTransId="{30A62A6B-D3B5-244B-8875-DBFBF132E77B}" sibTransId="{BCBB5E8B-77B2-8F4D-9497-9BF89F611ED6}"/>
    <dgm:cxn modelId="{1C104F3C-B50F-BD45-AA37-983B9FD88933}" type="presOf" srcId="{7A94135B-353E-1943-8578-F8C400C28C42}" destId="{174385AF-B222-C747-9FFC-1764EEC67EC4}" srcOrd="0" destOrd="0" presId="urn:microsoft.com/office/officeart/2005/8/layout/default"/>
    <dgm:cxn modelId="{3F694944-CCDE-5B43-A76E-66AC0C173364}" type="presOf" srcId="{191E50EB-3841-B045-A461-5FCFCADA4A9C}" destId="{E6597B2D-5585-244A-8E28-2D97EB4F3F9C}" srcOrd="0" destOrd="0" presId="urn:microsoft.com/office/officeart/2005/8/layout/default"/>
    <dgm:cxn modelId="{794F7A4D-6C48-A944-9D26-DC1C180932D2}" srcId="{582D0C1C-BC9E-7D49-905E-96BD80EDB40D}" destId="{7A94135B-353E-1943-8578-F8C400C28C42}" srcOrd="0" destOrd="0" parTransId="{AD561357-6742-0C46-BDB4-BE6880D9067D}" sibTransId="{E16D65EF-D9F9-0E4F-A77E-5AF7888EE9A3}"/>
    <dgm:cxn modelId="{5831AB5D-FD95-F64E-BB03-124E1544D8D3}" srcId="{582D0C1C-BC9E-7D49-905E-96BD80EDB40D}" destId="{A8BA2E98-1FB1-DC40-BF3C-E894E277ADE2}" srcOrd="9" destOrd="0" parTransId="{3ED2FB2B-A62C-CF4C-A462-B90FD2F0F71D}" sibTransId="{75E67A4F-1409-3446-BB21-4502B7D32C0C}"/>
    <dgm:cxn modelId="{7394615E-FDD9-4D43-BA6B-478FC4998C5C}" type="presOf" srcId="{6D3723D8-E719-6C44-B4EC-97E89BACC197}" destId="{6DB2565E-D972-1949-9E9D-2F1DCFED503F}" srcOrd="0" destOrd="0" presId="urn:microsoft.com/office/officeart/2005/8/layout/default"/>
    <dgm:cxn modelId="{DD39346C-347A-554D-AD1C-402750E790EF}" srcId="{582D0C1C-BC9E-7D49-905E-96BD80EDB40D}" destId="{AE22AFAD-839F-0A4A-B253-6590B41AB542}" srcOrd="4" destOrd="0" parTransId="{FB378FE7-63E6-9B40-AA7C-FB73C5992F5A}" sibTransId="{6A25475E-01EC-D842-A3B1-74C7621FC139}"/>
    <dgm:cxn modelId="{E8D8256E-6CB4-8042-99C5-2DD0A22ADAD0}" type="presOf" srcId="{839B5375-1567-5642-97A6-24E8199BC581}" destId="{08DF71A0-73C4-D749-A20E-D0EE8E38467F}" srcOrd="0" destOrd="0" presId="urn:microsoft.com/office/officeart/2005/8/layout/default"/>
    <dgm:cxn modelId="{C790ED82-1580-C54F-B3AE-CCCF11E0399C}" srcId="{582D0C1C-BC9E-7D49-905E-96BD80EDB40D}" destId="{839B5375-1567-5642-97A6-24E8199BC581}" srcOrd="7" destOrd="0" parTransId="{649CD078-0C2E-7B42-BA4B-2DF79F79422B}" sibTransId="{8D1AAB0E-6B1D-8140-935A-A6C6CA70786E}"/>
    <dgm:cxn modelId="{7454BCAE-584D-3F47-A817-5D084A4323EA}" type="presOf" srcId="{135F1E6B-46EB-B742-80D5-9CD01355DC57}" destId="{D8D27A3F-C05C-D14A-AE2E-9777010DAFEE}" srcOrd="0" destOrd="0" presId="urn:microsoft.com/office/officeart/2005/8/layout/default"/>
    <dgm:cxn modelId="{9AE28FB3-883B-D54B-9AE0-56D446B39A04}" srcId="{582D0C1C-BC9E-7D49-905E-96BD80EDB40D}" destId="{191E50EB-3841-B045-A461-5FCFCADA4A9C}" srcOrd="5" destOrd="0" parTransId="{E5428A4E-F84F-F64E-A135-E5F8F00D3BEF}" sibTransId="{DE3AF1D2-25C4-0944-8FEA-3A9983C285EC}"/>
    <dgm:cxn modelId="{875B4EB6-3BA2-F646-8F65-66263EA5BF62}" srcId="{582D0C1C-BC9E-7D49-905E-96BD80EDB40D}" destId="{4FE127B0-B091-494A-9B1E-774A8EB6ACFC}" srcOrd="6" destOrd="0" parTransId="{98E12B27-EEF6-564E-8172-1AC9590873C6}" sibTransId="{D099C689-E928-884E-9ED4-00830A9FF990}"/>
    <dgm:cxn modelId="{BB6C60B6-BC76-D34E-9E11-CD0CE7E249F8}" srcId="{582D0C1C-BC9E-7D49-905E-96BD80EDB40D}" destId="{D03FB233-5A7F-424D-AB2B-D52575BBBE7D}" srcOrd="2" destOrd="0" parTransId="{ACA4EA5E-D503-A042-8B74-13E0B4F932B1}" sibTransId="{70B0F22B-446D-B44F-8CFC-AF2EF5444F17}"/>
    <dgm:cxn modelId="{864595B6-56CF-1940-9A3E-79AC1FD985A0}" type="presOf" srcId="{D03FB233-5A7F-424D-AB2B-D52575BBBE7D}" destId="{C3D738AA-43CB-F042-8E69-A0AAA6E2F65A}" srcOrd="0" destOrd="0" presId="urn:microsoft.com/office/officeart/2005/8/layout/default"/>
    <dgm:cxn modelId="{32541CCC-1CF7-264A-A4A6-B80427C7C3E3}" srcId="{582D0C1C-BC9E-7D49-905E-96BD80EDB40D}" destId="{135F1E6B-46EB-B742-80D5-9CD01355DC57}" srcOrd="8" destOrd="0" parTransId="{1C8A0F07-147B-4A46-8986-1ED25467CCB1}" sibTransId="{1A7D83FE-BBBC-B34F-B178-E040074405AA}"/>
    <dgm:cxn modelId="{D8C0BECD-B597-8C4D-8859-651E6EED37FA}" type="presOf" srcId="{AE22AFAD-839F-0A4A-B253-6590B41AB542}" destId="{EC4F57C9-BE40-CE46-86D3-E46BE8AE6108}" srcOrd="0" destOrd="0" presId="urn:microsoft.com/office/officeart/2005/8/layout/default"/>
    <dgm:cxn modelId="{880F6DD0-895A-3C42-A8F1-7DC841DF9EA8}" type="presOf" srcId="{539CE4A6-3989-D945-B49D-DFD7ECE95FC6}" destId="{6BC6C9E7-CA4D-CC42-B088-16968F536812}" srcOrd="0" destOrd="0" presId="urn:microsoft.com/office/officeart/2005/8/layout/default"/>
    <dgm:cxn modelId="{01A77AE9-A8EB-6642-B4BB-5F536E6083FF}" srcId="{582D0C1C-BC9E-7D49-905E-96BD80EDB40D}" destId="{539CE4A6-3989-D945-B49D-DFD7ECE95FC6}" srcOrd="1" destOrd="0" parTransId="{C74BF188-B812-6847-83E6-3D3B3B8F783B}" sibTransId="{8C7D84EA-FCB0-5E4D-82AA-72C0AE403921}"/>
    <dgm:cxn modelId="{BD9EA844-74C7-3B4B-83E5-45547586866E}" type="presParOf" srcId="{43DBC70E-FC93-FD4D-A070-8263424CAE18}" destId="{174385AF-B222-C747-9FFC-1764EEC67EC4}" srcOrd="0" destOrd="0" presId="urn:microsoft.com/office/officeart/2005/8/layout/default"/>
    <dgm:cxn modelId="{01430A19-124A-1346-9630-793AF911653D}" type="presParOf" srcId="{43DBC70E-FC93-FD4D-A070-8263424CAE18}" destId="{DDF98F5C-2783-9749-81DE-E08A07674C4F}" srcOrd="1" destOrd="0" presId="urn:microsoft.com/office/officeart/2005/8/layout/default"/>
    <dgm:cxn modelId="{2EE27C0A-75D9-974D-BD5E-8050808D67D4}" type="presParOf" srcId="{43DBC70E-FC93-FD4D-A070-8263424CAE18}" destId="{6BC6C9E7-CA4D-CC42-B088-16968F536812}" srcOrd="2" destOrd="0" presId="urn:microsoft.com/office/officeart/2005/8/layout/default"/>
    <dgm:cxn modelId="{B88FA05E-DE6F-E54E-9B4A-CA2DE6EE0BE7}" type="presParOf" srcId="{43DBC70E-FC93-FD4D-A070-8263424CAE18}" destId="{6C242496-F8EF-AE4D-90DC-533277DEFFD0}" srcOrd="3" destOrd="0" presId="urn:microsoft.com/office/officeart/2005/8/layout/default"/>
    <dgm:cxn modelId="{F0EE2722-7C6E-1D4D-AA4A-B9A4A5733C5C}" type="presParOf" srcId="{43DBC70E-FC93-FD4D-A070-8263424CAE18}" destId="{C3D738AA-43CB-F042-8E69-A0AAA6E2F65A}" srcOrd="4" destOrd="0" presId="urn:microsoft.com/office/officeart/2005/8/layout/default"/>
    <dgm:cxn modelId="{1BDE8AC8-7E15-BB41-8CD7-C270C9BF0CAD}" type="presParOf" srcId="{43DBC70E-FC93-FD4D-A070-8263424CAE18}" destId="{70696262-1A05-C646-9154-F026170790B2}" srcOrd="5" destOrd="0" presId="urn:microsoft.com/office/officeart/2005/8/layout/default"/>
    <dgm:cxn modelId="{EA214260-09CD-7247-A601-CDE8AC592B10}" type="presParOf" srcId="{43DBC70E-FC93-FD4D-A070-8263424CAE18}" destId="{6DB2565E-D972-1949-9E9D-2F1DCFED503F}" srcOrd="6" destOrd="0" presId="urn:microsoft.com/office/officeart/2005/8/layout/default"/>
    <dgm:cxn modelId="{06A74C07-0AE0-724C-87C1-380D28CABD7D}" type="presParOf" srcId="{43DBC70E-FC93-FD4D-A070-8263424CAE18}" destId="{C8C48AC8-AE5A-0948-AB63-3E34BDF037E3}" srcOrd="7" destOrd="0" presId="urn:microsoft.com/office/officeart/2005/8/layout/default"/>
    <dgm:cxn modelId="{FF096B74-544B-7145-88C6-CF2AA7F02850}" type="presParOf" srcId="{43DBC70E-FC93-FD4D-A070-8263424CAE18}" destId="{EC4F57C9-BE40-CE46-86D3-E46BE8AE6108}" srcOrd="8" destOrd="0" presId="urn:microsoft.com/office/officeart/2005/8/layout/default"/>
    <dgm:cxn modelId="{07B19CD0-789A-5C4C-A2DC-A166C5D5C8DC}" type="presParOf" srcId="{43DBC70E-FC93-FD4D-A070-8263424CAE18}" destId="{037C9DD3-955F-B848-BBE3-61BF8605D2D5}" srcOrd="9" destOrd="0" presId="urn:microsoft.com/office/officeart/2005/8/layout/default"/>
    <dgm:cxn modelId="{499C1674-87D9-1D4F-AA36-6E3B6B5020CC}" type="presParOf" srcId="{43DBC70E-FC93-FD4D-A070-8263424CAE18}" destId="{E6597B2D-5585-244A-8E28-2D97EB4F3F9C}" srcOrd="10" destOrd="0" presId="urn:microsoft.com/office/officeart/2005/8/layout/default"/>
    <dgm:cxn modelId="{FD32FD4C-C057-7144-9EC3-E2B87EBD7A38}" type="presParOf" srcId="{43DBC70E-FC93-FD4D-A070-8263424CAE18}" destId="{6825D227-8717-794C-ACD8-239F02B0AB26}" srcOrd="11" destOrd="0" presId="urn:microsoft.com/office/officeart/2005/8/layout/default"/>
    <dgm:cxn modelId="{D71B2289-F3FE-654B-9218-0BFB4D5D8B79}" type="presParOf" srcId="{43DBC70E-FC93-FD4D-A070-8263424CAE18}" destId="{E441C1B0-D5DD-034C-8CB7-B1A6FAA99CBC}" srcOrd="12" destOrd="0" presId="urn:microsoft.com/office/officeart/2005/8/layout/default"/>
    <dgm:cxn modelId="{951143C8-7418-8D45-98F5-0CEBACDF4CE6}" type="presParOf" srcId="{43DBC70E-FC93-FD4D-A070-8263424CAE18}" destId="{9FE333D9-7CB2-7E47-A8B7-F3BB01A6A124}" srcOrd="13" destOrd="0" presId="urn:microsoft.com/office/officeart/2005/8/layout/default"/>
    <dgm:cxn modelId="{FB5E52E3-57E5-A04E-BB6D-DBDCE9A2B053}" type="presParOf" srcId="{43DBC70E-FC93-FD4D-A070-8263424CAE18}" destId="{08DF71A0-73C4-D749-A20E-D0EE8E38467F}" srcOrd="14" destOrd="0" presId="urn:microsoft.com/office/officeart/2005/8/layout/default"/>
    <dgm:cxn modelId="{C17F9426-7B45-B849-90F8-A7663F277CFD}" type="presParOf" srcId="{43DBC70E-FC93-FD4D-A070-8263424CAE18}" destId="{919ACD25-5885-264A-B813-566B9995BA9F}" srcOrd="15" destOrd="0" presId="urn:microsoft.com/office/officeart/2005/8/layout/default"/>
    <dgm:cxn modelId="{03962976-7694-364B-BB7D-327F1CE99201}" type="presParOf" srcId="{43DBC70E-FC93-FD4D-A070-8263424CAE18}" destId="{D8D27A3F-C05C-D14A-AE2E-9777010DAFEE}" srcOrd="16" destOrd="0" presId="urn:microsoft.com/office/officeart/2005/8/layout/default"/>
    <dgm:cxn modelId="{E092A32B-1053-4845-A2AD-C862B73A5240}" type="presParOf" srcId="{43DBC70E-FC93-FD4D-A070-8263424CAE18}" destId="{D2B8ED03-F966-9542-9853-BF544C463C9E}" srcOrd="17" destOrd="0" presId="urn:microsoft.com/office/officeart/2005/8/layout/default"/>
    <dgm:cxn modelId="{C4FBD6DA-D93E-F641-87D6-F70D5DF79445}" type="presParOf" srcId="{43DBC70E-FC93-FD4D-A070-8263424CAE18}" destId="{32EEBACE-35F2-7F45-9677-079921E8DACC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2D0C1C-BC9E-7D49-905E-96BD80EDB40D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94135B-353E-1943-8578-F8C400C28C42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/>
            <a:t>BG 1</a:t>
          </a:r>
        </a:p>
      </dgm:t>
    </dgm:pt>
    <dgm:pt modelId="{AD561357-6742-0C46-BDB4-BE6880D9067D}" type="parTrans" cxnId="{794F7A4D-6C48-A944-9D26-DC1C180932D2}">
      <dgm:prSet/>
      <dgm:spPr/>
      <dgm:t>
        <a:bodyPr/>
        <a:lstStyle/>
        <a:p>
          <a:endParaRPr lang="en-GB"/>
        </a:p>
      </dgm:t>
    </dgm:pt>
    <dgm:pt modelId="{E16D65EF-D9F9-0E4F-A77E-5AF7888EE9A3}" type="sibTrans" cxnId="{794F7A4D-6C48-A944-9D26-DC1C180932D2}">
      <dgm:prSet/>
      <dgm:spPr/>
      <dgm:t>
        <a:bodyPr/>
        <a:lstStyle/>
        <a:p>
          <a:endParaRPr lang="en-GB"/>
        </a:p>
      </dgm:t>
    </dgm:pt>
    <dgm:pt modelId="{6D3723D8-E719-6C44-B4EC-97E89BACC197}">
      <dgm:prSet phldrT="[Text]"/>
      <dgm:spPr>
        <a:solidFill>
          <a:schemeClr val="tx2"/>
        </a:solidFill>
      </dgm:spPr>
      <dgm:t>
        <a:bodyPr/>
        <a:lstStyle/>
        <a:p>
          <a:r>
            <a:rPr lang="en-GB" dirty="0"/>
            <a:t>Text 2</a:t>
          </a:r>
        </a:p>
      </dgm:t>
    </dgm:pt>
    <dgm:pt modelId="{30A62A6B-D3B5-244B-8875-DBFBF132E77B}" type="parTrans" cxnId="{35B6DF20-0683-AB44-92D9-5F139C68C166}">
      <dgm:prSet/>
      <dgm:spPr/>
      <dgm:t>
        <a:bodyPr/>
        <a:lstStyle/>
        <a:p>
          <a:endParaRPr lang="en-GB"/>
        </a:p>
      </dgm:t>
    </dgm:pt>
    <dgm:pt modelId="{BCBB5E8B-77B2-8F4D-9497-9BF89F611ED6}" type="sibTrans" cxnId="{35B6DF20-0683-AB44-92D9-5F139C68C166}">
      <dgm:prSet/>
      <dgm:spPr/>
      <dgm:t>
        <a:bodyPr/>
        <a:lstStyle/>
        <a:p>
          <a:endParaRPr lang="en-GB"/>
        </a:p>
      </dgm:t>
    </dgm:pt>
    <dgm:pt modelId="{AE22AFAD-839F-0A4A-B253-6590B41AB542}">
      <dgm:prSet phldrT="[Text]"/>
      <dgm:spPr/>
      <dgm:t>
        <a:bodyPr/>
        <a:lstStyle/>
        <a:p>
          <a:r>
            <a:rPr lang="en-GB" dirty="0"/>
            <a:t>Accent 1</a:t>
          </a:r>
        </a:p>
      </dgm:t>
    </dgm:pt>
    <dgm:pt modelId="{FB378FE7-63E6-9B40-AA7C-FB73C5992F5A}" type="parTrans" cxnId="{DD39346C-347A-554D-AD1C-402750E790EF}">
      <dgm:prSet/>
      <dgm:spPr/>
      <dgm:t>
        <a:bodyPr/>
        <a:lstStyle/>
        <a:p>
          <a:endParaRPr lang="en-GB"/>
        </a:p>
      </dgm:t>
    </dgm:pt>
    <dgm:pt modelId="{6A25475E-01EC-D842-A3B1-74C7621FC139}" type="sibTrans" cxnId="{DD39346C-347A-554D-AD1C-402750E790EF}">
      <dgm:prSet/>
      <dgm:spPr/>
      <dgm:t>
        <a:bodyPr/>
        <a:lstStyle/>
        <a:p>
          <a:endParaRPr lang="en-GB"/>
        </a:p>
      </dgm:t>
    </dgm:pt>
    <dgm:pt modelId="{191E50EB-3841-B045-A461-5FCFCADA4A9C}">
      <dgm:prSet phldrT="[Text]"/>
      <dgm:spPr>
        <a:solidFill>
          <a:schemeClr val="accent2"/>
        </a:solidFill>
      </dgm:spPr>
      <dgm:t>
        <a:bodyPr/>
        <a:lstStyle/>
        <a:p>
          <a:r>
            <a:rPr lang="en-GB" dirty="0"/>
            <a:t>Accent 2</a:t>
          </a:r>
        </a:p>
      </dgm:t>
    </dgm:pt>
    <dgm:pt modelId="{E5428A4E-F84F-F64E-A135-E5F8F00D3BEF}" type="parTrans" cxnId="{9AE28FB3-883B-D54B-9AE0-56D446B39A04}">
      <dgm:prSet/>
      <dgm:spPr/>
      <dgm:t>
        <a:bodyPr/>
        <a:lstStyle/>
        <a:p>
          <a:endParaRPr lang="en-GB"/>
        </a:p>
      </dgm:t>
    </dgm:pt>
    <dgm:pt modelId="{DE3AF1D2-25C4-0944-8FEA-3A9983C285EC}" type="sibTrans" cxnId="{9AE28FB3-883B-D54B-9AE0-56D446B39A04}">
      <dgm:prSet/>
      <dgm:spPr/>
      <dgm:t>
        <a:bodyPr/>
        <a:lstStyle/>
        <a:p>
          <a:endParaRPr lang="en-GB"/>
        </a:p>
      </dgm:t>
    </dgm:pt>
    <dgm:pt modelId="{4FE127B0-B091-494A-9B1E-774A8EB6ACFC}">
      <dgm:prSet phldrT="[Text]"/>
      <dgm:spPr>
        <a:solidFill>
          <a:schemeClr val="accent3"/>
        </a:solidFill>
      </dgm:spPr>
      <dgm:t>
        <a:bodyPr/>
        <a:lstStyle/>
        <a:p>
          <a:r>
            <a:rPr lang="en-GB" dirty="0"/>
            <a:t>Accent 3</a:t>
          </a:r>
        </a:p>
      </dgm:t>
    </dgm:pt>
    <dgm:pt modelId="{98E12B27-EEF6-564E-8172-1AC9590873C6}" type="parTrans" cxnId="{875B4EB6-3BA2-F646-8F65-66263EA5BF62}">
      <dgm:prSet/>
      <dgm:spPr/>
      <dgm:t>
        <a:bodyPr/>
        <a:lstStyle/>
        <a:p>
          <a:endParaRPr lang="en-GB"/>
        </a:p>
      </dgm:t>
    </dgm:pt>
    <dgm:pt modelId="{D099C689-E928-884E-9ED4-00830A9FF990}" type="sibTrans" cxnId="{875B4EB6-3BA2-F646-8F65-66263EA5BF62}">
      <dgm:prSet/>
      <dgm:spPr/>
      <dgm:t>
        <a:bodyPr/>
        <a:lstStyle/>
        <a:p>
          <a:endParaRPr lang="en-GB"/>
        </a:p>
      </dgm:t>
    </dgm:pt>
    <dgm:pt modelId="{839B5375-1567-5642-97A6-24E8199BC581}">
      <dgm:prSet phldrT="[Text]"/>
      <dgm:spPr>
        <a:solidFill>
          <a:schemeClr val="accent4"/>
        </a:solidFill>
      </dgm:spPr>
      <dgm:t>
        <a:bodyPr/>
        <a:lstStyle/>
        <a:p>
          <a:r>
            <a:rPr lang="en-GB" dirty="0"/>
            <a:t>Accent 4</a:t>
          </a:r>
        </a:p>
      </dgm:t>
    </dgm:pt>
    <dgm:pt modelId="{649CD078-0C2E-7B42-BA4B-2DF79F79422B}" type="parTrans" cxnId="{C790ED82-1580-C54F-B3AE-CCCF11E0399C}">
      <dgm:prSet/>
      <dgm:spPr/>
      <dgm:t>
        <a:bodyPr/>
        <a:lstStyle/>
        <a:p>
          <a:endParaRPr lang="en-GB"/>
        </a:p>
      </dgm:t>
    </dgm:pt>
    <dgm:pt modelId="{8D1AAB0E-6B1D-8140-935A-A6C6CA70786E}" type="sibTrans" cxnId="{C790ED82-1580-C54F-B3AE-CCCF11E0399C}">
      <dgm:prSet/>
      <dgm:spPr/>
      <dgm:t>
        <a:bodyPr/>
        <a:lstStyle/>
        <a:p>
          <a:endParaRPr lang="en-GB"/>
        </a:p>
      </dgm:t>
    </dgm:pt>
    <dgm:pt modelId="{135F1E6B-46EB-B742-80D5-9CD01355DC57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Accent 5</a:t>
          </a:r>
        </a:p>
      </dgm:t>
    </dgm:pt>
    <dgm:pt modelId="{1C8A0F07-147B-4A46-8986-1ED25467CCB1}" type="parTrans" cxnId="{32541CCC-1CF7-264A-A4A6-B80427C7C3E3}">
      <dgm:prSet/>
      <dgm:spPr/>
      <dgm:t>
        <a:bodyPr/>
        <a:lstStyle/>
        <a:p>
          <a:endParaRPr lang="en-GB"/>
        </a:p>
      </dgm:t>
    </dgm:pt>
    <dgm:pt modelId="{1A7D83FE-BBBC-B34F-B178-E040074405AA}" type="sibTrans" cxnId="{32541CCC-1CF7-264A-A4A6-B80427C7C3E3}">
      <dgm:prSet/>
      <dgm:spPr/>
      <dgm:t>
        <a:bodyPr/>
        <a:lstStyle/>
        <a:p>
          <a:endParaRPr lang="en-GB"/>
        </a:p>
      </dgm:t>
    </dgm:pt>
    <dgm:pt modelId="{A8BA2E98-1FB1-DC40-BF3C-E894E277ADE2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/>
            <a:t>Accent 6</a:t>
          </a:r>
        </a:p>
      </dgm:t>
    </dgm:pt>
    <dgm:pt modelId="{3ED2FB2B-A62C-CF4C-A462-B90FD2F0F71D}" type="parTrans" cxnId="{5831AB5D-FD95-F64E-BB03-124E1544D8D3}">
      <dgm:prSet/>
      <dgm:spPr/>
      <dgm:t>
        <a:bodyPr/>
        <a:lstStyle/>
        <a:p>
          <a:endParaRPr lang="en-GB"/>
        </a:p>
      </dgm:t>
    </dgm:pt>
    <dgm:pt modelId="{75E67A4F-1409-3446-BB21-4502B7D32C0C}" type="sibTrans" cxnId="{5831AB5D-FD95-F64E-BB03-124E1544D8D3}">
      <dgm:prSet/>
      <dgm:spPr/>
      <dgm:t>
        <a:bodyPr/>
        <a:lstStyle/>
        <a:p>
          <a:endParaRPr lang="en-GB"/>
        </a:p>
      </dgm:t>
    </dgm:pt>
    <dgm:pt modelId="{D03FB233-5A7F-424D-AB2B-D52575BBBE7D}">
      <dgm:prSet phldrT="[Text]"/>
      <dgm:spPr>
        <a:solidFill>
          <a:schemeClr val="bg2"/>
        </a:solidFill>
      </dgm:spPr>
      <dgm:t>
        <a:bodyPr/>
        <a:lstStyle/>
        <a:p>
          <a:r>
            <a:rPr lang="en-GB" dirty="0"/>
            <a:t>BG 2</a:t>
          </a:r>
        </a:p>
      </dgm:t>
    </dgm:pt>
    <dgm:pt modelId="{ACA4EA5E-D503-A042-8B74-13E0B4F932B1}" type="parTrans" cxnId="{BB6C60B6-BC76-D34E-9E11-CD0CE7E249F8}">
      <dgm:prSet/>
      <dgm:spPr/>
      <dgm:t>
        <a:bodyPr/>
        <a:lstStyle/>
        <a:p>
          <a:endParaRPr lang="en-GB"/>
        </a:p>
      </dgm:t>
    </dgm:pt>
    <dgm:pt modelId="{70B0F22B-446D-B44F-8CFC-AF2EF5444F17}" type="sibTrans" cxnId="{BB6C60B6-BC76-D34E-9E11-CD0CE7E249F8}">
      <dgm:prSet/>
      <dgm:spPr/>
      <dgm:t>
        <a:bodyPr/>
        <a:lstStyle/>
        <a:p>
          <a:endParaRPr lang="en-GB"/>
        </a:p>
      </dgm:t>
    </dgm:pt>
    <dgm:pt modelId="{539CE4A6-3989-D945-B49D-DFD7ECE95FC6}">
      <dgm:prSet phldrT="[Text]"/>
      <dgm:spPr>
        <a:solidFill>
          <a:schemeClr val="tx1"/>
        </a:solidFill>
      </dgm:spPr>
      <dgm:t>
        <a:bodyPr/>
        <a:lstStyle/>
        <a:p>
          <a:r>
            <a:rPr lang="en-GB" dirty="0"/>
            <a:t>Text 1</a:t>
          </a:r>
        </a:p>
      </dgm:t>
    </dgm:pt>
    <dgm:pt modelId="{8C7D84EA-FCB0-5E4D-82AA-72C0AE403921}" type="sibTrans" cxnId="{01A77AE9-A8EB-6642-B4BB-5F536E6083FF}">
      <dgm:prSet/>
      <dgm:spPr/>
      <dgm:t>
        <a:bodyPr/>
        <a:lstStyle/>
        <a:p>
          <a:endParaRPr lang="en-GB"/>
        </a:p>
      </dgm:t>
    </dgm:pt>
    <dgm:pt modelId="{C74BF188-B812-6847-83E6-3D3B3B8F783B}" type="parTrans" cxnId="{01A77AE9-A8EB-6642-B4BB-5F536E6083FF}">
      <dgm:prSet/>
      <dgm:spPr/>
      <dgm:t>
        <a:bodyPr/>
        <a:lstStyle/>
        <a:p>
          <a:endParaRPr lang="en-GB"/>
        </a:p>
      </dgm:t>
    </dgm:pt>
    <dgm:pt modelId="{43DBC70E-FC93-FD4D-A070-8263424CAE18}" type="pres">
      <dgm:prSet presAssocID="{582D0C1C-BC9E-7D49-905E-96BD80EDB40D}" presName="diagram" presStyleCnt="0">
        <dgm:presLayoutVars>
          <dgm:dir/>
          <dgm:resizeHandles val="exact"/>
        </dgm:presLayoutVars>
      </dgm:prSet>
      <dgm:spPr/>
    </dgm:pt>
    <dgm:pt modelId="{174385AF-B222-C747-9FFC-1764EEC67EC4}" type="pres">
      <dgm:prSet presAssocID="{7A94135B-353E-1943-8578-F8C400C28C42}" presName="node" presStyleLbl="node1" presStyleIdx="0" presStyleCnt="10">
        <dgm:presLayoutVars>
          <dgm:bulletEnabled val="1"/>
        </dgm:presLayoutVars>
      </dgm:prSet>
      <dgm:spPr/>
    </dgm:pt>
    <dgm:pt modelId="{DDF98F5C-2783-9749-81DE-E08A07674C4F}" type="pres">
      <dgm:prSet presAssocID="{E16D65EF-D9F9-0E4F-A77E-5AF7888EE9A3}" presName="sibTrans" presStyleCnt="0"/>
      <dgm:spPr/>
    </dgm:pt>
    <dgm:pt modelId="{6BC6C9E7-CA4D-CC42-B088-16968F536812}" type="pres">
      <dgm:prSet presAssocID="{539CE4A6-3989-D945-B49D-DFD7ECE95FC6}" presName="node" presStyleLbl="node1" presStyleIdx="1" presStyleCnt="10">
        <dgm:presLayoutVars>
          <dgm:bulletEnabled val="1"/>
        </dgm:presLayoutVars>
      </dgm:prSet>
      <dgm:spPr/>
    </dgm:pt>
    <dgm:pt modelId="{6C242496-F8EF-AE4D-90DC-533277DEFFD0}" type="pres">
      <dgm:prSet presAssocID="{8C7D84EA-FCB0-5E4D-82AA-72C0AE403921}" presName="sibTrans" presStyleCnt="0"/>
      <dgm:spPr/>
    </dgm:pt>
    <dgm:pt modelId="{C3D738AA-43CB-F042-8E69-A0AAA6E2F65A}" type="pres">
      <dgm:prSet presAssocID="{D03FB233-5A7F-424D-AB2B-D52575BBBE7D}" presName="node" presStyleLbl="node1" presStyleIdx="2" presStyleCnt="10">
        <dgm:presLayoutVars>
          <dgm:bulletEnabled val="1"/>
        </dgm:presLayoutVars>
      </dgm:prSet>
      <dgm:spPr/>
    </dgm:pt>
    <dgm:pt modelId="{70696262-1A05-C646-9154-F026170790B2}" type="pres">
      <dgm:prSet presAssocID="{70B0F22B-446D-B44F-8CFC-AF2EF5444F17}" presName="sibTrans" presStyleCnt="0"/>
      <dgm:spPr/>
    </dgm:pt>
    <dgm:pt modelId="{6DB2565E-D972-1949-9E9D-2F1DCFED503F}" type="pres">
      <dgm:prSet presAssocID="{6D3723D8-E719-6C44-B4EC-97E89BACC197}" presName="node" presStyleLbl="node1" presStyleIdx="3" presStyleCnt="10">
        <dgm:presLayoutVars>
          <dgm:bulletEnabled val="1"/>
        </dgm:presLayoutVars>
      </dgm:prSet>
      <dgm:spPr/>
    </dgm:pt>
    <dgm:pt modelId="{C8C48AC8-AE5A-0948-AB63-3E34BDF037E3}" type="pres">
      <dgm:prSet presAssocID="{BCBB5E8B-77B2-8F4D-9497-9BF89F611ED6}" presName="sibTrans" presStyleCnt="0"/>
      <dgm:spPr/>
    </dgm:pt>
    <dgm:pt modelId="{EC4F57C9-BE40-CE46-86D3-E46BE8AE6108}" type="pres">
      <dgm:prSet presAssocID="{AE22AFAD-839F-0A4A-B253-6590B41AB542}" presName="node" presStyleLbl="node1" presStyleIdx="4" presStyleCnt="10">
        <dgm:presLayoutVars>
          <dgm:bulletEnabled val="1"/>
        </dgm:presLayoutVars>
      </dgm:prSet>
      <dgm:spPr/>
    </dgm:pt>
    <dgm:pt modelId="{037C9DD3-955F-B848-BBE3-61BF8605D2D5}" type="pres">
      <dgm:prSet presAssocID="{6A25475E-01EC-D842-A3B1-74C7621FC139}" presName="sibTrans" presStyleCnt="0"/>
      <dgm:spPr/>
    </dgm:pt>
    <dgm:pt modelId="{E6597B2D-5585-244A-8E28-2D97EB4F3F9C}" type="pres">
      <dgm:prSet presAssocID="{191E50EB-3841-B045-A461-5FCFCADA4A9C}" presName="node" presStyleLbl="node1" presStyleIdx="5" presStyleCnt="10">
        <dgm:presLayoutVars>
          <dgm:bulletEnabled val="1"/>
        </dgm:presLayoutVars>
      </dgm:prSet>
      <dgm:spPr/>
    </dgm:pt>
    <dgm:pt modelId="{6825D227-8717-794C-ACD8-239F02B0AB26}" type="pres">
      <dgm:prSet presAssocID="{DE3AF1D2-25C4-0944-8FEA-3A9983C285EC}" presName="sibTrans" presStyleCnt="0"/>
      <dgm:spPr/>
    </dgm:pt>
    <dgm:pt modelId="{E441C1B0-D5DD-034C-8CB7-B1A6FAA99CBC}" type="pres">
      <dgm:prSet presAssocID="{4FE127B0-B091-494A-9B1E-774A8EB6ACFC}" presName="node" presStyleLbl="node1" presStyleIdx="6" presStyleCnt="10">
        <dgm:presLayoutVars>
          <dgm:bulletEnabled val="1"/>
        </dgm:presLayoutVars>
      </dgm:prSet>
      <dgm:spPr/>
    </dgm:pt>
    <dgm:pt modelId="{9FE333D9-7CB2-7E47-A8B7-F3BB01A6A124}" type="pres">
      <dgm:prSet presAssocID="{D099C689-E928-884E-9ED4-00830A9FF990}" presName="sibTrans" presStyleCnt="0"/>
      <dgm:spPr/>
    </dgm:pt>
    <dgm:pt modelId="{08DF71A0-73C4-D749-A20E-D0EE8E38467F}" type="pres">
      <dgm:prSet presAssocID="{839B5375-1567-5642-97A6-24E8199BC581}" presName="node" presStyleLbl="node1" presStyleIdx="7" presStyleCnt="10">
        <dgm:presLayoutVars>
          <dgm:bulletEnabled val="1"/>
        </dgm:presLayoutVars>
      </dgm:prSet>
      <dgm:spPr/>
    </dgm:pt>
    <dgm:pt modelId="{919ACD25-5885-264A-B813-566B9995BA9F}" type="pres">
      <dgm:prSet presAssocID="{8D1AAB0E-6B1D-8140-935A-A6C6CA70786E}" presName="sibTrans" presStyleCnt="0"/>
      <dgm:spPr/>
    </dgm:pt>
    <dgm:pt modelId="{D8D27A3F-C05C-D14A-AE2E-9777010DAFEE}" type="pres">
      <dgm:prSet presAssocID="{135F1E6B-46EB-B742-80D5-9CD01355DC57}" presName="node" presStyleLbl="node1" presStyleIdx="8" presStyleCnt="10">
        <dgm:presLayoutVars>
          <dgm:bulletEnabled val="1"/>
        </dgm:presLayoutVars>
      </dgm:prSet>
      <dgm:spPr/>
    </dgm:pt>
    <dgm:pt modelId="{D2B8ED03-F966-9542-9853-BF544C463C9E}" type="pres">
      <dgm:prSet presAssocID="{1A7D83FE-BBBC-B34F-B178-E040074405AA}" presName="sibTrans" presStyleCnt="0"/>
      <dgm:spPr/>
    </dgm:pt>
    <dgm:pt modelId="{32EEBACE-35F2-7F45-9677-079921E8DACC}" type="pres">
      <dgm:prSet presAssocID="{A8BA2E98-1FB1-DC40-BF3C-E894E277ADE2}" presName="node" presStyleLbl="node1" presStyleIdx="9" presStyleCnt="10">
        <dgm:presLayoutVars>
          <dgm:bulletEnabled val="1"/>
        </dgm:presLayoutVars>
      </dgm:prSet>
      <dgm:spPr/>
    </dgm:pt>
  </dgm:ptLst>
  <dgm:cxnLst>
    <dgm:cxn modelId="{CF37F108-B79B-4542-81F8-96DD0C2F4650}" type="presOf" srcId="{582D0C1C-BC9E-7D49-905E-96BD80EDB40D}" destId="{43DBC70E-FC93-FD4D-A070-8263424CAE18}" srcOrd="0" destOrd="0" presId="urn:microsoft.com/office/officeart/2005/8/layout/default"/>
    <dgm:cxn modelId="{D3DE8E11-29F9-6E4E-80F0-5EE0A977DD98}" type="presOf" srcId="{4FE127B0-B091-494A-9B1E-774A8EB6ACFC}" destId="{E441C1B0-D5DD-034C-8CB7-B1A6FAA99CBC}" srcOrd="0" destOrd="0" presId="urn:microsoft.com/office/officeart/2005/8/layout/default"/>
    <dgm:cxn modelId="{2FDB821A-FEDF-2A4E-900A-E8CAC915E54A}" type="presOf" srcId="{A8BA2E98-1FB1-DC40-BF3C-E894E277ADE2}" destId="{32EEBACE-35F2-7F45-9677-079921E8DACC}" srcOrd="0" destOrd="0" presId="urn:microsoft.com/office/officeart/2005/8/layout/default"/>
    <dgm:cxn modelId="{35B6DF20-0683-AB44-92D9-5F139C68C166}" srcId="{582D0C1C-BC9E-7D49-905E-96BD80EDB40D}" destId="{6D3723D8-E719-6C44-B4EC-97E89BACC197}" srcOrd="3" destOrd="0" parTransId="{30A62A6B-D3B5-244B-8875-DBFBF132E77B}" sibTransId="{BCBB5E8B-77B2-8F4D-9497-9BF89F611ED6}"/>
    <dgm:cxn modelId="{1C104F3C-B50F-BD45-AA37-983B9FD88933}" type="presOf" srcId="{7A94135B-353E-1943-8578-F8C400C28C42}" destId="{174385AF-B222-C747-9FFC-1764EEC67EC4}" srcOrd="0" destOrd="0" presId="urn:microsoft.com/office/officeart/2005/8/layout/default"/>
    <dgm:cxn modelId="{3F694944-CCDE-5B43-A76E-66AC0C173364}" type="presOf" srcId="{191E50EB-3841-B045-A461-5FCFCADA4A9C}" destId="{E6597B2D-5585-244A-8E28-2D97EB4F3F9C}" srcOrd="0" destOrd="0" presId="urn:microsoft.com/office/officeart/2005/8/layout/default"/>
    <dgm:cxn modelId="{794F7A4D-6C48-A944-9D26-DC1C180932D2}" srcId="{582D0C1C-BC9E-7D49-905E-96BD80EDB40D}" destId="{7A94135B-353E-1943-8578-F8C400C28C42}" srcOrd="0" destOrd="0" parTransId="{AD561357-6742-0C46-BDB4-BE6880D9067D}" sibTransId="{E16D65EF-D9F9-0E4F-A77E-5AF7888EE9A3}"/>
    <dgm:cxn modelId="{5831AB5D-FD95-F64E-BB03-124E1544D8D3}" srcId="{582D0C1C-BC9E-7D49-905E-96BD80EDB40D}" destId="{A8BA2E98-1FB1-DC40-BF3C-E894E277ADE2}" srcOrd="9" destOrd="0" parTransId="{3ED2FB2B-A62C-CF4C-A462-B90FD2F0F71D}" sibTransId="{75E67A4F-1409-3446-BB21-4502B7D32C0C}"/>
    <dgm:cxn modelId="{7394615E-FDD9-4D43-BA6B-478FC4998C5C}" type="presOf" srcId="{6D3723D8-E719-6C44-B4EC-97E89BACC197}" destId="{6DB2565E-D972-1949-9E9D-2F1DCFED503F}" srcOrd="0" destOrd="0" presId="urn:microsoft.com/office/officeart/2005/8/layout/default"/>
    <dgm:cxn modelId="{DD39346C-347A-554D-AD1C-402750E790EF}" srcId="{582D0C1C-BC9E-7D49-905E-96BD80EDB40D}" destId="{AE22AFAD-839F-0A4A-B253-6590B41AB542}" srcOrd="4" destOrd="0" parTransId="{FB378FE7-63E6-9B40-AA7C-FB73C5992F5A}" sibTransId="{6A25475E-01EC-D842-A3B1-74C7621FC139}"/>
    <dgm:cxn modelId="{E8D8256E-6CB4-8042-99C5-2DD0A22ADAD0}" type="presOf" srcId="{839B5375-1567-5642-97A6-24E8199BC581}" destId="{08DF71A0-73C4-D749-A20E-D0EE8E38467F}" srcOrd="0" destOrd="0" presId="urn:microsoft.com/office/officeart/2005/8/layout/default"/>
    <dgm:cxn modelId="{C790ED82-1580-C54F-B3AE-CCCF11E0399C}" srcId="{582D0C1C-BC9E-7D49-905E-96BD80EDB40D}" destId="{839B5375-1567-5642-97A6-24E8199BC581}" srcOrd="7" destOrd="0" parTransId="{649CD078-0C2E-7B42-BA4B-2DF79F79422B}" sibTransId="{8D1AAB0E-6B1D-8140-935A-A6C6CA70786E}"/>
    <dgm:cxn modelId="{7454BCAE-584D-3F47-A817-5D084A4323EA}" type="presOf" srcId="{135F1E6B-46EB-B742-80D5-9CD01355DC57}" destId="{D8D27A3F-C05C-D14A-AE2E-9777010DAFEE}" srcOrd="0" destOrd="0" presId="urn:microsoft.com/office/officeart/2005/8/layout/default"/>
    <dgm:cxn modelId="{9AE28FB3-883B-D54B-9AE0-56D446B39A04}" srcId="{582D0C1C-BC9E-7D49-905E-96BD80EDB40D}" destId="{191E50EB-3841-B045-A461-5FCFCADA4A9C}" srcOrd="5" destOrd="0" parTransId="{E5428A4E-F84F-F64E-A135-E5F8F00D3BEF}" sibTransId="{DE3AF1D2-25C4-0944-8FEA-3A9983C285EC}"/>
    <dgm:cxn modelId="{875B4EB6-3BA2-F646-8F65-66263EA5BF62}" srcId="{582D0C1C-BC9E-7D49-905E-96BD80EDB40D}" destId="{4FE127B0-B091-494A-9B1E-774A8EB6ACFC}" srcOrd="6" destOrd="0" parTransId="{98E12B27-EEF6-564E-8172-1AC9590873C6}" sibTransId="{D099C689-E928-884E-9ED4-00830A9FF990}"/>
    <dgm:cxn modelId="{BB6C60B6-BC76-D34E-9E11-CD0CE7E249F8}" srcId="{582D0C1C-BC9E-7D49-905E-96BD80EDB40D}" destId="{D03FB233-5A7F-424D-AB2B-D52575BBBE7D}" srcOrd="2" destOrd="0" parTransId="{ACA4EA5E-D503-A042-8B74-13E0B4F932B1}" sibTransId="{70B0F22B-446D-B44F-8CFC-AF2EF5444F17}"/>
    <dgm:cxn modelId="{864595B6-56CF-1940-9A3E-79AC1FD985A0}" type="presOf" srcId="{D03FB233-5A7F-424D-AB2B-D52575BBBE7D}" destId="{C3D738AA-43CB-F042-8E69-A0AAA6E2F65A}" srcOrd="0" destOrd="0" presId="urn:microsoft.com/office/officeart/2005/8/layout/default"/>
    <dgm:cxn modelId="{32541CCC-1CF7-264A-A4A6-B80427C7C3E3}" srcId="{582D0C1C-BC9E-7D49-905E-96BD80EDB40D}" destId="{135F1E6B-46EB-B742-80D5-9CD01355DC57}" srcOrd="8" destOrd="0" parTransId="{1C8A0F07-147B-4A46-8986-1ED25467CCB1}" sibTransId="{1A7D83FE-BBBC-B34F-B178-E040074405AA}"/>
    <dgm:cxn modelId="{D8C0BECD-B597-8C4D-8859-651E6EED37FA}" type="presOf" srcId="{AE22AFAD-839F-0A4A-B253-6590B41AB542}" destId="{EC4F57C9-BE40-CE46-86D3-E46BE8AE6108}" srcOrd="0" destOrd="0" presId="urn:microsoft.com/office/officeart/2005/8/layout/default"/>
    <dgm:cxn modelId="{880F6DD0-895A-3C42-A8F1-7DC841DF9EA8}" type="presOf" srcId="{539CE4A6-3989-D945-B49D-DFD7ECE95FC6}" destId="{6BC6C9E7-CA4D-CC42-B088-16968F536812}" srcOrd="0" destOrd="0" presId="urn:microsoft.com/office/officeart/2005/8/layout/default"/>
    <dgm:cxn modelId="{01A77AE9-A8EB-6642-B4BB-5F536E6083FF}" srcId="{582D0C1C-BC9E-7D49-905E-96BD80EDB40D}" destId="{539CE4A6-3989-D945-B49D-DFD7ECE95FC6}" srcOrd="1" destOrd="0" parTransId="{C74BF188-B812-6847-83E6-3D3B3B8F783B}" sibTransId="{8C7D84EA-FCB0-5E4D-82AA-72C0AE403921}"/>
    <dgm:cxn modelId="{BD9EA844-74C7-3B4B-83E5-45547586866E}" type="presParOf" srcId="{43DBC70E-FC93-FD4D-A070-8263424CAE18}" destId="{174385AF-B222-C747-9FFC-1764EEC67EC4}" srcOrd="0" destOrd="0" presId="urn:microsoft.com/office/officeart/2005/8/layout/default"/>
    <dgm:cxn modelId="{01430A19-124A-1346-9630-793AF911653D}" type="presParOf" srcId="{43DBC70E-FC93-FD4D-A070-8263424CAE18}" destId="{DDF98F5C-2783-9749-81DE-E08A07674C4F}" srcOrd="1" destOrd="0" presId="urn:microsoft.com/office/officeart/2005/8/layout/default"/>
    <dgm:cxn modelId="{2EE27C0A-75D9-974D-BD5E-8050808D67D4}" type="presParOf" srcId="{43DBC70E-FC93-FD4D-A070-8263424CAE18}" destId="{6BC6C9E7-CA4D-CC42-B088-16968F536812}" srcOrd="2" destOrd="0" presId="urn:microsoft.com/office/officeart/2005/8/layout/default"/>
    <dgm:cxn modelId="{B88FA05E-DE6F-E54E-9B4A-CA2DE6EE0BE7}" type="presParOf" srcId="{43DBC70E-FC93-FD4D-A070-8263424CAE18}" destId="{6C242496-F8EF-AE4D-90DC-533277DEFFD0}" srcOrd="3" destOrd="0" presId="urn:microsoft.com/office/officeart/2005/8/layout/default"/>
    <dgm:cxn modelId="{F0EE2722-7C6E-1D4D-AA4A-B9A4A5733C5C}" type="presParOf" srcId="{43DBC70E-FC93-FD4D-A070-8263424CAE18}" destId="{C3D738AA-43CB-F042-8E69-A0AAA6E2F65A}" srcOrd="4" destOrd="0" presId="urn:microsoft.com/office/officeart/2005/8/layout/default"/>
    <dgm:cxn modelId="{1BDE8AC8-7E15-BB41-8CD7-C270C9BF0CAD}" type="presParOf" srcId="{43DBC70E-FC93-FD4D-A070-8263424CAE18}" destId="{70696262-1A05-C646-9154-F026170790B2}" srcOrd="5" destOrd="0" presId="urn:microsoft.com/office/officeart/2005/8/layout/default"/>
    <dgm:cxn modelId="{EA214260-09CD-7247-A601-CDE8AC592B10}" type="presParOf" srcId="{43DBC70E-FC93-FD4D-A070-8263424CAE18}" destId="{6DB2565E-D972-1949-9E9D-2F1DCFED503F}" srcOrd="6" destOrd="0" presId="urn:microsoft.com/office/officeart/2005/8/layout/default"/>
    <dgm:cxn modelId="{06A74C07-0AE0-724C-87C1-380D28CABD7D}" type="presParOf" srcId="{43DBC70E-FC93-FD4D-A070-8263424CAE18}" destId="{C8C48AC8-AE5A-0948-AB63-3E34BDF037E3}" srcOrd="7" destOrd="0" presId="urn:microsoft.com/office/officeart/2005/8/layout/default"/>
    <dgm:cxn modelId="{FF096B74-544B-7145-88C6-CF2AA7F02850}" type="presParOf" srcId="{43DBC70E-FC93-FD4D-A070-8263424CAE18}" destId="{EC4F57C9-BE40-CE46-86D3-E46BE8AE6108}" srcOrd="8" destOrd="0" presId="urn:microsoft.com/office/officeart/2005/8/layout/default"/>
    <dgm:cxn modelId="{07B19CD0-789A-5C4C-A2DC-A166C5D5C8DC}" type="presParOf" srcId="{43DBC70E-FC93-FD4D-A070-8263424CAE18}" destId="{037C9DD3-955F-B848-BBE3-61BF8605D2D5}" srcOrd="9" destOrd="0" presId="urn:microsoft.com/office/officeart/2005/8/layout/default"/>
    <dgm:cxn modelId="{499C1674-87D9-1D4F-AA36-6E3B6B5020CC}" type="presParOf" srcId="{43DBC70E-FC93-FD4D-A070-8263424CAE18}" destId="{E6597B2D-5585-244A-8E28-2D97EB4F3F9C}" srcOrd="10" destOrd="0" presId="urn:microsoft.com/office/officeart/2005/8/layout/default"/>
    <dgm:cxn modelId="{FD32FD4C-C057-7144-9EC3-E2B87EBD7A38}" type="presParOf" srcId="{43DBC70E-FC93-FD4D-A070-8263424CAE18}" destId="{6825D227-8717-794C-ACD8-239F02B0AB26}" srcOrd="11" destOrd="0" presId="urn:microsoft.com/office/officeart/2005/8/layout/default"/>
    <dgm:cxn modelId="{D71B2289-F3FE-654B-9218-0BFB4D5D8B79}" type="presParOf" srcId="{43DBC70E-FC93-FD4D-A070-8263424CAE18}" destId="{E441C1B0-D5DD-034C-8CB7-B1A6FAA99CBC}" srcOrd="12" destOrd="0" presId="urn:microsoft.com/office/officeart/2005/8/layout/default"/>
    <dgm:cxn modelId="{951143C8-7418-8D45-98F5-0CEBACDF4CE6}" type="presParOf" srcId="{43DBC70E-FC93-FD4D-A070-8263424CAE18}" destId="{9FE333D9-7CB2-7E47-A8B7-F3BB01A6A124}" srcOrd="13" destOrd="0" presId="urn:microsoft.com/office/officeart/2005/8/layout/default"/>
    <dgm:cxn modelId="{FB5E52E3-57E5-A04E-BB6D-DBDCE9A2B053}" type="presParOf" srcId="{43DBC70E-FC93-FD4D-A070-8263424CAE18}" destId="{08DF71A0-73C4-D749-A20E-D0EE8E38467F}" srcOrd="14" destOrd="0" presId="urn:microsoft.com/office/officeart/2005/8/layout/default"/>
    <dgm:cxn modelId="{C17F9426-7B45-B849-90F8-A7663F277CFD}" type="presParOf" srcId="{43DBC70E-FC93-FD4D-A070-8263424CAE18}" destId="{919ACD25-5885-264A-B813-566B9995BA9F}" srcOrd="15" destOrd="0" presId="urn:microsoft.com/office/officeart/2005/8/layout/default"/>
    <dgm:cxn modelId="{03962976-7694-364B-BB7D-327F1CE99201}" type="presParOf" srcId="{43DBC70E-FC93-FD4D-A070-8263424CAE18}" destId="{D8D27A3F-C05C-D14A-AE2E-9777010DAFEE}" srcOrd="16" destOrd="0" presId="urn:microsoft.com/office/officeart/2005/8/layout/default"/>
    <dgm:cxn modelId="{E092A32B-1053-4845-A2AD-C862B73A5240}" type="presParOf" srcId="{43DBC70E-FC93-FD4D-A070-8263424CAE18}" destId="{D2B8ED03-F966-9542-9853-BF544C463C9E}" srcOrd="17" destOrd="0" presId="urn:microsoft.com/office/officeart/2005/8/layout/default"/>
    <dgm:cxn modelId="{C4FBD6DA-D93E-F641-87D6-F70D5DF79445}" type="presParOf" srcId="{43DBC70E-FC93-FD4D-A070-8263424CAE18}" destId="{32EEBACE-35F2-7F45-9677-079921E8DACC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385AF-B222-C747-9FFC-1764EEC67EC4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BG 1</a:t>
          </a:r>
        </a:p>
      </dsp:txBody>
      <dsp:txXfrm>
        <a:off x="582645" y="1178"/>
        <a:ext cx="2174490" cy="1304694"/>
      </dsp:txXfrm>
    </dsp:sp>
    <dsp:sp modelId="{6BC6C9E7-CA4D-CC42-B088-16968F536812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Text 1</a:t>
          </a:r>
        </a:p>
      </dsp:txBody>
      <dsp:txXfrm>
        <a:off x="2974584" y="1178"/>
        <a:ext cx="2174490" cy="1304694"/>
      </dsp:txXfrm>
    </dsp:sp>
    <dsp:sp modelId="{C3D738AA-43CB-F042-8E69-A0AAA6E2F65A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bg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BG 2</a:t>
          </a:r>
        </a:p>
      </dsp:txBody>
      <dsp:txXfrm>
        <a:off x="5366524" y="1178"/>
        <a:ext cx="2174490" cy="1304694"/>
      </dsp:txXfrm>
    </dsp:sp>
    <dsp:sp modelId="{6DB2565E-D972-1949-9E9D-2F1DCFED503F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Text 2</a:t>
          </a:r>
        </a:p>
      </dsp:txBody>
      <dsp:txXfrm>
        <a:off x="7758464" y="1178"/>
        <a:ext cx="2174490" cy="1304694"/>
      </dsp:txXfrm>
    </dsp:sp>
    <dsp:sp modelId="{EC4F57C9-BE40-CE46-86D3-E46BE8AE6108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Accent 1</a:t>
          </a:r>
        </a:p>
      </dsp:txBody>
      <dsp:txXfrm>
        <a:off x="582645" y="1523321"/>
        <a:ext cx="2174490" cy="1304694"/>
      </dsp:txXfrm>
    </dsp:sp>
    <dsp:sp modelId="{E6597B2D-5585-244A-8E28-2D97EB4F3F9C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Accent 2</a:t>
          </a:r>
        </a:p>
      </dsp:txBody>
      <dsp:txXfrm>
        <a:off x="2974584" y="1523321"/>
        <a:ext cx="2174490" cy="1304694"/>
      </dsp:txXfrm>
    </dsp:sp>
    <dsp:sp modelId="{E441C1B0-D5DD-034C-8CB7-B1A6FAA99CBC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Accent 3</a:t>
          </a:r>
        </a:p>
      </dsp:txBody>
      <dsp:txXfrm>
        <a:off x="5366524" y="1523321"/>
        <a:ext cx="2174490" cy="1304694"/>
      </dsp:txXfrm>
    </dsp:sp>
    <dsp:sp modelId="{08DF71A0-73C4-D749-A20E-D0EE8E38467F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Accent 4</a:t>
          </a:r>
        </a:p>
      </dsp:txBody>
      <dsp:txXfrm>
        <a:off x="7758464" y="1523321"/>
        <a:ext cx="2174490" cy="1304694"/>
      </dsp:txXfrm>
    </dsp:sp>
    <dsp:sp modelId="{D8D27A3F-C05C-D14A-AE2E-9777010DAFEE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Accent 5</a:t>
          </a:r>
        </a:p>
      </dsp:txBody>
      <dsp:txXfrm>
        <a:off x="2974584" y="3045465"/>
        <a:ext cx="2174490" cy="1304694"/>
      </dsp:txXfrm>
    </dsp:sp>
    <dsp:sp modelId="{32EEBACE-35F2-7F45-9677-079921E8DACC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Accent 6</a:t>
          </a:r>
        </a:p>
      </dsp:txBody>
      <dsp:txXfrm>
        <a:off x="5366524" y="3045465"/>
        <a:ext cx="2174490" cy="1304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385AF-B222-C747-9FFC-1764EEC67EC4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BG 1</a:t>
          </a:r>
        </a:p>
      </dsp:txBody>
      <dsp:txXfrm>
        <a:off x="582645" y="1178"/>
        <a:ext cx="2174490" cy="1304694"/>
      </dsp:txXfrm>
    </dsp:sp>
    <dsp:sp modelId="{6BC6C9E7-CA4D-CC42-B088-16968F536812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Text 1</a:t>
          </a:r>
        </a:p>
      </dsp:txBody>
      <dsp:txXfrm>
        <a:off x="2974584" y="1178"/>
        <a:ext cx="2174490" cy="1304694"/>
      </dsp:txXfrm>
    </dsp:sp>
    <dsp:sp modelId="{C3D738AA-43CB-F042-8E69-A0AAA6E2F65A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bg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BG 2</a:t>
          </a:r>
        </a:p>
      </dsp:txBody>
      <dsp:txXfrm>
        <a:off x="5366524" y="1178"/>
        <a:ext cx="2174490" cy="1304694"/>
      </dsp:txXfrm>
    </dsp:sp>
    <dsp:sp modelId="{6DB2565E-D972-1949-9E9D-2F1DCFED503F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Text 2</a:t>
          </a:r>
        </a:p>
      </dsp:txBody>
      <dsp:txXfrm>
        <a:off x="7758464" y="1178"/>
        <a:ext cx="2174490" cy="1304694"/>
      </dsp:txXfrm>
    </dsp:sp>
    <dsp:sp modelId="{EC4F57C9-BE40-CE46-86D3-E46BE8AE6108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Accent 1</a:t>
          </a:r>
        </a:p>
      </dsp:txBody>
      <dsp:txXfrm>
        <a:off x="582645" y="1523321"/>
        <a:ext cx="2174490" cy="1304694"/>
      </dsp:txXfrm>
    </dsp:sp>
    <dsp:sp modelId="{E6597B2D-5585-244A-8E28-2D97EB4F3F9C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Accent 2</a:t>
          </a:r>
        </a:p>
      </dsp:txBody>
      <dsp:txXfrm>
        <a:off x="2974584" y="1523321"/>
        <a:ext cx="2174490" cy="1304694"/>
      </dsp:txXfrm>
    </dsp:sp>
    <dsp:sp modelId="{E441C1B0-D5DD-034C-8CB7-B1A6FAA99CBC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Accent 3</a:t>
          </a:r>
        </a:p>
      </dsp:txBody>
      <dsp:txXfrm>
        <a:off x="5366524" y="1523321"/>
        <a:ext cx="2174490" cy="1304694"/>
      </dsp:txXfrm>
    </dsp:sp>
    <dsp:sp modelId="{08DF71A0-73C4-D749-A20E-D0EE8E38467F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Accent 4</a:t>
          </a:r>
        </a:p>
      </dsp:txBody>
      <dsp:txXfrm>
        <a:off x="7758464" y="1523321"/>
        <a:ext cx="2174490" cy="1304694"/>
      </dsp:txXfrm>
    </dsp:sp>
    <dsp:sp modelId="{D8D27A3F-C05C-D14A-AE2E-9777010DAFEE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Accent 5</a:t>
          </a:r>
        </a:p>
      </dsp:txBody>
      <dsp:txXfrm>
        <a:off x="2974584" y="3045465"/>
        <a:ext cx="2174490" cy="1304694"/>
      </dsp:txXfrm>
    </dsp:sp>
    <dsp:sp modelId="{32EEBACE-35F2-7F45-9677-079921E8DACC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Accent 6</a:t>
          </a:r>
        </a:p>
      </dsp:txBody>
      <dsp:txXfrm>
        <a:off x="5366524" y="3045465"/>
        <a:ext cx="2174490" cy="1304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385AF-B222-C747-9FFC-1764EEC67EC4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BG 1</a:t>
          </a:r>
        </a:p>
      </dsp:txBody>
      <dsp:txXfrm>
        <a:off x="582645" y="1178"/>
        <a:ext cx="2174490" cy="1304694"/>
      </dsp:txXfrm>
    </dsp:sp>
    <dsp:sp modelId="{6BC6C9E7-CA4D-CC42-B088-16968F536812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Text 1</a:t>
          </a:r>
        </a:p>
      </dsp:txBody>
      <dsp:txXfrm>
        <a:off x="2974584" y="1178"/>
        <a:ext cx="2174490" cy="1304694"/>
      </dsp:txXfrm>
    </dsp:sp>
    <dsp:sp modelId="{C3D738AA-43CB-F042-8E69-A0AAA6E2F65A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bg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BG 2</a:t>
          </a:r>
        </a:p>
      </dsp:txBody>
      <dsp:txXfrm>
        <a:off x="5366524" y="1178"/>
        <a:ext cx="2174490" cy="1304694"/>
      </dsp:txXfrm>
    </dsp:sp>
    <dsp:sp modelId="{6DB2565E-D972-1949-9E9D-2F1DCFED503F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Text 2</a:t>
          </a:r>
        </a:p>
      </dsp:txBody>
      <dsp:txXfrm>
        <a:off x="7758464" y="1178"/>
        <a:ext cx="2174490" cy="1304694"/>
      </dsp:txXfrm>
    </dsp:sp>
    <dsp:sp modelId="{EC4F57C9-BE40-CE46-86D3-E46BE8AE6108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Accent 1</a:t>
          </a:r>
        </a:p>
      </dsp:txBody>
      <dsp:txXfrm>
        <a:off x="582645" y="1523321"/>
        <a:ext cx="2174490" cy="1304694"/>
      </dsp:txXfrm>
    </dsp:sp>
    <dsp:sp modelId="{E6597B2D-5585-244A-8E28-2D97EB4F3F9C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Accent 2</a:t>
          </a:r>
        </a:p>
      </dsp:txBody>
      <dsp:txXfrm>
        <a:off x="2974584" y="1523321"/>
        <a:ext cx="2174490" cy="1304694"/>
      </dsp:txXfrm>
    </dsp:sp>
    <dsp:sp modelId="{E441C1B0-D5DD-034C-8CB7-B1A6FAA99CBC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Accent 3</a:t>
          </a:r>
        </a:p>
      </dsp:txBody>
      <dsp:txXfrm>
        <a:off x="5366524" y="1523321"/>
        <a:ext cx="2174490" cy="1304694"/>
      </dsp:txXfrm>
    </dsp:sp>
    <dsp:sp modelId="{08DF71A0-73C4-D749-A20E-D0EE8E38467F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Accent 4</a:t>
          </a:r>
        </a:p>
      </dsp:txBody>
      <dsp:txXfrm>
        <a:off x="7758464" y="1523321"/>
        <a:ext cx="2174490" cy="1304694"/>
      </dsp:txXfrm>
    </dsp:sp>
    <dsp:sp modelId="{D8D27A3F-C05C-D14A-AE2E-9777010DAFEE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Accent 5</a:t>
          </a:r>
        </a:p>
      </dsp:txBody>
      <dsp:txXfrm>
        <a:off x="2974584" y="3045465"/>
        <a:ext cx="2174490" cy="1304694"/>
      </dsp:txXfrm>
    </dsp:sp>
    <dsp:sp modelId="{32EEBACE-35F2-7F45-9677-079921E8DACC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Accent 6</a:t>
          </a:r>
        </a:p>
      </dsp:txBody>
      <dsp:txXfrm>
        <a:off x="5366524" y="3045465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C9BE1F-D095-BA78-1655-877AAC717C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7D993-6979-BD8A-D5CD-9011903CAC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F28EB-6B0E-3A46-A4A7-9B1BCB3FCA6C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6B560-962C-21F6-A25D-8071544626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6CC15-AF3F-1915-734F-1AF1222833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4D36B-ACE9-F249-A157-8A9C5FC90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7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0784D-5404-1445-90FD-0AA61620D6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25E89-9076-8E49-BD6D-98E82260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6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5E89-9076-8E49-BD6D-98E82260F9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4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C0AE-348B-49D4-C0F8-3063E00AC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DE18-62FB-73DC-AAF3-680B2486B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3CD9-CD76-EAAD-44AC-4DEA63AB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046F5-307A-F909-233C-FB5A93A2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EF47-AE4D-2AA7-096A-E34674E8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8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7184-1257-0912-942C-80D084BE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514BB-DFFB-90A5-DDF3-41839164C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3859-AC38-77E5-21C7-E1BE730D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B4206-8FF0-A016-C722-EF1648A0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2BF2-54D3-78F4-313B-667C9A01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9E53A-145B-3140-06C1-1707D12D9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4EDD0-D5D3-C316-5973-A235C1ECF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4BF1-0F7E-0EC1-AC9D-E9C1215A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413C-1F6B-722B-B7E9-4A9C0ACF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A5BDE-E101-9E2F-95DC-7505B21A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3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C0AE-348B-49D4-C0F8-3063E00AC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DE18-62FB-73DC-AAF3-680B2486B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3CD9-CD76-EAAD-44AC-4DEA63AB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046F5-307A-F909-233C-FB5A93A2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EF47-AE4D-2AA7-096A-E34674E8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27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287A-2E71-C50F-85B3-88F6316F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D3E7-CE46-128E-D575-4D9411BA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6A85-B71E-156A-1179-AE651482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FA0A-0D5F-A29F-C55B-0B473B94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8D67-B9FE-C872-545A-CF84F147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363B-618C-3918-1EB6-70B8BDAD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E4ABD-22D2-36B9-8E91-5B9642B5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365F-C028-4972-E997-55B7A035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239D2-C0C7-93DE-96A3-6D4AC335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DDA3-3F19-03A2-54D9-31171FD5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36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AB4D-2C78-9FB1-83C9-09E12CBD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1C6D-8D3C-27E3-C4B6-903EA2FA1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34339-2218-4601-38AC-C30C82EB5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AF6B3-1992-08B1-B905-66532973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402DF-2B6B-CB53-8A47-18F1E65B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D845F-EAC5-E3C4-C5FB-C9DE13FE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02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4905-1692-44BE-FB18-B8B064E5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8611C-B2A1-7DD2-18F5-719908939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8C00F-AA6F-AD1C-6545-263690411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84DF8-003B-F11B-2F25-06074C23F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5DCAA-DF70-3D3E-8E4B-A874444AA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C67ED-5727-200F-153F-BB8159FA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DFB28-F40E-CCE1-E01A-F9E73710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5FC27-F7CC-9FE5-A5C7-B6E64AD0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0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B529-7656-B192-EB2B-80FA64DF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37CCB-DD8A-6C9C-7435-62AEDE93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D9204-296F-5A2E-3115-5D731D93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FFAFC-19B6-7B74-C4C5-214259B4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22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698D7-0F9D-4481-18D5-D3A671DD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7F211-D4DB-9900-55E9-F2B38592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35D63-75E9-D37B-6B7F-EE4E934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83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51FC-C148-9F7A-E243-A989CEC5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7CFA-532F-9433-EDCF-629F4F00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91977-C5FE-6483-0F6E-1186AE0C4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E1DF-5558-7AD4-1F59-8E09FC78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32666-34B7-7EB6-63BD-CD31F456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BD1F7-6DF2-2A66-2CA3-22281E2C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9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287A-2E71-C50F-85B3-88F6316F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D3E7-CE46-128E-D575-4D9411BA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6A85-B71E-156A-1179-AE651482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FA0A-0D5F-A29F-C55B-0B473B94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8D67-B9FE-C872-545A-CF84F147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86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E42A-C2C7-4023-A39A-0E6BA3E3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45D5E-ADD4-EC99-8FAC-5B716CA6B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1CA4-19AD-242C-9D29-41A8DF6A6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CBDDC-CB6B-ABB4-97A9-4E2A1608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B2BB-5B3A-55BD-9F41-2688CC6F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7C53-840F-A3A1-243F-360896DC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24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7184-1257-0912-942C-80D084BE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514BB-DFFB-90A5-DDF3-41839164C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3859-AC38-77E5-21C7-E1BE730D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B4206-8FF0-A016-C722-EF1648A0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2BF2-54D3-78F4-313B-667C9A01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30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9E53A-145B-3140-06C1-1707D12D9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4EDD0-D5D3-C316-5973-A235C1ECF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4BF1-0F7E-0EC1-AC9D-E9C1215A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413C-1F6B-722B-B7E9-4A9C0ACF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A5BDE-E101-9E2F-95DC-7505B21A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25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C0AE-348B-49D4-C0F8-3063E00AC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DE18-62FB-73DC-AAF3-680B2486B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3CD9-CD76-EAAD-44AC-4DEA63AB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046F5-307A-F909-233C-FB5A93A2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EF47-AE4D-2AA7-096A-E34674E8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19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287A-2E71-C50F-85B3-88F6316F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D3E7-CE46-128E-D575-4D9411BA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6A85-B71E-156A-1179-AE651482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FA0A-0D5F-A29F-C55B-0B473B94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8D67-B9FE-C872-545A-CF84F147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6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363B-618C-3918-1EB6-70B8BDAD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E4ABD-22D2-36B9-8E91-5B9642B5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365F-C028-4972-E997-55B7A035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239D2-C0C7-93DE-96A3-6D4AC335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DDA3-3F19-03A2-54D9-31171FD5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850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AB4D-2C78-9FB1-83C9-09E12CBD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1C6D-8D3C-27E3-C4B6-903EA2FA1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34339-2218-4601-38AC-C30C82EB5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AF6B3-1992-08B1-B905-66532973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402DF-2B6B-CB53-8A47-18F1E65B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D845F-EAC5-E3C4-C5FB-C9DE13FE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4905-1692-44BE-FB18-B8B064E5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8611C-B2A1-7DD2-18F5-719908939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8C00F-AA6F-AD1C-6545-263690411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84DF8-003B-F11B-2F25-06074C23F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5DCAA-DF70-3D3E-8E4B-A874444AA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C67ED-5727-200F-153F-BB8159FA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DFB28-F40E-CCE1-E01A-F9E73710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5FC27-F7CC-9FE5-A5C7-B6E64AD0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51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B529-7656-B192-EB2B-80FA64DF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37CCB-DD8A-6C9C-7435-62AEDE93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D9204-296F-5A2E-3115-5D731D93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FFAFC-19B6-7B74-C4C5-214259B4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868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698D7-0F9D-4481-18D5-D3A671DD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7F211-D4DB-9900-55E9-F2B38592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35D63-75E9-D37B-6B7F-EE4E934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8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363B-618C-3918-1EB6-70B8BDAD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E4ABD-22D2-36B9-8E91-5B9642B5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365F-C028-4972-E997-55B7A035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239D2-C0C7-93DE-96A3-6D4AC335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DDA3-3F19-03A2-54D9-31171FD5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572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51FC-C148-9F7A-E243-A989CEC5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7CFA-532F-9433-EDCF-629F4F00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91977-C5FE-6483-0F6E-1186AE0C4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E1DF-5558-7AD4-1F59-8E09FC78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32666-34B7-7EB6-63BD-CD31F456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BD1F7-6DF2-2A66-2CA3-22281E2C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1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E42A-C2C7-4023-A39A-0E6BA3E3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45D5E-ADD4-EC99-8FAC-5B716CA6B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1CA4-19AD-242C-9D29-41A8DF6A6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CBDDC-CB6B-ABB4-97A9-4E2A1608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B2BB-5B3A-55BD-9F41-2688CC6F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7C53-840F-A3A1-243F-360896DC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954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7184-1257-0912-942C-80D084BE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514BB-DFFB-90A5-DDF3-41839164C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3859-AC38-77E5-21C7-E1BE730D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B4206-8FF0-A016-C722-EF1648A0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2BF2-54D3-78F4-313B-667C9A01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72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9E53A-145B-3140-06C1-1707D12D9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4EDD0-D5D3-C316-5973-A235C1ECF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4BF1-0F7E-0EC1-AC9D-E9C1215A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413C-1F6B-722B-B7E9-4A9C0ACF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A5BDE-E101-9E2F-95DC-7505B21A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7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AB4D-2C78-9FB1-83C9-09E12CBD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1C6D-8D3C-27E3-C4B6-903EA2FA1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34339-2218-4601-38AC-C30C82EB5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AF6B3-1992-08B1-B905-66532973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402DF-2B6B-CB53-8A47-18F1E65B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D845F-EAC5-E3C4-C5FB-C9DE13FE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4905-1692-44BE-FB18-B8B064E5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8611C-B2A1-7DD2-18F5-719908939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8C00F-AA6F-AD1C-6545-263690411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84DF8-003B-F11B-2F25-06074C23F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5DCAA-DF70-3D3E-8E4B-A874444AA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C67ED-5727-200F-153F-BB8159FA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DFB28-F40E-CCE1-E01A-F9E73710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5FC27-F7CC-9FE5-A5C7-B6E64AD0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0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B529-7656-B192-EB2B-80FA64DF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37CCB-DD8A-6C9C-7435-62AEDE93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D9204-296F-5A2E-3115-5D731D93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FFAFC-19B6-7B74-C4C5-214259B4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698D7-0F9D-4481-18D5-D3A671DD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7F211-D4DB-9900-55E9-F2B38592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35D63-75E9-D37B-6B7F-EE4E934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51FC-C148-9F7A-E243-A989CEC5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7CFA-532F-9433-EDCF-629F4F00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91977-C5FE-6483-0F6E-1186AE0C4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E1DF-5558-7AD4-1F59-8E09FC78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32666-34B7-7EB6-63BD-CD31F456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BD1F7-6DF2-2A66-2CA3-22281E2C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3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E42A-C2C7-4023-A39A-0E6BA3E3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45D5E-ADD4-EC99-8FAC-5B716CA6B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1CA4-19AD-242C-9D29-41A8DF6A6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CBDDC-CB6B-ABB4-97A9-4E2A1608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B2BB-5B3A-55BD-9F41-2688CC6F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7C53-840F-A3A1-243F-360896DC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6324B-31F2-557A-4274-6834896F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2DE60-AB80-C23C-0AB4-CC26660D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5B5E-3DE7-43B3-431D-47DB824D0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13C6-CF88-599E-5213-A1183B79A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3EDF-7B5B-08E4-A653-F8E35A4D0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6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6324B-31F2-557A-4274-6834896F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2DE60-AB80-C23C-0AB4-CC26660D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5B5E-3DE7-43B3-431D-47DB824D0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13C6-CF88-599E-5213-A1183B79A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3EDF-7B5B-08E4-A653-F8E35A4D0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1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6324B-31F2-557A-4274-6834896F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2DE60-AB80-C23C-0AB4-CC26660D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5B5E-3DE7-43B3-431D-47DB824D0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13C6-CF88-599E-5213-A1183B79A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3EDF-7B5B-08E4-A653-F8E35A4D0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edroinnecco.com/" TargetMode="External"/><Relationship Id="rId2" Type="http://schemas.openxmlformats.org/officeDocument/2006/relationships/hyperlink" Target="https://notclicked.pedroinnecco.com/" TargetMode="Externa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clicked.pedroinnecc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droinnecco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droinnecco.com/" TargetMode="External"/><Relationship Id="rId2" Type="http://schemas.openxmlformats.org/officeDocument/2006/relationships/hyperlink" Target="https://notclicked.pedroinnecco.com/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1F43-4FB5-B62F-A469-E5661B7D6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PowerPoint test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875F8-A960-20EB-80B6-3AD18F2F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For PMDCI’s PPTX-toolkit</a:t>
            </a:r>
          </a:p>
        </p:txBody>
      </p:sp>
    </p:spTree>
    <p:extLst>
      <p:ext uri="{BB962C8B-B14F-4D97-AF65-F5344CB8AC3E}">
        <p14:creationId xmlns:p14="http://schemas.microsoft.com/office/powerpoint/2010/main" val="60877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27B92-83EA-3DAC-D683-40ECE85DF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339C3D-B45D-5A8A-A8AE-3BB865EF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3: Custom Theme Deck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CE963C-B697-E503-1575-E4670B070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 1</a:t>
            </a:r>
          </a:p>
          <a:p>
            <a:r>
              <a:rPr lang="en-US" dirty="0"/>
              <a:t>Text 1</a:t>
            </a:r>
          </a:p>
          <a:p>
            <a:r>
              <a:rPr lang="en-US" dirty="0">
                <a:solidFill>
                  <a:schemeClr val="bg2"/>
                </a:solidFill>
              </a:rPr>
              <a:t>Background 2</a:t>
            </a:r>
          </a:p>
          <a:p>
            <a:r>
              <a:rPr lang="en-US" dirty="0">
                <a:solidFill>
                  <a:schemeClr val="tx2"/>
                </a:solidFill>
              </a:rPr>
              <a:t>Text 2</a:t>
            </a:r>
          </a:p>
          <a:p>
            <a:r>
              <a:rPr lang="en-US" dirty="0">
                <a:solidFill>
                  <a:schemeClr val="accent1"/>
                </a:solidFill>
              </a:rPr>
              <a:t>Accent 1</a:t>
            </a:r>
          </a:p>
          <a:p>
            <a:r>
              <a:rPr lang="en-US" dirty="0">
                <a:solidFill>
                  <a:schemeClr val="accent2"/>
                </a:solidFill>
              </a:rPr>
              <a:t>Accent 2</a:t>
            </a:r>
          </a:p>
          <a:p>
            <a:r>
              <a:rPr lang="en-US" dirty="0">
                <a:solidFill>
                  <a:schemeClr val="accent3"/>
                </a:solidFill>
              </a:rPr>
              <a:t>Accent 3</a:t>
            </a:r>
          </a:p>
          <a:p>
            <a:r>
              <a:rPr lang="en-US" dirty="0">
                <a:solidFill>
                  <a:schemeClr val="accent4"/>
                </a:solidFill>
              </a:rPr>
              <a:t>Accent 4</a:t>
            </a:r>
          </a:p>
          <a:p>
            <a:r>
              <a:rPr lang="en-US" dirty="0">
                <a:solidFill>
                  <a:schemeClr val="accent5"/>
                </a:solidFill>
              </a:rPr>
              <a:t>Accent 5</a:t>
            </a:r>
          </a:p>
          <a:p>
            <a:r>
              <a:rPr lang="en-US" dirty="0">
                <a:solidFill>
                  <a:schemeClr val="accent6"/>
                </a:solidFill>
              </a:rPr>
              <a:t>Accent 6</a:t>
            </a:r>
          </a:p>
          <a:p>
            <a:r>
              <a:rPr lang="en-US" dirty="0">
                <a:hlinkClick r:id="rId2"/>
              </a:rPr>
              <a:t>Hyperlink</a:t>
            </a:r>
            <a:endParaRPr lang="en-US" dirty="0"/>
          </a:p>
          <a:p>
            <a:r>
              <a:rPr lang="en-US" dirty="0">
                <a:hlinkClick r:id="rId3"/>
              </a:rPr>
              <a:t>Hyperlink Visited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4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F4915-E216-7EDE-46F8-E84D8A2BF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D470-410F-667C-6F86-BCD956C3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3: Smart Art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745E875-41EB-D0FF-68C8-5A0FAD4D5F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525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DA004-8158-999E-34E9-FF8F8C7EA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AAEE-EF0B-B2E9-72B7-FD8B0358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3: Chart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D7B1F44-97A9-A6E3-B85D-C816077F86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63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E2C9-2195-842E-E8DB-BB2F5C24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1: Office Theme Deck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F75E-3F06-C8B4-B3CB-24F609E6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 1</a:t>
            </a:r>
          </a:p>
          <a:p>
            <a:r>
              <a:rPr lang="en-US" dirty="0"/>
              <a:t>Text 1</a:t>
            </a:r>
          </a:p>
          <a:p>
            <a:r>
              <a:rPr lang="en-US" dirty="0">
                <a:solidFill>
                  <a:schemeClr val="bg2"/>
                </a:solidFill>
              </a:rPr>
              <a:t>Background 2</a:t>
            </a:r>
          </a:p>
          <a:p>
            <a:r>
              <a:rPr lang="en-US" dirty="0">
                <a:solidFill>
                  <a:schemeClr val="tx2"/>
                </a:solidFill>
              </a:rPr>
              <a:t>Text 2</a:t>
            </a:r>
          </a:p>
          <a:p>
            <a:r>
              <a:rPr lang="en-US" dirty="0">
                <a:solidFill>
                  <a:schemeClr val="accent1"/>
                </a:solidFill>
              </a:rPr>
              <a:t>Accent 1</a:t>
            </a:r>
          </a:p>
          <a:p>
            <a:r>
              <a:rPr lang="en-US" dirty="0">
                <a:solidFill>
                  <a:schemeClr val="accent2"/>
                </a:solidFill>
              </a:rPr>
              <a:t>Accent 2</a:t>
            </a:r>
          </a:p>
          <a:p>
            <a:r>
              <a:rPr lang="en-US" dirty="0">
                <a:solidFill>
                  <a:schemeClr val="accent3"/>
                </a:solidFill>
              </a:rPr>
              <a:t>Accent 3</a:t>
            </a:r>
          </a:p>
          <a:p>
            <a:r>
              <a:rPr lang="en-US" dirty="0">
                <a:solidFill>
                  <a:schemeClr val="accent4"/>
                </a:solidFill>
              </a:rPr>
              <a:t>Accent 4</a:t>
            </a:r>
          </a:p>
          <a:p>
            <a:r>
              <a:rPr lang="en-US" dirty="0">
                <a:solidFill>
                  <a:schemeClr val="accent5"/>
                </a:solidFill>
              </a:rPr>
              <a:t>Accent 5</a:t>
            </a:r>
          </a:p>
          <a:p>
            <a:r>
              <a:rPr lang="en-US" dirty="0">
                <a:solidFill>
                  <a:schemeClr val="accent6"/>
                </a:solidFill>
              </a:rPr>
              <a:t>Accent 6</a:t>
            </a:r>
          </a:p>
          <a:p>
            <a:r>
              <a:rPr lang="en-US" dirty="0">
                <a:hlinkClick r:id="rId3"/>
              </a:rPr>
              <a:t>Hyperlink</a:t>
            </a:r>
            <a:endParaRPr lang="en-US" dirty="0"/>
          </a:p>
          <a:p>
            <a:r>
              <a:rPr lang="en-US" dirty="0">
                <a:hlinkClick r:id="rId4"/>
              </a:rPr>
              <a:t>Hyperlink Visited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7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28FC-C853-54BC-051E-08A6D75C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1: Smart Art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6B6DFD5-0735-E273-A1B3-F17F32696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3974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3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1884-8CA8-70AB-FAEA-EEE33F85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1: Chart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4CCA31C-B612-5FBA-F470-7A3E775E7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0118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273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F263-E707-789A-2696-41FBD152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Theme Override: Other theme vales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0CBD2-3AFA-315E-1533-BE3ED9433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title of this slide overrides the layout’s theme definition</a:t>
            </a:r>
          </a:p>
          <a:p>
            <a:r>
              <a:rPr lang="en-US" dirty="0"/>
              <a:t>Instead of using the theme’s </a:t>
            </a:r>
            <a:r>
              <a:rPr lang="en-US" dirty="0">
                <a:solidFill>
                  <a:schemeClr val="accent2"/>
                </a:solidFill>
              </a:rPr>
              <a:t>accent2</a:t>
            </a:r>
            <a:r>
              <a:rPr lang="en-US" dirty="0"/>
              <a:t>, it uses </a:t>
            </a:r>
            <a:r>
              <a:rPr lang="en-US" dirty="0">
                <a:solidFill>
                  <a:schemeClr val="accent5"/>
                </a:solidFill>
              </a:rPr>
              <a:t>accent5</a:t>
            </a:r>
          </a:p>
        </p:txBody>
      </p:sp>
    </p:spTree>
    <p:extLst>
      <p:ext uri="{BB962C8B-B14F-4D97-AF65-F5344CB8AC3E}">
        <p14:creationId xmlns:p14="http://schemas.microsoft.com/office/powerpoint/2010/main" val="312540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FE961-8115-FDA1-6C73-D3571E0C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767C-1CD3-9E3B-7439-A5BA1D9C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9051"/>
                </a:solidFill>
              </a:rPr>
              <a:t>Theme Override: Non-theme vales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769C-1ED3-F727-3B62-F6280B28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title of this slide overrides the layout’s theme definition</a:t>
            </a:r>
          </a:p>
          <a:p>
            <a:r>
              <a:rPr lang="en-US" dirty="0"/>
              <a:t>Instead of using the theme’s </a:t>
            </a:r>
            <a:r>
              <a:rPr lang="en-US" dirty="0">
                <a:solidFill>
                  <a:schemeClr val="accent2"/>
                </a:solidFill>
              </a:rPr>
              <a:t>accent2</a:t>
            </a:r>
            <a:r>
              <a:rPr lang="en-US" dirty="0"/>
              <a:t>, it uses HEX </a:t>
            </a:r>
            <a:r>
              <a:rPr lang="en-US" dirty="0">
                <a:solidFill>
                  <a:srgbClr val="009051"/>
                </a:solidFill>
              </a:rPr>
              <a:t>009051</a:t>
            </a:r>
          </a:p>
        </p:txBody>
      </p:sp>
    </p:spTree>
    <p:extLst>
      <p:ext uri="{BB962C8B-B14F-4D97-AF65-F5344CB8AC3E}">
        <p14:creationId xmlns:p14="http://schemas.microsoft.com/office/powerpoint/2010/main" val="81446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A94D9-32D3-4BE2-8D1D-DCDF722D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2: Blue II Deck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B773D0-7E67-6917-B6FA-5D3DBF36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 1</a:t>
            </a:r>
          </a:p>
          <a:p>
            <a:r>
              <a:rPr lang="en-US" dirty="0"/>
              <a:t>Text 1</a:t>
            </a:r>
          </a:p>
          <a:p>
            <a:r>
              <a:rPr lang="en-US" dirty="0">
                <a:solidFill>
                  <a:schemeClr val="bg2"/>
                </a:solidFill>
              </a:rPr>
              <a:t>Background 2</a:t>
            </a:r>
          </a:p>
          <a:p>
            <a:r>
              <a:rPr lang="en-US" dirty="0">
                <a:solidFill>
                  <a:schemeClr val="tx2"/>
                </a:solidFill>
              </a:rPr>
              <a:t>Text 2</a:t>
            </a:r>
          </a:p>
          <a:p>
            <a:r>
              <a:rPr lang="en-US" dirty="0">
                <a:solidFill>
                  <a:schemeClr val="accent1"/>
                </a:solidFill>
              </a:rPr>
              <a:t>Accent 1</a:t>
            </a:r>
          </a:p>
          <a:p>
            <a:r>
              <a:rPr lang="en-US" dirty="0">
                <a:solidFill>
                  <a:schemeClr val="accent2"/>
                </a:solidFill>
              </a:rPr>
              <a:t>Accent 2</a:t>
            </a:r>
          </a:p>
          <a:p>
            <a:r>
              <a:rPr lang="en-US" dirty="0">
                <a:solidFill>
                  <a:schemeClr val="accent3"/>
                </a:solidFill>
              </a:rPr>
              <a:t>Accent 3</a:t>
            </a:r>
          </a:p>
          <a:p>
            <a:r>
              <a:rPr lang="en-US" dirty="0">
                <a:solidFill>
                  <a:schemeClr val="accent4"/>
                </a:solidFill>
              </a:rPr>
              <a:t>Accent 4</a:t>
            </a:r>
          </a:p>
          <a:p>
            <a:r>
              <a:rPr lang="en-US" dirty="0">
                <a:solidFill>
                  <a:schemeClr val="accent5"/>
                </a:solidFill>
              </a:rPr>
              <a:t>Accent 5</a:t>
            </a:r>
          </a:p>
          <a:p>
            <a:r>
              <a:rPr lang="en-US" dirty="0">
                <a:solidFill>
                  <a:schemeClr val="accent6"/>
                </a:solidFill>
              </a:rPr>
              <a:t>Accent 6</a:t>
            </a:r>
          </a:p>
          <a:p>
            <a:r>
              <a:rPr lang="en-US" dirty="0">
                <a:hlinkClick r:id="rId2"/>
              </a:rPr>
              <a:t>Hyperlink</a:t>
            </a:r>
            <a:endParaRPr lang="en-US" dirty="0"/>
          </a:p>
          <a:p>
            <a:r>
              <a:rPr lang="en-US" dirty="0">
                <a:hlinkClick r:id="rId3"/>
              </a:rPr>
              <a:t>Hyperlink Visited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8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4654C-8572-B126-5150-52CB187D3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7177-FEBE-3AC0-990E-6D2FF559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2: Smart Art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9447292-1103-D58E-E45C-3C2092A0DF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154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8A264-832C-8FFF-6ED3-2805B1F8F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6E67-81E1-2130-CE37-7DE0094E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2: Chart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07C1A24-B84A-87B6-2C0D-F729B94FBD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234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Dec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lue II Deck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ustom Theme Deck">
  <a:themeElements>
    <a:clrScheme name="Custom Colour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DE991C"/>
      </a:accent1>
      <a:accent2>
        <a:srgbClr val="B4226B"/>
      </a:accent2>
      <a:accent3>
        <a:srgbClr val="166D82"/>
      </a:accent3>
      <a:accent4>
        <a:srgbClr val="5B9137"/>
      </a:accent4>
      <a:accent5>
        <a:srgbClr val="5C3F97"/>
      </a:accent5>
      <a:accent6>
        <a:srgbClr val="CD7B4D"/>
      </a:accent6>
      <a:hlink>
        <a:srgbClr val="35A123"/>
      </a:hlink>
      <a:folHlink>
        <a:srgbClr val="AD4E07"/>
      </a:folHlink>
    </a:clrScheme>
    <a:fontScheme name="Custom Fonts">
      <a:majorFont>
        <a:latin typeface="Space Grotesk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233</Words>
  <Application>Microsoft Macintosh PowerPoint</Application>
  <PresentationFormat>Widescreen</PresentationFormat>
  <Paragraphs>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Inter</vt:lpstr>
      <vt:lpstr>Space Grotesk</vt:lpstr>
      <vt:lpstr>Office Theme Deck</vt:lpstr>
      <vt:lpstr>Blue II Deck</vt:lpstr>
      <vt:lpstr>Custom Theme Deck</vt:lpstr>
      <vt:lpstr>PowerPoint test file</vt:lpstr>
      <vt:lpstr>Theme 1: Office Theme Deck</vt:lpstr>
      <vt:lpstr>Theme 1: Smart Art</vt:lpstr>
      <vt:lpstr>Theme 1: Chart</vt:lpstr>
      <vt:lpstr>Theme Override: Other theme vales</vt:lpstr>
      <vt:lpstr>Theme Override: Non-theme vales</vt:lpstr>
      <vt:lpstr>Theme 2: Blue II Deck</vt:lpstr>
      <vt:lpstr>Theme 2: Smart Art</vt:lpstr>
      <vt:lpstr>Theme 2: Chart</vt:lpstr>
      <vt:lpstr>Theme 3: Custom Theme Deck</vt:lpstr>
      <vt:lpstr>Theme 3: Smart Art</vt:lpstr>
      <vt:lpstr>Theme 3: Chart</vt:lpstr>
    </vt:vector>
  </TitlesOfParts>
  <Manager/>
  <Company>https://pedroinnecco.com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PPTX-Toolkit test fixture file</dc:title>
  <dc:subject>File used by PPTX-Toolkit tests</dc:subject>
  <dc:creator>Pedro Innecco</dc:creator>
  <cp:keywords/>
  <dc:description/>
  <cp:lastModifiedBy>Pedro Innecco</cp:lastModifiedBy>
  <cp:revision>16</cp:revision>
  <dcterms:created xsi:type="dcterms:W3CDTF">2025-10-22T09:06:18Z</dcterms:created>
  <dcterms:modified xsi:type="dcterms:W3CDTF">2025-10-25T12:32:17Z</dcterms:modified>
  <cp:category/>
</cp:coreProperties>
</file>