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</p:sldMasterIdLst>
  <p:notesMasterIdLst>
    <p:notesMasterId r:id="rId10"/>
  </p:notesMasterIdLst>
  <p:sldIdLst>
    <p:sldId id="256" r:id="rId4"/>
    <p:sldId id="257" r:id="rId5"/>
    <p:sldId id="260" r:id="rId6"/>
    <p:sldId id="261" r:id="rId7"/>
    <p:sldId id="258" r:id="rId8"/>
    <p:sldId id="259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9051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68"/>
  </p:normalViewPr>
  <p:slideViewPr>
    <p:cSldViewPr snapToGrid="0">
      <p:cViewPr varScale="1">
        <p:scale>
          <a:sx n="114" d="100"/>
          <a:sy n="114" d="100"/>
        </p:scale>
        <p:origin x="4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presProps" Target="presProps.xml"/><Relationship Id="rId5" Type="http://schemas.openxmlformats.org/officeDocument/2006/relationships/slide" Target="slides/slide2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20784D-5404-1445-90FD-0AA61620D6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D25E89-9076-8E49-BD6D-98E82260F9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93680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6D25E89-9076-8E49-BD6D-98E82260F9B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48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586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4631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23728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2271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83647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2360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330229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368079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2248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2283874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04962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828670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62406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973080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82596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CC0AE-348B-49D4-C0F8-3063E00ACC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accent3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FFDE18-62FB-73DC-AAF3-680B2486B2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603CD9-CD76-EAAD-44AC-4DEA63AB1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46F5-307A-F909-233C-FB5A93A2C2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22EF47-AE4D-2AA7-096A-E34674E84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21923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C287A-2E71-C50F-85B3-88F6316F2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10D3E7-CE46-128E-D575-4D9411BAA9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D56A85-B71E-156A-1179-AE65148285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E4FA0A-0D5F-A29F-C55B-0B473B940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688D67-B9FE-C872-545A-CF84F1473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7687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78504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21981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5105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38683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15860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4D363B-618C-3918-1EB6-70B8BDAD22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E4ABD-22D2-36B9-8E91-5B9642B557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05365F-C028-4972-E997-55B7A035F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2239D2-C0C7-93DE-96A3-6D4AC335A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4CDDA3-3F19-03A2-54D9-31171FD5D8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9957251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32152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419543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A7184-1257-0912-942C-80D084BE91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B514BB-DFFB-90A5-DDF3-41839164C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B03859-AC38-77E5-21C7-E1BE730D26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0B4206-8FF0-A016-C722-EF1648A0B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332BF2-54D3-78F4-313B-667C9A015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472428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379E53A-145B-3140-06C1-1707D12D9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884EDD0-D5D3-C316-5973-A235C1ECFD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094BF1-0F7E-0EC1-AC9D-E9C1215AE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46413C-1F6B-722B-B7E9-4A9C0ACF6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3A5BDE-E101-9E2F-95DC-7505B21A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718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98AB4D-2C78-9FB1-83C9-09E12CBDB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4F1C6D-8D3C-27E3-C4B6-903EA2FA18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C34339-2218-4601-38AC-C30C82EB578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9AF6B3-1992-08B1-B905-665329739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D402DF-2B6B-CB53-8A47-18F1E65BE9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9D845F-EAC5-E3C4-C5FB-C9DE13FE9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06131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04905-1692-44BE-FB18-B8B064E509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A8611C-B2A1-7DD2-18F5-7199089395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8C00F-AA6F-AD1C-6545-263690411A4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884DF8-003B-F11B-2F25-06074C23F0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15DCAA-DF70-3D3E-8E4B-A874444AA0D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4C67ED-5727-200F-153F-BB8159FA2B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5ADFB28-F40E-CCE1-E01A-F9E7371040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E5FC27-F7CC-9FE5-A5C7-B6E64AD0BC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808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8B529-7656-B192-EB2B-80FA64DF95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D537CCB-DD8A-6C9C-7435-62AEDE93E2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D9204-296F-5A2E-3115-5D731D935B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E5FFAFC-19B6-7B74-C4C5-214259B4BD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796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7698D7-0F9D-4481-18D5-D3A671DD8C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37F211-D4DB-9900-55E9-F2B385925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135D63-75E9-D37B-6B7F-EE4E9349D0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5349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451FC-C148-9F7A-E243-A989CEC5A2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8B7CFA-532F-9433-EDCF-629F4F001F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A91977-C5FE-6483-0F6E-1186AE0C49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CCE1DF-5558-7AD4-1F59-8E09FC783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A32666-34B7-7EB6-63BD-CD31F456D1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ABD1F7-6DF2-2A66-2CA3-22281E2C7C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3367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FE42A-C2C7-4023-A39A-0E6BA3E3F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245D5E-ADD4-EC99-8FAC-5B716CA6B7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A21CA4-19AD-242C-9D29-41A8DF6A6E0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2CBDDC-CB6B-ABB4-97A9-4E2A1608BE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8FB2BB-5B3A-55BD-9F41-2688CC6FBD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1D7C53-840F-A3A1-243F-360896DCB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992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3616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2913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9D6324B-31F2-557A-4274-6834896F1D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42DE60-AB80-C23C-0AB4-CC26660D1D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C5B5E-3DE7-43B3-431D-47DB824D0C5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9FB2E88-1E27-2243-AE12-8E9276940C7E}" type="datetimeFigureOut">
              <a:rPr lang="en-US" smtClean="0"/>
              <a:t>10/25/25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3113C6-CF88-599E-5213-A1183B79A7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CC3EDF-7B5B-08E4-A653-F8E35A4D04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79F54A-05CE-C64E-B4BD-9FE99FCAD8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733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accent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notclicked.pedroinnecco.com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pedroinnecco.com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edroinnecco.com/" TargetMode="External"/><Relationship Id="rId2" Type="http://schemas.openxmlformats.org/officeDocument/2006/relationships/hyperlink" Target="https://notclicked.pedroinnecco.com/" TargetMode="External"/><Relationship Id="rId1" Type="http://schemas.openxmlformats.org/officeDocument/2006/relationships/slideLayout" Target="../slideLayouts/slideLayout2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A1F43-4FB5-B62F-A469-E5661B7D62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PowerPoint test file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3875F8-A960-20EB-80B6-3AD18F2F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For PMDCI’s PPTX-toolkit</a:t>
            </a:r>
          </a:p>
        </p:txBody>
      </p:sp>
    </p:spTree>
    <p:extLst>
      <p:ext uri="{BB962C8B-B14F-4D97-AF65-F5344CB8AC3E}">
        <p14:creationId xmlns:p14="http://schemas.microsoft.com/office/powerpoint/2010/main" val="6087791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2E2C9-2195-842E-E8DB-BB2F5C24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1: Office Theme Deck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8DF75E-3F06-C8B4-B3CB-24F609E6C8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3"/>
              </a:rPr>
              <a:t>Hyperlink</a:t>
            </a:r>
            <a:endParaRPr lang="en-US" dirty="0"/>
          </a:p>
          <a:p>
            <a:r>
              <a:rPr lang="en-US" dirty="0">
                <a:hlinkClick r:id="rId4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73730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FF263-E707-789A-2696-41FBD152D4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/>
                </a:solidFill>
              </a:rPr>
              <a:t>Theme Override: Other theme 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80CBD2-3AFA-315E-1533-BE3ED9433B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of this slide overrides the layout’s theme definition</a:t>
            </a:r>
          </a:p>
          <a:p>
            <a:r>
              <a:rPr lang="en-US" dirty="0"/>
              <a:t>Instead of using the theme’s </a:t>
            </a:r>
            <a:r>
              <a:rPr lang="en-US" dirty="0">
                <a:solidFill>
                  <a:schemeClr val="accent2"/>
                </a:solidFill>
              </a:rPr>
              <a:t>accent2</a:t>
            </a:r>
            <a:r>
              <a:rPr lang="en-US" dirty="0"/>
              <a:t>, it uses </a:t>
            </a:r>
            <a:r>
              <a:rPr lang="en-US" dirty="0">
                <a:solidFill>
                  <a:schemeClr val="accent5"/>
                </a:solidFill>
              </a:rPr>
              <a:t>accent5</a:t>
            </a:r>
          </a:p>
        </p:txBody>
      </p:sp>
    </p:spTree>
    <p:extLst>
      <p:ext uri="{BB962C8B-B14F-4D97-AF65-F5344CB8AC3E}">
        <p14:creationId xmlns:p14="http://schemas.microsoft.com/office/powerpoint/2010/main" val="31254047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CFE961-8115-FDA1-6C73-D3571E0C5C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4767C-1CD3-9E3B-7439-A5BA1D9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9051"/>
                </a:solidFill>
              </a:rPr>
              <a:t>Theme Override: Non-theme vales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36769C-1ED3-F727-3B62-F6280B28C5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title of this slide overrides the layout’s theme definition</a:t>
            </a:r>
          </a:p>
          <a:p>
            <a:r>
              <a:rPr lang="en-US" dirty="0"/>
              <a:t>Instead of using the theme’s </a:t>
            </a:r>
            <a:r>
              <a:rPr lang="en-US" dirty="0">
                <a:solidFill>
                  <a:schemeClr val="accent2"/>
                </a:solidFill>
              </a:rPr>
              <a:t>accent2</a:t>
            </a:r>
            <a:r>
              <a:rPr lang="en-US" dirty="0"/>
              <a:t>, it uses HEX </a:t>
            </a:r>
            <a:r>
              <a:rPr lang="en-US" dirty="0">
                <a:solidFill>
                  <a:srgbClr val="009051"/>
                </a:solidFill>
              </a:rPr>
              <a:t>009051</a:t>
            </a:r>
          </a:p>
        </p:txBody>
      </p:sp>
    </p:spTree>
    <p:extLst>
      <p:ext uri="{BB962C8B-B14F-4D97-AF65-F5344CB8AC3E}">
        <p14:creationId xmlns:p14="http://schemas.microsoft.com/office/powerpoint/2010/main" val="8144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B3A94D9-32D3-4BE2-8D1D-DCDF722D18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2: Blue II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EB773D0-7E67-6917-B6FA-5D3DBF3655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28861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C27B92-83EA-3DAC-D683-40ECE85DF3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6339C3D-B45D-5A8A-A8AE-3BB865EFAA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Theme 3: Custom Theme Deck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ECE963C-B697-E503-1575-E4670B070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chemeClr val="bg1"/>
                </a:solidFill>
              </a:rPr>
              <a:t>Background 1</a:t>
            </a:r>
          </a:p>
          <a:p>
            <a:r>
              <a:rPr lang="en-US" dirty="0"/>
              <a:t>Text 1</a:t>
            </a:r>
          </a:p>
          <a:p>
            <a:r>
              <a:rPr lang="en-US" dirty="0">
                <a:solidFill>
                  <a:schemeClr val="bg2"/>
                </a:solidFill>
              </a:rPr>
              <a:t>Background 2</a:t>
            </a:r>
          </a:p>
          <a:p>
            <a:r>
              <a:rPr lang="en-US" dirty="0">
                <a:solidFill>
                  <a:schemeClr val="tx2"/>
                </a:solidFill>
              </a:rPr>
              <a:t>Text 2</a:t>
            </a:r>
          </a:p>
          <a:p>
            <a:r>
              <a:rPr lang="en-US" dirty="0">
                <a:solidFill>
                  <a:schemeClr val="accent1"/>
                </a:solidFill>
              </a:rPr>
              <a:t>Accent 1</a:t>
            </a:r>
          </a:p>
          <a:p>
            <a:r>
              <a:rPr lang="en-US" dirty="0">
                <a:solidFill>
                  <a:schemeClr val="accent2"/>
                </a:solidFill>
              </a:rPr>
              <a:t>Accent 2</a:t>
            </a:r>
          </a:p>
          <a:p>
            <a:r>
              <a:rPr lang="en-US" dirty="0">
                <a:solidFill>
                  <a:schemeClr val="accent3"/>
                </a:solidFill>
              </a:rPr>
              <a:t>Accent 3</a:t>
            </a:r>
          </a:p>
          <a:p>
            <a:r>
              <a:rPr lang="en-US" dirty="0">
                <a:solidFill>
                  <a:schemeClr val="accent4"/>
                </a:solidFill>
              </a:rPr>
              <a:t>Accent 4</a:t>
            </a:r>
          </a:p>
          <a:p>
            <a:r>
              <a:rPr lang="en-US" dirty="0">
                <a:solidFill>
                  <a:schemeClr val="accent5"/>
                </a:solidFill>
              </a:rPr>
              <a:t>Accent 5</a:t>
            </a:r>
          </a:p>
          <a:p>
            <a:r>
              <a:rPr lang="en-US" dirty="0">
                <a:solidFill>
                  <a:schemeClr val="accent6"/>
                </a:solidFill>
              </a:rPr>
              <a:t>Accent 6</a:t>
            </a:r>
          </a:p>
          <a:p>
            <a:r>
              <a:rPr lang="en-US" dirty="0">
                <a:hlinkClick r:id="rId2"/>
              </a:rPr>
              <a:t>Hyperlink</a:t>
            </a:r>
            <a:endParaRPr lang="en-US" dirty="0"/>
          </a:p>
          <a:p>
            <a:r>
              <a:rPr lang="en-US" dirty="0">
                <a:hlinkClick r:id="rId3"/>
              </a:rPr>
              <a:t>Hyperlink Visited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85433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 Deck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Blue II Deck">
  <a:themeElements>
    <a:clrScheme name="Blue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Custom Theme Deck">
  <a:themeElements>
    <a:clrScheme name="Custom Colours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DE991C"/>
      </a:accent1>
      <a:accent2>
        <a:srgbClr val="B4226B"/>
      </a:accent2>
      <a:accent3>
        <a:srgbClr val="166D82"/>
      </a:accent3>
      <a:accent4>
        <a:srgbClr val="5B9137"/>
      </a:accent4>
      <a:accent5>
        <a:srgbClr val="5C3F97"/>
      </a:accent5>
      <a:accent6>
        <a:srgbClr val="CD7B4D"/>
      </a:accent6>
      <a:hlink>
        <a:srgbClr val="35A123"/>
      </a:hlink>
      <a:folHlink>
        <a:srgbClr val="AD4E07"/>
      </a:folHlink>
    </a:clrScheme>
    <a:fontScheme name="Custom Fonts">
      <a:majorFont>
        <a:latin typeface="Space Grotesk"/>
        <a:ea typeface=""/>
        <a:cs typeface=""/>
      </a:majorFont>
      <a:minorFont>
        <a:latin typeface="Inter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146</Words>
  <Application>Microsoft Macintosh PowerPoint</Application>
  <PresentationFormat>Widescreen</PresentationFormat>
  <Paragraphs>48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Aptos Display</vt:lpstr>
      <vt:lpstr>Arial</vt:lpstr>
      <vt:lpstr>Inter</vt:lpstr>
      <vt:lpstr>Space Grotesk</vt:lpstr>
      <vt:lpstr>Office Theme Deck</vt:lpstr>
      <vt:lpstr>Blue II Deck</vt:lpstr>
      <vt:lpstr>Custom Theme Deck</vt:lpstr>
      <vt:lpstr>PowerPoint test file</vt:lpstr>
      <vt:lpstr>Theme 1: Office Theme Deck</vt:lpstr>
      <vt:lpstr>Theme Override: Other theme vales</vt:lpstr>
      <vt:lpstr>Theme Override: Non-theme vales</vt:lpstr>
      <vt:lpstr>Theme 2: Blue II Deck</vt:lpstr>
      <vt:lpstr>Theme 3: Custom Theme Deck</vt:lpstr>
    </vt:vector>
  </TitlesOfParts>
  <Manager/>
  <Company>https://pedroinnecco.com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PPTX-Toolkit test fixture file</dc:title>
  <dc:subject>File used by PPTX-Toolkit tests</dc:subject>
  <dc:creator>Pedro Innecco</dc:creator>
  <cp:keywords/>
  <dc:description/>
  <cp:lastModifiedBy>Pedro Innecco</cp:lastModifiedBy>
  <cp:revision>11</cp:revision>
  <dcterms:created xsi:type="dcterms:W3CDTF">2025-10-22T09:06:18Z</dcterms:created>
  <dcterms:modified xsi:type="dcterms:W3CDTF">2025-10-25T11:23:27Z</dcterms:modified>
  <cp:category/>
</cp:coreProperties>
</file>