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79" r:id="rId2"/>
    <p:sldId id="261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3" r:id="rId13"/>
    <p:sldId id="274" r:id="rId14"/>
    <p:sldId id="275" r:id="rId15"/>
    <p:sldId id="276" r:id="rId16"/>
    <p:sldId id="277" r:id="rId17"/>
    <p:sldId id="278" r:id="rId18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77"/>
    <p:restoredTop sz="91502"/>
  </p:normalViewPr>
  <p:slideViewPr>
    <p:cSldViewPr snapToGrid="0" snapToObjects="1">
      <p:cViewPr varScale="1">
        <p:scale>
          <a:sx n="164" d="100"/>
          <a:sy n="164" d="100"/>
        </p:scale>
        <p:origin x="232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442BB8-5F08-604E-8827-854762977C11}" type="datetimeFigureOut">
              <a:rPr lang="en-US" smtClean="0"/>
              <a:t>4/12/22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479C06-6980-744A-8994-88476E70F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222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79C06-6980-744A-8994-88476E70FBC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9960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79C06-6980-744A-8994-88476E70FBC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7267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79C06-6980-744A-8994-88476E70FBC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4542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79C06-6980-744A-8994-88476E70FBC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555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79C06-6980-744A-8994-88476E70FBC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1336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79C06-6980-744A-8994-88476E70FBC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7576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79C06-6980-744A-8994-88476E70FBC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3181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79C06-6980-744A-8994-88476E70FBC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6335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79C06-6980-744A-8994-88476E70FBC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5037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79C06-6980-744A-8994-88476E70FBC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7251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79C06-6980-744A-8994-88476E70FBC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0135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79C06-6980-744A-8994-88476E70FBC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045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79C06-6980-744A-8994-88476E70FBC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4564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79C06-6980-744A-8994-88476E70FBC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3251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79C06-6980-744A-8994-88476E70FBC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4846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79C06-6980-744A-8994-88476E70FBC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610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3C52C-B78B-B047-8AE8-BC228250830E}" type="datetimeFigureOut">
              <a:rPr lang="es-ES" smtClean="0"/>
              <a:t>12/4/22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64C6F-8011-A441-B5BB-9E60BBF9AF9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2517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3C52C-B78B-B047-8AE8-BC228250830E}" type="datetimeFigureOut">
              <a:rPr lang="es-ES" smtClean="0"/>
              <a:t>12/4/22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64C6F-8011-A441-B5BB-9E60BBF9AF9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90804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3C52C-B78B-B047-8AE8-BC228250830E}" type="datetimeFigureOut">
              <a:rPr lang="es-ES" smtClean="0"/>
              <a:t>12/4/22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64C6F-8011-A441-B5BB-9E60BBF9AF9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1411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3C52C-B78B-B047-8AE8-BC228250830E}" type="datetimeFigureOut">
              <a:rPr lang="es-ES" smtClean="0"/>
              <a:t>12/4/22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64C6F-8011-A441-B5BB-9E60BBF9AF9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7390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3C52C-B78B-B047-8AE8-BC228250830E}" type="datetimeFigureOut">
              <a:rPr lang="es-ES" smtClean="0"/>
              <a:t>12/4/22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64C6F-8011-A441-B5BB-9E60BBF9AF9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5478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3C52C-B78B-B047-8AE8-BC228250830E}" type="datetimeFigureOut">
              <a:rPr lang="es-ES" smtClean="0"/>
              <a:t>12/4/22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64C6F-8011-A441-B5BB-9E60BBF9AF9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8362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3C52C-B78B-B047-8AE8-BC228250830E}" type="datetimeFigureOut">
              <a:rPr lang="es-ES" smtClean="0"/>
              <a:t>12/4/22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64C6F-8011-A441-B5BB-9E60BBF9AF9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4981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3C52C-B78B-B047-8AE8-BC228250830E}" type="datetimeFigureOut">
              <a:rPr lang="es-ES" smtClean="0"/>
              <a:t>12/4/22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64C6F-8011-A441-B5BB-9E60BBF9AF9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9313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3C52C-B78B-B047-8AE8-BC228250830E}" type="datetimeFigureOut">
              <a:rPr lang="es-ES" smtClean="0"/>
              <a:t>12/4/22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64C6F-8011-A441-B5BB-9E60BBF9AF9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4357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3C52C-B78B-B047-8AE8-BC228250830E}" type="datetimeFigureOut">
              <a:rPr lang="es-ES" smtClean="0"/>
              <a:t>12/4/22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64C6F-8011-A441-B5BB-9E60BBF9AF9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8097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3C52C-B78B-B047-8AE8-BC228250830E}" type="datetimeFigureOut">
              <a:rPr lang="es-ES" smtClean="0"/>
              <a:t>12/4/22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64C6F-8011-A441-B5BB-9E60BBF9AF9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0218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3C52C-B78B-B047-8AE8-BC228250830E}" type="datetimeFigureOut">
              <a:rPr lang="es-ES" smtClean="0"/>
              <a:t>12/4/22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C64C6F-8011-A441-B5BB-9E60BBF9AF9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3039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co 180">
            <a:extLst>
              <a:ext uri="{FF2B5EF4-FFF2-40B4-BE49-F238E27FC236}">
                <a16:creationId xmlns:a16="http://schemas.microsoft.com/office/drawing/2014/main" id="{3F8C473B-CB44-0242-88F3-8D176FB1A13D}"/>
              </a:ext>
            </a:extLst>
          </p:cNvPr>
          <p:cNvSpPr/>
          <p:nvPr/>
        </p:nvSpPr>
        <p:spPr>
          <a:xfrm flipV="1">
            <a:off x="1564202" y="1106332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5" name="Arco 181">
            <a:extLst>
              <a:ext uri="{FF2B5EF4-FFF2-40B4-BE49-F238E27FC236}">
                <a16:creationId xmlns:a16="http://schemas.microsoft.com/office/drawing/2014/main" id="{36E17F7C-E467-604C-A6AE-B0DA540930F9}"/>
              </a:ext>
            </a:extLst>
          </p:cNvPr>
          <p:cNvSpPr/>
          <p:nvPr/>
        </p:nvSpPr>
        <p:spPr>
          <a:xfrm flipV="1">
            <a:off x="1521654" y="1106331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6" name="Arco 184">
            <a:extLst>
              <a:ext uri="{FF2B5EF4-FFF2-40B4-BE49-F238E27FC236}">
                <a16:creationId xmlns:a16="http://schemas.microsoft.com/office/drawing/2014/main" id="{D0870B89-5AC1-3442-AA39-1293CBBDBEFA}"/>
              </a:ext>
            </a:extLst>
          </p:cNvPr>
          <p:cNvSpPr/>
          <p:nvPr/>
        </p:nvSpPr>
        <p:spPr>
          <a:xfrm flipV="1">
            <a:off x="1479107" y="1106330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7" name="Arco 161">
            <a:extLst>
              <a:ext uri="{FF2B5EF4-FFF2-40B4-BE49-F238E27FC236}">
                <a16:creationId xmlns:a16="http://schemas.microsoft.com/office/drawing/2014/main" id="{461EBAA6-77AB-FB4B-8FD9-C26E2E38B310}"/>
              </a:ext>
            </a:extLst>
          </p:cNvPr>
          <p:cNvSpPr/>
          <p:nvPr/>
        </p:nvSpPr>
        <p:spPr>
          <a:xfrm flipV="1">
            <a:off x="2840084" y="1109232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8" name="Arco 163">
            <a:extLst>
              <a:ext uri="{FF2B5EF4-FFF2-40B4-BE49-F238E27FC236}">
                <a16:creationId xmlns:a16="http://schemas.microsoft.com/office/drawing/2014/main" id="{BE5963B1-01D0-8E4D-8A40-C4F3BE11A279}"/>
              </a:ext>
            </a:extLst>
          </p:cNvPr>
          <p:cNvSpPr/>
          <p:nvPr/>
        </p:nvSpPr>
        <p:spPr>
          <a:xfrm flipV="1">
            <a:off x="2797536" y="1109231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9" name="Arco 169">
            <a:extLst>
              <a:ext uri="{FF2B5EF4-FFF2-40B4-BE49-F238E27FC236}">
                <a16:creationId xmlns:a16="http://schemas.microsoft.com/office/drawing/2014/main" id="{F92DFE14-DABF-E94B-8188-26FBFF50DAE1}"/>
              </a:ext>
            </a:extLst>
          </p:cNvPr>
          <p:cNvSpPr/>
          <p:nvPr/>
        </p:nvSpPr>
        <p:spPr>
          <a:xfrm flipV="1">
            <a:off x="2754989" y="1109230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cxnSp>
        <p:nvCxnSpPr>
          <p:cNvPr id="10" name="Conector recto 145">
            <a:extLst>
              <a:ext uri="{FF2B5EF4-FFF2-40B4-BE49-F238E27FC236}">
                <a16:creationId xmlns:a16="http://schemas.microsoft.com/office/drawing/2014/main" id="{207F46A0-0FAF-1B4E-8D9B-64E7E1F498E0}"/>
              </a:ext>
            </a:extLst>
          </p:cNvPr>
          <p:cNvCxnSpPr>
            <a:cxnSpLocks/>
            <a:stCxn id="49" idx="1"/>
            <a:endCxn id="39" idx="3"/>
          </p:cNvCxnSpPr>
          <p:nvPr/>
        </p:nvCxnSpPr>
        <p:spPr>
          <a:xfrm flipH="1">
            <a:off x="688890" y="1395806"/>
            <a:ext cx="3030416" cy="6941"/>
          </a:xfrm>
          <a:prstGeom prst="line">
            <a:avLst/>
          </a:prstGeom>
          <a:ln w="63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ángulo 146">
            <a:extLst>
              <a:ext uri="{FF2B5EF4-FFF2-40B4-BE49-F238E27FC236}">
                <a16:creationId xmlns:a16="http://schemas.microsoft.com/office/drawing/2014/main" id="{85DFB374-C773-9342-A50D-5DEB47CC54B0}"/>
              </a:ext>
            </a:extLst>
          </p:cNvPr>
          <p:cNvSpPr/>
          <p:nvPr/>
        </p:nvSpPr>
        <p:spPr>
          <a:xfrm rot="5400000">
            <a:off x="2576408" y="1327174"/>
            <a:ext cx="124994" cy="11070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12" name="Rectángulo 149">
            <a:extLst>
              <a:ext uri="{FF2B5EF4-FFF2-40B4-BE49-F238E27FC236}">
                <a16:creationId xmlns:a16="http://schemas.microsoft.com/office/drawing/2014/main" id="{DD539396-973A-C548-AF5F-5F1FB5ABC707}"/>
              </a:ext>
            </a:extLst>
          </p:cNvPr>
          <p:cNvSpPr/>
          <p:nvPr/>
        </p:nvSpPr>
        <p:spPr>
          <a:xfrm rot="5400000">
            <a:off x="1672046" y="1336928"/>
            <a:ext cx="124994" cy="110707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13" name="Elipse 158">
            <a:extLst>
              <a:ext uri="{FF2B5EF4-FFF2-40B4-BE49-F238E27FC236}">
                <a16:creationId xmlns:a16="http://schemas.microsoft.com/office/drawing/2014/main" id="{10B2A816-5E1E-7340-A63C-F2798FD8FB62}"/>
              </a:ext>
            </a:extLst>
          </p:cNvPr>
          <p:cNvSpPr/>
          <p:nvPr/>
        </p:nvSpPr>
        <p:spPr>
          <a:xfrm rot="10800000">
            <a:off x="1358387" y="859066"/>
            <a:ext cx="241439" cy="25324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/>
          </a:p>
        </p:txBody>
      </p:sp>
      <p:cxnSp>
        <p:nvCxnSpPr>
          <p:cNvPr id="14" name="Conector recto 159">
            <a:extLst>
              <a:ext uri="{FF2B5EF4-FFF2-40B4-BE49-F238E27FC236}">
                <a16:creationId xmlns:a16="http://schemas.microsoft.com/office/drawing/2014/main" id="{ABBB416D-6E66-7F46-A2D8-ED6E191149F0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1479107" y="1106332"/>
            <a:ext cx="0" cy="171785"/>
          </a:xfrm>
          <a:prstGeom prst="line">
            <a:avLst/>
          </a:prstGeom>
          <a:ln w="127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uadroTexto 160">
            <a:extLst>
              <a:ext uri="{FF2B5EF4-FFF2-40B4-BE49-F238E27FC236}">
                <a16:creationId xmlns:a16="http://schemas.microsoft.com/office/drawing/2014/main" id="{129A1547-A6FF-E14E-9900-A35F64DC7713}"/>
              </a:ext>
            </a:extLst>
          </p:cNvPr>
          <p:cNvSpPr txBox="1"/>
          <p:nvPr/>
        </p:nvSpPr>
        <p:spPr>
          <a:xfrm>
            <a:off x="1317137" y="824654"/>
            <a:ext cx="318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>
                <a:latin typeface="CMU Serif Upright Italic Uprigh" panose="02000603000000000000" pitchFamily="2" charset="0"/>
                <a:ea typeface="CMU Serif Upright Italic Uprigh" panose="02000603000000000000" pitchFamily="2" charset="0"/>
                <a:cs typeface="CMU Serif Upright Italic Uprigh" panose="02000603000000000000" pitchFamily="2" charset="0"/>
              </a:rPr>
              <a:t>i</a:t>
            </a:r>
            <a:endParaRPr lang="en-US" sz="1400" b="1" dirty="0">
              <a:latin typeface="CMU Serif Upright Italic Uprigh" panose="02000603000000000000" pitchFamily="2" charset="0"/>
              <a:ea typeface="CMU Serif Upright Italic Uprigh" panose="02000603000000000000" pitchFamily="2" charset="0"/>
              <a:cs typeface="CMU Serif Upright Italic Uprigh" panose="02000603000000000000" pitchFamily="2" charset="0"/>
            </a:endParaRPr>
          </a:p>
        </p:txBody>
      </p:sp>
      <p:sp>
        <p:nvSpPr>
          <p:cNvPr id="16" name="Elipse 155">
            <a:extLst>
              <a:ext uri="{FF2B5EF4-FFF2-40B4-BE49-F238E27FC236}">
                <a16:creationId xmlns:a16="http://schemas.microsoft.com/office/drawing/2014/main" id="{F6D5DA90-17E2-BA42-8E91-6DC0DCED66B9}"/>
              </a:ext>
            </a:extLst>
          </p:cNvPr>
          <p:cNvSpPr/>
          <p:nvPr/>
        </p:nvSpPr>
        <p:spPr>
          <a:xfrm rot="10800000">
            <a:off x="2762886" y="899704"/>
            <a:ext cx="241439" cy="25324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/>
          </a:p>
        </p:txBody>
      </p:sp>
      <p:cxnSp>
        <p:nvCxnSpPr>
          <p:cNvPr id="17" name="Conector recto 156">
            <a:extLst>
              <a:ext uri="{FF2B5EF4-FFF2-40B4-BE49-F238E27FC236}">
                <a16:creationId xmlns:a16="http://schemas.microsoft.com/office/drawing/2014/main" id="{38A75AC5-5C9D-174D-8094-E40720A47342}"/>
              </a:ext>
            </a:extLst>
          </p:cNvPr>
          <p:cNvCxnSpPr/>
          <p:nvPr/>
        </p:nvCxnSpPr>
        <p:spPr>
          <a:xfrm flipV="1">
            <a:off x="2876782" y="1146970"/>
            <a:ext cx="0" cy="171785"/>
          </a:xfrm>
          <a:prstGeom prst="line">
            <a:avLst/>
          </a:prstGeom>
          <a:ln w="127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CuadroTexto 205">
            <a:extLst>
              <a:ext uri="{FF2B5EF4-FFF2-40B4-BE49-F238E27FC236}">
                <a16:creationId xmlns:a16="http://schemas.microsoft.com/office/drawing/2014/main" id="{B9C12EE1-B922-4543-8993-AE4426718F44}"/>
              </a:ext>
            </a:extLst>
          </p:cNvPr>
          <p:cNvSpPr txBox="1"/>
          <p:nvPr/>
        </p:nvSpPr>
        <p:spPr>
          <a:xfrm>
            <a:off x="503058" y="531860"/>
            <a:ext cx="711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MU Serif Roman"/>
                <a:cs typeface="CMU Serif Roman"/>
              </a:rPr>
              <a:t>Backup </a:t>
            </a:r>
            <a:br>
              <a:rPr lang="en-US" sz="900" dirty="0">
                <a:latin typeface="CMU Serif Roman"/>
                <a:cs typeface="CMU Serif Roman"/>
              </a:rPr>
            </a:br>
            <a:r>
              <a:rPr lang="en-US" sz="900" dirty="0">
                <a:latin typeface="CMU Serif Roman"/>
                <a:cs typeface="CMU Serif Roman"/>
              </a:rPr>
              <a:t>Relay</a:t>
            </a:r>
            <a:r>
              <a:rPr lang="en-US" sz="900" i="1" dirty="0">
                <a:latin typeface="CMU Serif Roman"/>
                <a:cs typeface="CMU Serif Roman"/>
              </a:rPr>
              <a:t> C </a:t>
            </a:r>
            <a:endParaRPr lang="en-US" sz="900" i="1" baseline="-25000" dirty="0">
              <a:latin typeface="CMU Serif Roman"/>
              <a:cs typeface="CMU Serif Roman"/>
            </a:endParaRPr>
          </a:p>
        </p:txBody>
      </p:sp>
      <p:sp>
        <p:nvSpPr>
          <p:cNvPr id="19" name="CuadroTexto 339">
            <a:extLst>
              <a:ext uri="{FF2B5EF4-FFF2-40B4-BE49-F238E27FC236}">
                <a16:creationId xmlns:a16="http://schemas.microsoft.com/office/drawing/2014/main" id="{982A798D-0DDF-5C43-87A7-B16CB49B64E7}"/>
              </a:ext>
            </a:extLst>
          </p:cNvPr>
          <p:cNvSpPr txBox="1"/>
          <p:nvPr/>
        </p:nvSpPr>
        <p:spPr>
          <a:xfrm>
            <a:off x="3300835" y="546459"/>
            <a:ext cx="759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MU Serif Roman"/>
                <a:cs typeface="CMU Serif Roman"/>
              </a:rPr>
              <a:t>Backup </a:t>
            </a:r>
          </a:p>
          <a:p>
            <a:r>
              <a:rPr lang="en-US" sz="900" dirty="0">
                <a:latin typeface="CMU Serif Roman"/>
                <a:cs typeface="CMU Serif Roman"/>
              </a:rPr>
              <a:t>Relay </a:t>
            </a:r>
            <a:r>
              <a:rPr lang="en-US" sz="900" i="1" dirty="0">
                <a:latin typeface="CMU Serif Roman"/>
                <a:cs typeface="CMU Serif Roman"/>
              </a:rPr>
              <a:t>D</a:t>
            </a:r>
            <a:r>
              <a:rPr lang="en-US" sz="900" dirty="0">
                <a:latin typeface="CMU Serif Roman"/>
                <a:cs typeface="CMU Serif Roman"/>
              </a:rPr>
              <a:t>  </a:t>
            </a:r>
            <a:endParaRPr lang="en-US" sz="900" i="1" baseline="-25000" dirty="0">
              <a:latin typeface="CMU Serif Roman"/>
              <a:cs typeface="CMU Serif Roman"/>
            </a:endParaRPr>
          </a:p>
        </p:txBody>
      </p:sp>
      <p:sp>
        <p:nvSpPr>
          <p:cNvPr id="20" name="CuadroTexto 217">
            <a:extLst>
              <a:ext uri="{FF2B5EF4-FFF2-40B4-BE49-F238E27FC236}">
                <a16:creationId xmlns:a16="http://schemas.microsoft.com/office/drawing/2014/main" id="{31C60D96-A1DA-A54B-9049-589C49B8C17F}"/>
              </a:ext>
            </a:extLst>
          </p:cNvPr>
          <p:cNvSpPr txBox="1"/>
          <p:nvPr/>
        </p:nvSpPr>
        <p:spPr>
          <a:xfrm>
            <a:off x="6499526" y="1993333"/>
            <a:ext cx="41407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en-US" sz="1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CuadroTexto 364">
            <a:extLst>
              <a:ext uri="{FF2B5EF4-FFF2-40B4-BE49-F238E27FC236}">
                <a16:creationId xmlns:a16="http://schemas.microsoft.com/office/drawing/2014/main" id="{202205C1-5CA1-914B-B254-3EED9C10C8B9}"/>
              </a:ext>
            </a:extLst>
          </p:cNvPr>
          <p:cNvSpPr txBox="1"/>
          <p:nvPr/>
        </p:nvSpPr>
        <p:spPr>
          <a:xfrm>
            <a:off x="1201121" y="507441"/>
            <a:ext cx="1304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MU Serif Roman"/>
                <a:cs typeface="CMU Serif Roman"/>
              </a:rPr>
              <a:t>Primary              </a:t>
            </a:r>
          </a:p>
          <a:p>
            <a:r>
              <a:rPr lang="en-US" sz="900" dirty="0">
                <a:latin typeface="CMU Serif Roman"/>
                <a:cs typeface="CMU Serif Roman"/>
              </a:rPr>
              <a:t>Relay </a:t>
            </a:r>
            <a:r>
              <a:rPr lang="en-US" sz="900" i="1" dirty="0">
                <a:latin typeface="CMU Serif Roman"/>
                <a:cs typeface="CMU Serif Roman"/>
              </a:rPr>
              <a:t>A</a:t>
            </a:r>
            <a:endParaRPr lang="en-US" sz="1050" b="1" i="1" baseline="-25000" dirty="0">
              <a:solidFill>
                <a:srgbClr val="FF0000"/>
              </a:solidFill>
              <a:latin typeface="CMU Serif Roman"/>
              <a:cs typeface="CMU Serif Roman"/>
            </a:endParaRPr>
          </a:p>
        </p:txBody>
      </p:sp>
      <p:sp>
        <p:nvSpPr>
          <p:cNvPr id="22" name="CuadroTexto 364">
            <a:extLst>
              <a:ext uri="{FF2B5EF4-FFF2-40B4-BE49-F238E27FC236}">
                <a16:creationId xmlns:a16="http://schemas.microsoft.com/office/drawing/2014/main" id="{2FD515B0-A33D-6B4F-B545-AD101E362B36}"/>
              </a:ext>
            </a:extLst>
          </p:cNvPr>
          <p:cNvSpPr txBox="1"/>
          <p:nvPr/>
        </p:nvSpPr>
        <p:spPr>
          <a:xfrm>
            <a:off x="2605622" y="550662"/>
            <a:ext cx="705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MU Serif Roman"/>
                <a:cs typeface="CMU Serif Roman"/>
              </a:rPr>
              <a:t>Primary              </a:t>
            </a:r>
          </a:p>
          <a:p>
            <a:r>
              <a:rPr lang="en-US" sz="900" dirty="0">
                <a:latin typeface="CMU Serif Roman"/>
                <a:cs typeface="CMU Serif Roman"/>
              </a:rPr>
              <a:t>Relay </a:t>
            </a:r>
            <a:r>
              <a:rPr lang="en-US" sz="900" i="1" dirty="0">
                <a:latin typeface="CMU Serif Roman"/>
                <a:cs typeface="CMU Serif Roman"/>
              </a:rPr>
              <a:t>B</a:t>
            </a:r>
            <a:endParaRPr lang="en-US" sz="1050" b="1" i="1" baseline="-25000" dirty="0">
              <a:solidFill>
                <a:srgbClr val="FF0000"/>
              </a:solidFill>
              <a:latin typeface="CMU Serif Roman"/>
              <a:cs typeface="CMU Serif Roman"/>
            </a:endParaRPr>
          </a:p>
        </p:txBody>
      </p:sp>
      <p:grpSp>
        <p:nvGrpSpPr>
          <p:cNvPr id="23" name="Grupo 73">
            <a:extLst>
              <a:ext uri="{FF2B5EF4-FFF2-40B4-BE49-F238E27FC236}">
                <a16:creationId xmlns:a16="http://schemas.microsoft.com/office/drawing/2014/main" id="{3ABB9E9C-E1C8-3E46-A52A-128C87DE89EE}"/>
              </a:ext>
            </a:extLst>
          </p:cNvPr>
          <p:cNvGrpSpPr/>
          <p:nvPr/>
        </p:nvGrpSpPr>
        <p:grpSpPr>
          <a:xfrm>
            <a:off x="1025096" y="1103934"/>
            <a:ext cx="363420" cy="172118"/>
            <a:chOff x="3106615" y="993425"/>
            <a:chExt cx="363420" cy="172118"/>
          </a:xfrm>
        </p:grpSpPr>
        <p:grpSp>
          <p:nvGrpSpPr>
            <p:cNvPr id="24" name="Agrupar 51">
              <a:extLst>
                <a:ext uri="{FF2B5EF4-FFF2-40B4-BE49-F238E27FC236}">
                  <a16:creationId xmlns:a16="http://schemas.microsoft.com/office/drawing/2014/main" id="{DEDBCADD-32F0-8A45-B222-F33DBDD271E2}"/>
                </a:ext>
              </a:extLst>
            </p:cNvPr>
            <p:cNvGrpSpPr/>
            <p:nvPr/>
          </p:nvGrpSpPr>
          <p:grpSpPr>
            <a:xfrm>
              <a:off x="3106615" y="993425"/>
              <a:ext cx="176025" cy="172118"/>
              <a:chOff x="513989" y="2970944"/>
              <a:chExt cx="713232" cy="713206"/>
            </a:xfrm>
          </p:grpSpPr>
          <p:sp>
            <p:nvSpPr>
              <p:cNvPr id="26" name="Elipse 24">
                <a:extLst>
                  <a:ext uri="{FF2B5EF4-FFF2-40B4-BE49-F238E27FC236}">
                    <a16:creationId xmlns:a16="http://schemas.microsoft.com/office/drawing/2014/main" id="{F96BDD1F-F692-F543-9E11-240F08FFCC80}"/>
                  </a:ext>
                </a:extLst>
              </p:cNvPr>
              <p:cNvSpPr/>
              <p:nvPr/>
            </p:nvSpPr>
            <p:spPr>
              <a:xfrm>
                <a:off x="513989" y="2970944"/>
                <a:ext cx="713232" cy="713206"/>
              </a:xfrm>
              <a:prstGeom prst="ellipse">
                <a:avLst/>
              </a:prstGeom>
              <a:solidFill>
                <a:srgbClr val="FFFF00"/>
              </a:solidFill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400"/>
              </a:p>
            </p:txBody>
          </p:sp>
          <p:grpSp>
            <p:nvGrpSpPr>
              <p:cNvPr id="27" name="Agrupar 50">
                <a:extLst>
                  <a:ext uri="{FF2B5EF4-FFF2-40B4-BE49-F238E27FC236}">
                    <a16:creationId xmlns:a16="http://schemas.microsoft.com/office/drawing/2014/main" id="{5758F5D4-C700-9E48-B0E0-0052701E4BC4}"/>
                  </a:ext>
                </a:extLst>
              </p:cNvPr>
              <p:cNvGrpSpPr/>
              <p:nvPr/>
            </p:nvGrpSpPr>
            <p:grpSpPr>
              <a:xfrm>
                <a:off x="640043" y="3154486"/>
                <a:ext cx="473632" cy="331761"/>
                <a:chOff x="870606" y="4709671"/>
                <a:chExt cx="473632" cy="331761"/>
              </a:xfrm>
            </p:grpSpPr>
            <p:sp>
              <p:nvSpPr>
                <p:cNvPr id="28" name="Arco 25">
                  <a:extLst>
                    <a:ext uri="{FF2B5EF4-FFF2-40B4-BE49-F238E27FC236}">
                      <a16:creationId xmlns:a16="http://schemas.microsoft.com/office/drawing/2014/main" id="{9B2CE019-DE68-EC4C-A432-EF26594358AE}"/>
                    </a:ext>
                  </a:extLst>
                </p:cNvPr>
                <p:cNvSpPr/>
                <p:nvPr/>
              </p:nvSpPr>
              <p:spPr>
                <a:xfrm rot="10800000" flipV="1">
                  <a:off x="870606" y="4773149"/>
                  <a:ext cx="224651" cy="268283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  <p:sp>
              <p:nvSpPr>
                <p:cNvPr id="29" name="Arco 26">
                  <a:extLst>
                    <a:ext uri="{FF2B5EF4-FFF2-40B4-BE49-F238E27FC236}">
                      <a16:creationId xmlns:a16="http://schemas.microsoft.com/office/drawing/2014/main" id="{A0FEBE71-DCEB-394B-9D21-F8539BEB998D}"/>
                    </a:ext>
                  </a:extLst>
                </p:cNvPr>
                <p:cNvSpPr/>
                <p:nvPr/>
              </p:nvSpPr>
              <p:spPr>
                <a:xfrm flipV="1">
                  <a:off x="1095269" y="4709671"/>
                  <a:ext cx="248969" cy="331757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</p:grpSp>
        </p:grpSp>
        <p:cxnSp>
          <p:nvCxnSpPr>
            <p:cNvPr id="25" name="Conector recto 38">
              <a:extLst>
                <a:ext uri="{FF2B5EF4-FFF2-40B4-BE49-F238E27FC236}">
                  <a16:creationId xmlns:a16="http://schemas.microsoft.com/office/drawing/2014/main" id="{6F147719-4E23-3E4B-B5D7-BA5BE0D737D7}"/>
                </a:ext>
              </a:extLst>
            </p:cNvPr>
            <p:cNvCxnSpPr>
              <a:cxnSpLocks/>
              <a:stCxn id="26" idx="6"/>
            </p:cNvCxnSpPr>
            <p:nvPr/>
          </p:nvCxnSpPr>
          <p:spPr>
            <a:xfrm>
              <a:off x="3282640" y="1079484"/>
              <a:ext cx="187395" cy="0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" name="Conector recto 257">
            <a:extLst>
              <a:ext uri="{FF2B5EF4-FFF2-40B4-BE49-F238E27FC236}">
                <a16:creationId xmlns:a16="http://schemas.microsoft.com/office/drawing/2014/main" id="{6AB8F441-CFB8-2340-A00F-AF77156BA67E}"/>
              </a:ext>
            </a:extLst>
          </p:cNvPr>
          <p:cNvCxnSpPr>
            <a:cxnSpLocks/>
          </p:cNvCxnSpPr>
          <p:nvPr/>
        </p:nvCxnSpPr>
        <p:spPr>
          <a:xfrm flipV="1">
            <a:off x="2198814" y="1389855"/>
            <a:ext cx="167164" cy="207844"/>
          </a:xfrm>
          <a:prstGeom prst="line">
            <a:avLst/>
          </a:prstGeom>
          <a:ln w="12700" cmpd="sng">
            <a:solidFill>
              <a:srgbClr val="FF000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CuadroTexto 160">
            <a:extLst>
              <a:ext uri="{FF2B5EF4-FFF2-40B4-BE49-F238E27FC236}">
                <a16:creationId xmlns:a16="http://schemas.microsoft.com/office/drawing/2014/main" id="{6FF0CB48-778B-3A42-A3E7-E077B5923DE8}"/>
              </a:ext>
            </a:extLst>
          </p:cNvPr>
          <p:cNvSpPr txBox="1"/>
          <p:nvPr/>
        </p:nvSpPr>
        <p:spPr>
          <a:xfrm>
            <a:off x="2716866" y="849251"/>
            <a:ext cx="318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CMU Serif Upright Italic Uprigh" panose="02000603000000000000" pitchFamily="2" charset="0"/>
                <a:ea typeface="CMU Serif Upright Italic Uprigh" panose="02000603000000000000" pitchFamily="2" charset="0"/>
                <a:cs typeface="CMU Serif Upright Italic Uprigh" panose="02000603000000000000" pitchFamily="2" charset="0"/>
              </a:rPr>
              <a:t>q</a:t>
            </a:r>
          </a:p>
        </p:txBody>
      </p:sp>
      <p:sp>
        <p:nvSpPr>
          <p:cNvPr id="32" name="Arco 180">
            <a:extLst>
              <a:ext uri="{FF2B5EF4-FFF2-40B4-BE49-F238E27FC236}">
                <a16:creationId xmlns:a16="http://schemas.microsoft.com/office/drawing/2014/main" id="{A623FB3F-8ED5-2D47-90C0-2262D6461917}"/>
              </a:ext>
            </a:extLst>
          </p:cNvPr>
          <p:cNvSpPr/>
          <p:nvPr/>
        </p:nvSpPr>
        <p:spPr>
          <a:xfrm flipV="1">
            <a:off x="823395" y="1122364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33" name="Arco 181">
            <a:extLst>
              <a:ext uri="{FF2B5EF4-FFF2-40B4-BE49-F238E27FC236}">
                <a16:creationId xmlns:a16="http://schemas.microsoft.com/office/drawing/2014/main" id="{B1F94A45-A4F3-9042-9EEF-B65016187AB9}"/>
              </a:ext>
            </a:extLst>
          </p:cNvPr>
          <p:cNvSpPr/>
          <p:nvPr/>
        </p:nvSpPr>
        <p:spPr>
          <a:xfrm flipV="1">
            <a:off x="780847" y="1122363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34" name="Arco 184">
            <a:extLst>
              <a:ext uri="{FF2B5EF4-FFF2-40B4-BE49-F238E27FC236}">
                <a16:creationId xmlns:a16="http://schemas.microsoft.com/office/drawing/2014/main" id="{39CEF1E5-8F94-9A4E-AA25-5774E91FC54B}"/>
              </a:ext>
            </a:extLst>
          </p:cNvPr>
          <p:cNvSpPr/>
          <p:nvPr/>
        </p:nvSpPr>
        <p:spPr>
          <a:xfrm flipV="1">
            <a:off x="738300" y="1122362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35" name="Rectángulo 149">
            <a:extLst>
              <a:ext uri="{FF2B5EF4-FFF2-40B4-BE49-F238E27FC236}">
                <a16:creationId xmlns:a16="http://schemas.microsoft.com/office/drawing/2014/main" id="{0FBE4DB6-1BA3-5B47-A757-78605615C0DE}"/>
              </a:ext>
            </a:extLst>
          </p:cNvPr>
          <p:cNvSpPr/>
          <p:nvPr/>
        </p:nvSpPr>
        <p:spPr>
          <a:xfrm rot="5400000">
            <a:off x="931239" y="1339958"/>
            <a:ext cx="124994" cy="110707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36" name="Elipse 158">
            <a:extLst>
              <a:ext uri="{FF2B5EF4-FFF2-40B4-BE49-F238E27FC236}">
                <a16:creationId xmlns:a16="http://schemas.microsoft.com/office/drawing/2014/main" id="{976F23B3-01B6-A648-8695-0EABD173B5FA}"/>
              </a:ext>
            </a:extLst>
          </p:cNvPr>
          <p:cNvSpPr/>
          <p:nvPr/>
        </p:nvSpPr>
        <p:spPr>
          <a:xfrm rot="10800000">
            <a:off x="617580" y="875098"/>
            <a:ext cx="241439" cy="25324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/>
          </a:p>
        </p:txBody>
      </p:sp>
      <p:cxnSp>
        <p:nvCxnSpPr>
          <p:cNvPr id="37" name="Conector recto 159">
            <a:extLst>
              <a:ext uri="{FF2B5EF4-FFF2-40B4-BE49-F238E27FC236}">
                <a16:creationId xmlns:a16="http://schemas.microsoft.com/office/drawing/2014/main" id="{B4D7A508-666D-F748-B081-319D922EF42A}"/>
              </a:ext>
            </a:extLst>
          </p:cNvPr>
          <p:cNvCxnSpPr>
            <a:cxnSpLocks/>
            <a:stCxn id="34" idx="0"/>
          </p:cNvCxnSpPr>
          <p:nvPr/>
        </p:nvCxnSpPr>
        <p:spPr>
          <a:xfrm flipV="1">
            <a:off x="738300" y="1122364"/>
            <a:ext cx="0" cy="171785"/>
          </a:xfrm>
          <a:prstGeom prst="line">
            <a:avLst/>
          </a:prstGeom>
          <a:ln w="127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CuadroTexto 160">
            <a:extLst>
              <a:ext uri="{FF2B5EF4-FFF2-40B4-BE49-F238E27FC236}">
                <a16:creationId xmlns:a16="http://schemas.microsoft.com/office/drawing/2014/main" id="{544CBFED-EB0F-9A46-830D-9DB6308F8A86}"/>
              </a:ext>
            </a:extLst>
          </p:cNvPr>
          <p:cNvSpPr txBox="1"/>
          <p:nvPr/>
        </p:nvSpPr>
        <p:spPr>
          <a:xfrm>
            <a:off x="597106" y="834408"/>
            <a:ext cx="318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CMU Serif Upright Italic Uprigh" panose="02000603000000000000" pitchFamily="2" charset="0"/>
                <a:ea typeface="CMU Serif Upright Italic Uprigh" panose="02000603000000000000" pitchFamily="2" charset="0"/>
                <a:cs typeface="CMU Serif Upright Italic Uprigh" panose="02000603000000000000" pitchFamily="2" charset="0"/>
              </a:rPr>
              <a:t>j</a:t>
            </a:r>
          </a:p>
        </p:txBody>
      </p:sp>
      <p:sp>
        <p:nvSpPr>
          <p:cNvPr id="39" name="Rectángulo 141">
            <a:extLst>
              <a:ext uri="{FF2B5EF4-FFF2-40B4-BE49-F238E27FC236}">
                <a16:creationId xmlns:a16="http://schemas.microsoft.com/office/drawing/2014/main" id="{6355ECA1-6B80-5547-AB5A-3FC2B5A9FF76}"/>
              </a:ext>
            </a:extLst>
          </p:cNvPr>
          <p:cNvSpPr/>
          <p:nvPr/>
        </p:nvSpPr>
        <p:spPr>
          <a:xfrm>
            <a:off x="643171" y="1272620"/>
            <a:ext cx="45719" cy="260253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40" name="Arco 161">
            <a:extLst>
              <a:ext uri="{FF2B5EF4-FFF2-40B4-BE49-F238E27FC236}">
                <a16:creationId xmlns:a16="http://schemas.microsoft.com/office/drawing/2014/main" id="{5E6938C1-B4E8-0640-87C1-EDDC4F817D89}"/>
              </a:ext>
            </a:extLst>
          </p:cNvPr>
          <p:cNvSpPr/>
          <p:nvPr/>
        </p:nvSpPr>
        <p:spPr>
          <a:xfrm flipV="1">
            <a:off x="3612906" y="1105028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41" name="Arco 163">
            <a:extLst>
              <a:ext uri="{FF2B5EF4-FFF2-40B4-BE49-F238E27FC236}">
                <a16:creationId xmlns:a16="http://schemas.microsoft.com/office/drawing/2014/main" id="{2D1F0775-AA8E-D245-82E3-CAB554C33DE3}"/>
              </a:ext>
            </a:extLst>
          </p:cNvPr>
          <p:cNvSpPr/>
          <p:nvPr/>
        </p:nvSpPr>
        <p:spPr>
          <a:xfrm flipV="1">
            <a:off x="3570358" y="1105027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42" name="Arco 169">
            <a:extLst>
              <a:ext uri="{FF2B5EF4-FFF2-40B4-BE49-F238E27FC236}">
                <a16:creationId xmlns:a16="http://schemas.microsoft.com/office/drawing/2014/main" id="{9C51E5DE-6586-4848-BADB-5C62E912F709}"/>
              </a:ext>
            </a:extLst>
          </p:cNvPr>
          <p:cNvSpPr/>
          <p:nvPr/>
        </p:nvSpPr>
        <p:spPr>
          <a:xfrm flipV="1">
            <a:off x="3527811" y="1105026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43" name="Rectángulo 146">
            <a:extLst>
              <a:ext uri="{FF2B5EF4-FFF2-40B4-BE49-F238E27FC236}">
                <a16:creationId xmlns:a16="http://schemas.microsoft.com/office/drawing/2014/main" id="{73C90DB0-312E-FB4B-9D6A-436F2930B044}"/>
              </a:ext>
            </a:extLst>
          </p:cNvPr>
          <p:cNvSpPr/>
          <p:nvPr/>
        </p:nvSpPr>
        <p:spPr>
          <a:xfrm rot="5400000">
            <a:off x="3349230" y="1343442"/>
            <a:ext cx="124994" cy="11070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44" name="Elipse 155">
            <a:extLst>
              <a:ext uri="{FF2B5EF4-FFF2-40B4-BE49-F238E27FC236}">
                <a16:creationId xmlns:a16="http://schemas.microsoft.com/office/drawing/2014/main" id="{38BDAC13-55A9-1748-BD4F-4F5B2C66BAB7}"/>
              </a:ext>
            </a:extLst>
          </p:cNvPr>
          <p:cNvSpPr/>
          <p:nvPr/>
        </p:nvSpPr>
        <p:spPr>
          <a:xfrm rot="10800000">
            <a:off x="3535708" y="895500"/>
            <a:ext cx="241439" cy="25324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/>
          </a:p>
        </p:txBody>
      </p:sp>
      <p:cxnSp>
        <p:nvCxnSpPr>
          <p:cNvPr id="45" name="Conector recto 156">
            <a:extLst>
              <a:ext uri="{FF2B5EF4-FFF2-40B4-BE49-F238E27FC236}">
                <a16:creationId xmlns:a16="http://schemas.microsoft.com/office/drawing/2014/main" id="{13023B36-4FC7-7643-BCC4-88305F680785}"/>
              </a:ext>
            </a:extLst>
          </p:cNvPr>
          <p:cNvCxnSpPr/>
          <p:nvPr/>
        </p:nvCxnSpPr>
        <p:spPr>
          <a:xfrm flipV="1">
            <a:off x="3656428" y="1142766"/>
            <a:ext cx="0" cy="171785"/>
          </a:xfrm>
          <a:prstGeom prst="line">
            <a:avLst/>
          </a:prstGeom>
          <a:ln w="127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CuadroTexto 160">
            <a:extLst>
              <a:ext uri="{FF2B5EF4-FFF2-40B4-BE49-F238E27FC236}">
                <a16:creationId xmlns:a16="http://schemas.microsoft.com/office/drawing/2014/main" id="{B9ECBFBC-3B27-6B47-9E27-4BAA48E74B6F}"/>
              </a:ext>
            </a:extLst>
          </p:cNvPr>
          <p:cNvSpPr txBox="1"/>
          <p:nvPr/>
        </p:nvSpPr>
        <p:spPr>
          <a:xfrm>
            <a:off x="3489688" y="850339"/>
            <a:ext cx="318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CMU Serif Upright Italic Uprigh" panose="02000603000000000000" pitchFamily="2" charset="0"/>
                <a:ea typeface="CMU Serif Upright Italic Uprigh" panose="02000603000000000000" pitchFamily="2" charset="0"/>
                <a:cs typeface="CMU Serif Upright Italic Uprigh" panose="02000603000000000000" pitchFamily="2" charset="0"/>
              </a:rPr>
              <a:t>p</a:t>
            </a:r>
          </a:p>
        </p:txBody>
      </p:sp>
      <p:sp>
        <p:nvSpPr>
          <p:cNvPr id="47" name="Rectángulo 141">
            <a:extLst>
              <a:ext uri="{FF2B5EF4-FFF2-40B4-BE49-F238E27FC236}">
                <a16:creationId xmlns:a16="http://schemas.microsoft.com/office/drawing/2014/main" id="{55BC0FDA-06E2-DE44-8D99-5EC9CC28C357}"/>
              </a:ext>
            </a:extLst>
          </p:cNvPr>
          <p:cNvSpPr/>
          <p:nvPr/>
        </p:nvSpPr>
        <p:spPr>
          <a:xfrm>
            <a:off x="1389484" y="1152381"/>
            <a:ext cx="45719" cy="369126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48" name="Rectángulo 141">
            <a:extLst>
              <a:ext uri="{FF2B5EF4-FFF2-40B4-BE49-F238E27FC236}">
                <a16:creationId xmlns:a16="http://schemas.microsoft.com/office/drawing/2014/main" id="{D9027906-E56A-624D-AD91-5D57DC3433BB}"/>
              </a:ext>
            </a:extLst>
          </p:cNvPr>
          <p:cNvSpPr/>
          <p:nvPr/>
        </p:nvSpPr>
        <p:spPr>
          <a:xfrm>
            <a:off x="2961133" y="1173993"/>
            <a:ext cx="45719" cy="313834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49" name="Rectángulo 141">
            <a:extLst>
              <a:ext uri="{FF2B5EF4-FFF2-40B4-BE49-F238E27FC236}">
                <a16:creationId xmlns:a16="http://schemas.microsoft.com/office/drawing/2014/main" id="{1F0CBE7A-4C19-3D4D-8853-0CD02DF73DA8}"/>
              </a:ext>
            </a:extLst>
          </p:cNvPr>
          <p:cNvSpPr/>
          <p:nvPr/>
        </p:nvSpPr>
        <p:spPr>
          <a:xfrm>
            <a:off x="3719306" y="1265679"/>
            <a:ext cx="45719" cy="260253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cxnSp>
        <p:nvCxnSpPr>
          <p:cNvPr id="50" name="Conector recto 257">
            <a:extLst>
              <a:ext uri="{FF2B5EF4-FFF2-40B4-BE49-F238E27FC236}">
                <a16:creationId xmlns:a16="http://schemas.microsoft.com/office/drawing/2014/main" id="{92D0C083-753E-DD41-8FBA-906760DDC9D5}"/>
              </a:ext>
            </a:extLst>
          </p:cNvPr>
          <p:cNvCxnSpPr>
            <a:cxnSpLocks/>
          </p:cNvCxnSpPr>
          <p:nvPr/>
        </p:nvCxnSpPr>
        <p:spPr>
          <a:xfrm flipV="1">
            <a:off x="2531592" y="1504164"/>
            <a:ext cx="341277" cy="5575"/>
          </a:xfrm>
          <a:prstGeom prst="line">
            <a:avLst/>
          </a:prstGeom>
          <a:ln w="12700" cmpd="sng">
            <a:solidFill>
              <a:srgbClr val="FF000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257">
            <a:extLst>
              <a:ext uri="{FF2B5EF4-FFF2-40B4-BE49-F238E27FC236}">
                <a16:creationId xmlns:a16="http://schemas.microsoft.com/office/drawing/2014/main" id="{03AAA6AF-45B6-2D4F-B46C-9A6EB6365743}"/>
              </a:ext>
            </a:extLst>
          </p:cNvPr>
          <p:cNvCxnSpPr>
            <a:cxnSpLocks/>
          </p:cNvCxnSpPr>
          <p:nvPr/>
        </p:nvCxnSpPr>
        <p:spPr>
          <a:xfrm flipV="1">
            <a:off x="3339319" y="1504594"/>
            <a:ext cx="341277" cy="5575"/>
          </a:xfrm>
          <a:prstGeom prst="line">
            <a:avLst/>
          </a:prstGeom>
          <a:ln w="12700" cmpd="sng">
            <a:solidFill>
              <a:srgbClr val="FF000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257">
            <a:extLst>
              <a:ext uri="{FF2B5EF4-FFF2-40B4-BE49-F238E27FC236}">
                <a16:creationId xmlns:a16="http://schemas.microsoft.com/office/drawing/2014/main" id="{C0E12F4D-94BA-A64D-8741-7BD257EB0586}"/>
              </a:ext>
            </a:extLst>
          </p:cNvPr>
          <p:cNvCxnSpPr>
            <a:cxnSpLocks/>
          </p:cNvCxnSpPr>
          <p:nvPr/>
        </p:nvCxnSpPr>
        <p:spPr>
          <a:xfrm flipH="1">
            <a:off x="1500295" y="1504594"/>
            <a:ext cx="374221" cy="377"/>
          </a:xfrm>
          <a:prstGeom prst="line">
            <a:avLst/>
          </a:prstGeom>
          <a:ln w="12700" cmpd="sng">
            <a:solidFill>
              <a:srgbClr val="FF000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257">
            <a:extLst>
              <a:ext uri="{FF2B5EF4-FFF2-40B4-BE49-F238E27FC236}">
                <a16:creationId xmlns:a16="http://schemas.microsoft.com/office/drawing/2014/main" id="{3922E7B9-8A24-494B-8EE3-51DD11804CC2}"/>
              </a:ext>
            </a:extLst>
          </p:cNvPr>
          <p:cNvCxnSpPr>
            <a:cxnSpLocks/>
          </p:cNvCxnSpPr>
          <p:nvPr/>
        </p:nvCxnSpPr>
        <p:spPr>
          <a:xfrm flipH="1">
            <a:off x="746730" y="1505597"/>
            <a:ext cx="374221" cy="377"/>
          </a:xfrm>
          <a:prstGeom prst="line">
            <a:avLst/>
          </a:prstGeom>
          <a:ln w="12700" cmpd="sng">
            <a:solidFill>
              <a:srgbClr val="FF000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4" name="Grupo 69">
            <a:extLst>
              <a:ext uri="{FF2B5EF4-FFF2-40B4-BE49-F238E27FC236}">
                <a16:creationId xmlns:a16="http://schemas.microsoft.com/office/drawing/2014/main" id="{F8C66773-8379-6343-BE74-7CC1811F996A}"/>
              </a:ext>
            </a:extLst>
          </p:cNvPr>
          <p:cNvGrpSpPr/>
          <p:nvPr/>
        </p:nvGrpSpPr>
        <p:grpSpPr>
          <a:xfrm rot="2145844">
            <a:off x="2062962" y="1585412"/>
            <a:ext cx="222041" cy="89865"/>
            <a:chOff x="4170485" y="1487905"/>
            <a:chExt cx="222041" cy="89865"/>
          </a:xfrm>
        </p:grpSpPr>
        <p:cxnSp>
          <p:nvCxnSpPr>
            <p:cNvPr id="55" name="Conector recto 145">
              <a:extLst>
                <a:ext uri="{FF2B5EF4-FFF2-40B4-BE49-F238E27FC236}">
                  <a16:creationId xmlns:a16="http://schemas.microsoft.com/office/drawing/2014/main" id="{4860074B-EF78-6746-9A28-8CEEFE9E83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70485" y="1487905"/>
              <a:ext cx="222041" cy="2859"/>
            </a:xfrm>
            <a:prstGeom prst="line">
              <a:avLst/>
            </a:prstGeom>
            <a:ln w="6350" cmpd="sng">
              <a:solidFill>
                <a:srgbClr val="FF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cto 145">
              <a:extLst>
                <a:ext uri="{FF2B5EF4-FFF2-40B4-BE49-F238E27FC236}">
                  <a16:creationId xmlns:a16="http://schemas.microsoft.com/office/drawing/2014/main" id="{ACFB74E0-4497-E94F-B45C-8531E10CFD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05330" y="1532039"/>
              <a:ext cx="152349" cy="0"/>
            </a:xfrm>
            <a:prstGeom prst="line">
              <a:avLst/>
            </a:prstGeom>
            <a:ln w="6350" cmpd="sng">
              <a:solidFill>
                <a:srgbClr val="FF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cto 145">
              <a:extLst>
                <a:ext uri="{FF2B5EF4-FFF2-40B4-BE49-F238E27FC236}">
                  <a16:creationId xmlns:a16="http://schemas.microsoft.com/office/drawing/2014/main" id="{038605D2-F927-8444-B663-39C8C56570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49805" y="1577770"/>
              <a:ext cx="69640" cy="0"/>
            </a:xfrm>
            <a:prstGeom prst="line">
              <a:avLst/>
            </a:prstGeom>
            <a:ln w="6350" cmpd="sng">
              <a:solidFill>
                <a:srgbClr val="FF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Elipse 68">
            <a:extLst>
              <a:ext uri="{FF2B5EF4-FFF2-40B4-BE49-F238E27FC236}">
                <a16:creationId xmlns:a16="http://schemas.microsoft.com/office/drawing/2014/main" id="{E189AC2E-139D-824B-971B-4230E50B86C6}"/>
              </a:ext>
            </a:extLst>
          </p:cNvPr>
          <p:cNvSpPr/>
          <p:nvPr/>
        </p:nvSpPr>
        <p:spPr>
          <a:xfrm>
            <a:off x="2315341" y="1364023"/>
            <a:ext cx="80752" cy="6224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59" name="Grupo 310">
            <a:extLst>
              <a:ext uri="{FF2B5EF4-FFF2-40B4-BE49-F238E27FC236}">
                <a16:creationId xmlns:a16="http://schemas.microsoft.com/office/drawing/2014/main" id="{770438DD-9073-4140-A08F-21BEEBC94577}"/>
              </a:ext>
            </a:extLst>
          </p:cNvPr>
          <p:cNvGrpSpPr/>
          <p:nvPr/>
        </p:nvGrpSpPr>
        <p:grpSpPr>
          <a:xfrm rot="10800000">
            <a:off x="3006852" y="1138322"/>
            <a:ext cx="363420" cy="172118"/>
            <a:chOff x="3106615" y="993425"/>
            <a:chExt cx="363420" cy="172118"/>
          </a:xfrm>
        </p:grpSpPr>
        <p:grpSp>
          <p:nvGrpSpPr>
            <p:cNvPr id="60" name="Agrupar 51">
              <a:extLst>
                <a:ext uri="{FF2B5EF4-FFF2-40B4-BE49-F238E27FC236}">
                  <a16:creationId xmlns:a16="http://schemas.microsoft.com/office/drawing/2014/main" id="{712DFF6A-D5F0-6449-8D91-4A22BC28E9F5}"/>
                </a:ext>
              </a:extLst>
            </p:cNvPr>
            <p:cNvGrpSpPr/>
            <p:nvPr/>
          </p:nvGrpSpPr>
          <p:grpSpPr>
            <a:xfrm>
              <a:off x="3106615" y="993425"/>
              <a:ext cx="176025" cy="172118"/>
              <a:chOff x="513989" y="2970944"/>
              <a:chExt cx="713232" cy="713206"/>
            </a:xfrm>
          </p:grpSpPr>
          <p:sp>
            <p:nvSpPr>
              <p:cNvPr id="62" name="Elipse 24">
                <a:extLst>
                  <a:ext uri="{FF2B5EF4-FFF2-40B4-BE49-F238E27FC236}">
                    <a16:creationId xmlns:a16="http://schemas.microsoft.com/office/drawing/2014/main" id="{70556365-79BC-C541-B7AB-5D27E57428EE}"/>
                  </a:ext>
                </a:extLst>
              </p:cNvPr>
              <p:cNvSpPr/>
              <p:nvPr/>
            </p:nvSpPr>
            <p:spPr>
              <a:xfrm>
                <a:off x="513989" y="2970944"/>
                <a:ext cx="713232" cy="713206"/>
              </a:xfrm>
              <a:prstGeom prst="ellipse">
                <a:avLst/>
              </a:prstGeom>
              <a:solidFill>
                <a:srgbClr val="FFFF00"/>
              </a:solidFill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400"/>
              </a:p>
            </p:txBody>
          </p:sp>
          <p:grpSp>
            <p:nvGrpSpPr>
              <p:cNvPr id="63" name="Agrupar 50">
                <a:extLst>
                  <a:ext uri="{FF2B5EF4-FFF2-40B4-BE49-F238E27FC236}">
                    <a16:creationId xmlns:a16="http://schemas.microsoft.com/office/drawing/2014/main" id="{2AB7A940-585C-5647-A7D1-DEF9748BAA43}"/>
                  </a:ext>
                </a:extLst>
              </p:cNvPr>
              <p:cNvGrpSpPr/>
              <p:nvPr/>
            </p:nvGrpSpPr>
            <p:grpSpPr>
              <a:xfrm>
                <a:off x="640043" y="3154486"/>
                <a:ext cx="473632" cy="331761"/>
                <a:chOff x="870606" y="4709671"/>
                <a:chExt cx="473632" cy="331761"/>
              </a:xfrm>
            </p:grpSpPr>
            <p:sp>
              <p:nvSpPr>
                <p:cNvPr id="64" name="Arco 25">
                  <a:extLst>
                    <a:ext uri="{FF2B5EF4-FFF2-40B4-BE49-F238E27FC236}">
                      <a16:creationId xmlns:a16="http://schemas.microsoft.com/office/drawing/2014/main" id="{DDC9ACD6-ADF9-AB43-BC3F-9CA4EF81043B}"/>
                    </a:ext>
                  </a:extLst>
                </p:cNvPr>
                <p:cNvSpPr/>
                <p:nvPr/>
              </p:nvSpPr>
              <p:spPr>
                <a:xfrm rot="10800000" flipV="1">
                  <a:off x="870606" y="4773149"/>
                  <a:ext cx="224651" cy="268283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  <p:sp>
              <p:nvSpPr>
                <p:cNvPr id="65" name="Arco 26">
                  <a:extLst>
                    <a:ext uri="{FF2B5EF4-FFF2-40B4-BE49-F238E27FC236}">
                      <a16:creationId xmlns:a16="http://schemas.microsoft.com/office/drawing/2014/main" id="{DD3B0314-8C89-1941-93DC-F8C02DB19CAE}"/>
                    </a:ext>
                  </a:extLst>
                </p:cNvPr>
                <p:cNvSpPr/>
                <p:nvPr/>
              </p:nvSpPr>
              <p:spPr>
                <a:xfrm flipV="1">
                  <a:off x="1095269" y="4709671"/>
                  <a:ext cx="248969" cy="331757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</p:grpSp>
        </p:grpSp>
        <p:cxnSp>
          <p:nvCxnSpPr>
            <p:cNvPr id="61" name="Conector recto 38">
              <a:extLst>
                <a:ext uri="{FF2B5EF4-FFF2-40B4-BE49-F238E27FC236}">
                  <a16:creationId xmlns:a16="http://schemas.microsoft.com/office/drawing/2014/main" id="{DBCDCAE9-0DBC-8343-AF3F-8A4DA097CA0F}"/>
                </a:ext>
              </a:extLst>
            </p:cNvPr>
            <p:cNvCxnSpPr>
              <a:cxnSpLocks/>
              <a:stCxn id="62" idx="6"/>
            </p:cNvCxnSpPr>
            <p:nvPr/>
          </p:nvCxnSpPr>
          <p:spPr>
            <a:xfrm>
              <a:off x="3282640" y="1079484"/>
              <a:ext cx="187395" cy="0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CuadroTexto 387">
            <a:extLst>
              <a:ext uri="{FF2B5EF4-FFF2-40B4-BE49-F238E27FC236}">
                <a16:creationId xmlns:a16="http://schemas.microsoft.com/office/drawing/2014/main" id="{2928E663-DA9A-0144-9E83-8CB0962EC94A}"/>
              </a:ext>
            </a:extLst>
          </p:cNvPr>
          <p:cNvSpPr txBox="1"/>
          <p:nvPr/>
        </p:nvSpPr>
        <p:spPr>
          <a:xfrm>
            <a:off x="1636882" y="534399"/>
            <a:ext cx="11418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</a:t>
            </a:r>
            <a:r>
              <a:rPr lang="en-US" sz="1050" i="1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B </a:t>
            </a:r>
            <a:r>
              <a:rPr lang="en-US" sz="1050" i="1" dirty="0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&lt; T</a:t>
            </a:r>
            <a:r>
              <a:rPr lang="en-US" sz="1050" i="1" baseline="-25000" dirty="0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A</a:t>
            </a:r>
            <a:endParaRPr lang="en-US" sz="1050" i="1" baseline="-250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67" name="Arco 180">
            <a:extLst>
              <a:ext uri="{FF2B5EF4-FFF2-40B4-BE49-F238E27FC236}">
                <a16:creationId xmlns:a16="http://schemas.microsoft.com/office/drawing/2014/main" id="{9DEB3683-629B-E045-9869-F3037D85AA62}"/>
              </a:ext>
            </a:extLst>
          </p:cNvPr>
          <p:cNvSpPr/>
          <p:nvPr/>
        </p:nvSpPr>
        <p:spPr>
          <a:xfrm flipV="1">
            <a:off x="5352509" y="1124039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68" name="Arco 181">
            <a:extLst>
              <a:ext uri="{FF2B5EF4-FFF2-40B4-BE49-F238E27FC236}">
                <a16:creationId xmlns:a16="http://schemas.microsoft.com/office/drawing/2014/main" id="{383A19A2-9165-2748-A778-62E294675DE3}"/>
              </a:ext>
            </a:extLst>
          </p:cNvPr>
          <p:cNvSpPr/>
          <p:nvPr/>
        </p:nvSpPr>
        <p:spPr>
          <a:xfrm flipV="1">
            <a:off x="5309961" y="1124038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69" name="Arco 184">
            <a:extLst>
              <a:ext uri="{FF2B5EF4-FFF2-40B4-BE49-F238E27FC236}">
                <a16:creationId xmlns:a16="http://schemas.microsoft.com/office/drawing/2014/main" id="{B0676FED-8CEE-2247-AF9D-A8A29165D561}"/>
              </a:ext>
            </a:extLst>
          </p:cNvPr>
          <p:cNvSpPr/>
          <p:nvPr/>
        </p:nvSpPr>
        <p:spPr>
          <a:xfrm flipV="1">
            <a:off x="5267414" y="1124037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70" name="Arco 161">
            <a:extLst>
              <a:ext uri="{FF2B5EF4-FFF2-40B4-BE49-F238E27FC236}">
                <a16:creationId xmlns:a16="http://schemas.microsoft.com/office/drawing/2014/main" id="{512DF51A-285D-2549-9D45-3BD7D5E1186C}"/>
              </a:ext>
            </a:extLst>
          </p:cNvPr>
          <p:cNvSpPr/>
          <p:nvPr/>
        </p:nvSpPr>
        <p:spPr>
          <a:xfrm flipV="1">
            <a:off x="6628391" y="1126939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71" name="Arco 163">
            <a:extLst>
              <a:ext uri="{FF2B5EF4-FFF2-40B4-BE49-F238E27FC236}">
                <a16:creationId xmlns:a16="http://schemas.microsoft.com/office/drawing/2014/main" id="{CF9CBD00-6BBC-7848-AFC7-87A6C2BD9D5D}"/>
              </a:ext>
            </a:extLst>
          </p:cNvPr>
          <p:cNvSpPr/>
          <p:nvPr/>
        </p:nvSpPr>
        <p:spPr>
          <a:xfrm flipV="1">
            <a:off x="6585843" y="1126938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72" name="Arco 169">
            <a:extLst>
              <a:ext uri="{FF2B5EF4-FFF2-40B4-BE49-F238E27FC236}">
                <a16:creationId xmlns:a16="http://schemas.microsoft.com/office/drawing/2014/main" id="{9F4DFA35-F6DA-7542-86B7-8EF7DD004FF0}"/>
              </a:ext>
            </a:extLst>
          </p:cNvPr>
          <p:cNvSpPr/>
          <p:nvPr/>
        </p:nvSpPr>
        <p:spPr>
          <a:xfrm flipV="1">
            <a:off x="6543296" y="1126937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cxnSp>
        <p:nvCxnSpPr>
          <p:cNvPr id="73" name="Conector recto 145">
            <a:extLst>
              <a:ext uri="{FF2B5EF4-FFF2-40B4-BE49-F238E27FC236}">
                <a16:creationId xmlns:a16="http://schemas.microsoft.com/office/drawing/2014/main" id="{543FCB27-7315-3149-9B3B-DD7DBD13BC71}"/>
              </a:ext>
            </a:extLst>
          </p:cNvPr>
          <p:cNvCxnSpPr>
            <a:cxnSpLocks/>
            <a:stCxn id="111" idx="1"/>
            <a:endCxn id="101" idx="3"/>
          </p:cNvCxnSpPr>
          <p:nvPr/>
        </p:nvCxnSpPr>
        <p:spPr>
          <a:xfrm flipH="1">
            <a:off x="4477197" y="1413513"/>
            <a:ext cx="3030416" cy="6941"/>
          </a:xfrm>
          <a:prstGeom prst="line">
            <a:avLst/>
          </a:prstGeom>
          <a:ln w="63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Rectángulo 146">
            <a:extLst>
              <a:ext uri="{FF2B5EF4-FFF2-40B4-BE49-F238E27FC236}">
                <a16:creationId xmlns:a16="http://schemas.microsoft.com/office/drawing/2014/main" id="{C86E4A6A-3DBD-6D49-ACA7-D8CF23A5A2AE}"/>
              </a:ext>
            </a:extLst>
          </p:cNvPr>
          <p:cNvSpPr/>
          <p:nvPr/>
        </p:nvSpPr>
        <p:spPr>
          <a:xfrm rot="5400000">
            <a:off x="6364715" y="1344881"/>
            <a:ext cx="124994" cy="1107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75" name="Rectángulo 149">
            <a:extLst>
              <a:ext uri="{FF2B5EF4-FFF2-40B4-BE49-F238E27FC236}">
                <a16:creationId xmlns:a16="http://schemas.microsoft.com/office/drawing/2014/main" id="{10E63250-2AAD-E648-BEA5-04363AFADF79}"/>
              </a:ext>
            </a:extLst>
          </p:cNvPr>
          <p:cNvSpPr/>
          <p:nvPr/>
        </p:nvSpPr>
        <p:spPr>
          <a:xfrm rot="5400000">
            <a:off x="5460353" y="1354635"/>
            <a:ext cx="124994" cy="110707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76" name="Elipse 158">
            <a:extLst>
              <a:ext uri="{FF2B5EF4-FFF2-40B4-BE49-F238E27FC236}">
                <a16:creationId xmlns:a16="http://schemas.microsoft.com/office/drawing/2014/main" id="{E50D8495-2B25-5B4E-91BD-82D27F607316}"/>
              </a:ext>
            </a:extLst>
          </p:cNvPr>
          <p:cNvSpPr/>
          <p:nvPr/>
        </p:nvSpPr>
        <p:spPr>
          <a:xfrm rot="10800000">
            <a:off x="5146694" y="876773"/>
            <a:ext cx="241439" cy="25324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/>
          </a:p>
        </p:txBody>
      </p:sp>
      <p:cxnSp>
        <p:nvCxnSpPr>
          <p:cNvPr id="77" name="Conector recto 159">
            <a:extLst>
              <a:ext uri="{FF2B5EF4-FFF2-40B4-BE49-F238E27FC236}">
                <a16:creationId xmlns:a16="http://schemas.microsoft.com/office/drawing/2014/main" id="{A28B5488-381A-114E-8225-748926C7DAEB}"/>
              </a:ext>
            </a:extLst>
          </p:cNvPr>
          <p:cNvCxnSpPr>
            <a:cxnSpLocks/>
            <a:stCxn id="69" idx="0"/>
          </p:cNvCxnSpPr>
          <p:nvPr/>
        </p:nvCxnSpPr>
        <p:spPr>
          <a:xfrm flipV="1">
            <a:off x="5267414" y="1124039"/>
            <a:ext cx="0" cy="171785"/>
          </a:xfrm>
          <a:prstGeom prst="line">
            <a:avLst/>
          </a:prstGeom>
          <a:ln w="127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CuadroTexto 160">
            <a:extLst>
              <a:ext uri="{FF2B5EF4-FFF2-40B4-BE49-F238E27FC236}">
                <a16:creationId xmlns:a16="http://schemas.microsoft.com/office/drawing/2014/main" id="{FAB4B3AD-703F-F549-A8A6-09625EBC1EE8}"/>
              </a:ext>
            </a:extLst>
          </p:cNvPr>
          <p:cNvSpPr txBox="1"/>
          <p:nvPr/>
        </p:nvSpPr>
        <p:spPr>
          <a:xfrm>
            <a:off x="5105444" y="842361"/>
            <a:ext cx="318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>
                <a:latin typeface="CMU Serif Upright Italic Uprigh" panose="02000603000000000000" pitchFamily="2" charset="0"/>
                <a:ea typeface="CMU Serif Upright Italic Uprigh" panose="02000603000000000000" pitchFamily="2" charset="0"/>
                <a:cs typeface="CMU Serif Upright Italic Uprigh" panose="02000603000000000000" pitchFamily="2" charset="0"/>
              </a:rPr>
              <a:t>i</a:t>
            </a:r>
            <a:endParaRPr lang="en-US" sz="1400" b="1" dirty="0">
              <a:latin typeface="CMU Serif Upright Italic Uprigh" panose="02000603000000000000" pitchFamily="2" charset="0"/>
              <a:ea typeface="CMU Serif Upright Italic Uprigh" panose="02000603000000000000" pitchFamily="2" charset="0"/>
              <a:cs typeface="CMU Serif Upright Italic Uprigh" panose="02000603000000000000" pitchFamily="2" charset="0"/>
            </a:endParaRPr>
          </a:p>
        </p:txBody>
      </p:sp>
      <p:sp>
        <p:nvSpPr>
          <p:cNvPr id="79" name="Elipse 155">
            <a:extLst>
              <a:ext uri="{FF2B5EF4-FFF2-40B4-BE49-F238E27FC236}">
                <a16:creationId xmlns:a16="http://schemas.microsoft.com/office/drawing/2014/main" id="{64F297E0-14BE-6A45-B147-35DC27DEFCCC}"/>
              </a:ext>
            </a:extLst>
          </p:cNvPr>
          <p:cNvSpPr/>
          <p:nvPr/>
        </p:nvSpPr>
        <p:spPr>
          <a:xfrm rot="10800000">
            <a:off x="6551193" y="917411"/>
            <a:ext cx="241439" cy="25324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/>
          </a:p>
        </p:txBody>
      </p:sp>
      <p:cxnSp>
        <p:nvCxnSpPr>
          <p:cNvPr id="80" name="Conector recto 156">
            <a:extLst>
              <a:ext uri="{FF2B5EF4-FFF2-40B4-BE49-F238E27FC236}">
                <a16:creationId xmlns:a16="http://schemas.microsoft.com/office/drawing/2014/main" id="{41147B0F-37ED-A143-94D7-526FC7BFDEF7}"/>
              </a:ext>
            </a:extLst>
          </p:cNvPr>
          <p:cNvCxnSpPr/>
          <p:nvPr/>
        </p:nvCxnSpPr>
        <p:spPr>
          <a:xfrm flipV="1">
            <a:off x="6665089" y="1164677"/>
            <a:ext cx="0" cy="171785"/>
          </a:xfrm>
          <a:prstGeom prst="line">
            <a:avLst/>
          </a:prstGeom>
          <a:ln w="127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CuadroTexto 205">
            <a:extLst>
              <a:ext uri="{FF2B5EF4-FFF2-40B4-BE49-F238E27FC236}">
                <a16:creationId xmlns:a16="http://schemas.microsoft.com/office/drawing/2014/main" id="{1D48E2D9-A3CB-1146-8826-2E66D99A3DEA}"/>
              </a:ext>
            </a:extLst>
          </p:cNvPr>
          <p:cNvSpPr txBox="1"/>
          <p:nvPr/>
        </p:nvSpPr>
        <p:spPr>
          <a:xfrm>
            <a:off x="4205979" y="575935"/>
            <a:ext cx="750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MU Serif Roman"/>
                <a:cs typeface="CMU Serif Roman"/>
              </a:rPr>
              <a:t>Backup </a:t>
            </a:r>
            <a:br>
              <a:rPr lang="en-US" sz="900" dirty="0">
                <a:latin typeface="CMU Serif Roman"/>
                <a:cs typeface="CMU Serif Roman"/>
              </a:rPr>
            </a:br>
            <a:r>
              <a:rPr lang="en-US" sz="900" dirty="0">
                <a:latin typeface="CMU Serif Roman"/>
                <a:cs typeface="CMU Serif Roman"/>
              </a:rPr>
              <a:t>Relay</a:t>
            </a:r>
            <a:r>
              <a:rPr lang="en-US" sz="900" i="1" dirty="0">
                <a:latin typeface="CMU Serif Roman"/>
                <a:cs typeface="CMU Serif Roman"/>
              </a:rPr>
              <a:t> C </a:t>
            </a:r>
            <a:endParaRPr lang="en-US" sz="900" i="1" baseline="-25000" dirty="0">
              <a:latin typeface="CMU Serif Roman"/>
              <a:cs typeface="CMU Serif Roman"/>
            </a:endParaRPr>
          </a:p>
        </p:txBody>
      </p:sp>
      <p:sp>
        <p:nvSpPr>
          <p:cNvPr id="82" name="CuadroTexto 339">
            <a:extLst>
              <a:ext uri="{FF2B5EF4-FFF2-40B4-BE49-F238E27FC236}">
                <a16:creationId xmlns:a16="http://schemas.microsoft.com/office/drawing/2014/main" id="{6D7DE93E-9072-E242-8A49-4CCDA8B75450}"/>
              </a:ext>
            </a:extLst>
          </p:cNvPr>
          <p:cNvSpPr txBox="1"/>
          <p:nvPr/>
        </p:nvSpPr>
        <p:spPr>
          <a:xfrm>
            <a:off x="7306865" y="552635"/>
            <a:ext cx="810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MU Serif Roman"/>
                <a:cs typeface="CMU Serif Roman"/>
              </a:rPr>
              <a:t>Backup </a:t>
            </a:r>
          </a:p>
          <a:p>
            <a:r>
              <a:rPr lang="en-US" sz="900" dirty="0">
                <a:latin typeface="CMU Serif Roman"/>
                <a:cs typeface="CMU Serif Roman"/>
              </a:rPr>
              <a:t>Relay </a:t>
            </a:r>
            <a:r>
              <a:rPr lang="en-US" sz="900" i="1" dirty="0">
                <a:latin typeface="CMU Serif Roman"/>
                <a:cs typeface="CMU Serif Roman"/>
              </a:rPr>
              <a:t>D</a:t>
            </a:r>
            <a:r>
              <a:rPr lang="en-US" sz="900" dirty="0">
                <a:latin typeface="CMU Serif Roman"/>
                <a:cs typeface="CMU Serif Roman"/>
              </a:rPr>
              <a:t>  </a:t>
            </a:r>
            <a:endParaRPr lang="en-US" sz="900" i="1" baseline="-25000" dirty="0">
              <a:latin typeface="CMU Serif Roman"/>
              <a:cs typeface="CMU Serif Roman"/>
            </a:endParaRPr>
          </a:p>
        </p:txBody>
      </p:sp>
      <p:sp>
        <p:nvSpPr>
          <p:cNvPr id="83" name="CuadroTexto 364">
            <a:extLst>
              <a:ext uri="{FF2B5EF4-FFF2-40B4-BE49-F238E27FC236}">
                <a16:creationId xmlns:a16="http://schemas.microsoft.com/office/drawing/2014/main" id="{EAE77732-6D84-D941-BCAF-C56478C80511}"/>
              </a:ext>
            </a:extLst>
          </p:cNvPr>
          <p:cNvSpPr txBox="1"/>
          <p:nvPr/>
        </p:nvSpPr>
        <p:spPr>
          <a:xfrm>
            <a:off x="4956391" y="547893"/>
            <a:ext cx="705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MU Serif Roman"/>
                <a:cs typeface="CMU Serif Roman"/>
              </a:rPr>
              <a:t>Primary              </a:t>
            </a:r>
          </a:p>
          <a:p>
            <a:r>
              <a:rPr lang="en-US" sz="900" dirty="0">
                <a:latin typeface="CMU Serif Roman"/>
                <a:cs typeface="CMU Serif Roman"/>
              </a:rPr>
              <a:t>Relay </a:t>
            </a:r>
            <a:r>
              <a:rPr lang="en-US" sz="900" i="1" dirty="0">
                <a:latin typeface="CMU Serif Roman"/>
                <a:cs typeface="CMU Serif Roman"/>
              </a:rPr>
              <a:t>A</a:t>
            </a:r>
            <a:endParaRPr lang="en-US" sz="1050" b="1" i="1" baseline="-25000" dirty="0">
              <a:solidFill>
                <a:srgbClr val="FF0000"/>
              </a:solidFill>
              <a:latin typeface="CMU Serif Roman"/>
              <a:cs typeface="CMU Serif Roman"/>
            </a:endParaRPr>
          </a:p>
        </p:txBody>
      </p:sp>
      <p:sp>
        <p:nvSpPr>
          <p:cNvPr id="84" name="CuadroTexto 364">
            <a:extLst>
              <a:ext uri="{FF2B5EF4-FFF2-40B4-BE49-F238E27FC236}">
                <a16:creationId xmlns:a16="http://schemas.microsoft.com/office/drawing/2014/main" id="{AC4F0D80-F9B1-864D-BE0F-512A807FF64F}"/>
              </a:ext>
            </a:extLst>
          </p:cNvPr>
          <p:cNvSpPr txBox="1"/>
          <p:nvPr/>
        </p:nvSpPr>
        <p:spPr>
          <a:xfrm>
            <a:off x="6346065" y="550662"/>
            <a:ext cx="705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MU Serif Roman"/>
                <a:cs typeface="CMU Serif Roman"/>
              </a:rPr>
              <a:t>Primary              </a:t>
            </a:r>
          </a:p>
          <a:p>
            <a:r>
              <a:rPr lang="en-US" sz="900" dirty="0">
                <a:latin typeface="CMU Serif Roman"/>
                <a:cs typeface="CMU Serif Roman"/>
              </a:rPr>
              <a:t>Relay </a:t>
            </a:r>
            <a:r>
              <a:rPr lang="en-US" sz="900" i="1" dirty="0">
                <a:latin typeface="CMU Serif Roman"/>
                <a:cs typeface="CMU Serif Roman"/>
              </a:rPr>
              <a:t>B</a:t>
            </a:r>
            <a:endParaRPr lang="en-US" sz="1050" b="1" i="1" baseline="-25000" dirty="0">
              <a:solidFill>
                <a:srgbClr val="FF0000"/>
              </a:solidFill>
              <a:latin typeface="CMU Serif Roman"/>
              <a:cs typeface="CMU Serif Roman"/>
            </a:endParaRPr>
          </a:p>
        </p:txBody>
      </p:sp>
      <p:grpSp>
        <p:nvGrpSpPr>
          <p:cNvPr id="85" name="Grupo 388">
            <a:extLst>
              <a:ext uri="{FF2B5EF4-FFF2-40B4-BE49-F238E27FC236}">
                <a16:creationId xmlns:a16="http://schemas.microsoft.com/office/drawing/2014/main" id="{E09A3DD0-CAEF-C04A-A5C6-A82D4430CE42}"/>
              </a:ext>
            </a:extLst>
          </p:cNvPr>
          <p:cNvGrpSpPr/>
          <p:nvPr/>
        </p:nvGrpSpPr>
        <p:grpSpPr>
          <a:xfrm>
            <a:off x="4813403" y="1121641"/>
            <a:ext cx="363420" cy="172118"/>
            <a:chOff x="3106615" y="993425"/>
            <a:chExt cx="363420" cy="172118"/>
          </a:xfrm>
        </p:grpSpPr>
        <p:grpSp>
          <p:nvGrpSpPr>
            <p:cNvPr id="86" name="Agrupar 51">
              <a:extLst>
                <a:ext uri="{FF2B5EF4-FFF2-40B4-BE49-F238E27FC236}">
                  <a16:creationId xmlns:a16="http://schemas.microsoft.com/office/drawing/2014/main" id="{612008E9-F077-CF48-B363-7FD75F806C74}"/>
                </a:ext>
              </a:extLst>
            </p:cNvPr>
            <p:cNvGrpSpPr/>
            <p:nvPr/>
          </p:nvGrpSpPr>
          <p:grpSpPr>
            <a:xfrm>
              <a:off x="3106615" y="993425"/>
              <a:ext cx="176025" cy="172118"/>
              <a:chOff x="513989" y="2970944"/>
              <a:chExt cx="713232" cy="713206"/>
            </a:xfrm>
          </p:grpSpPr>
          <p:sp>
            <p:nvSpPr>
              <p:cNvPr id="88" name="Elipse 24">
                <a:extLst>
                  <a:ext uri="{FF2B5EF4-FFF2-40B4-BE49-F238E27FC236}">
                    <a16:creationId xmlns:a16="http://schemas.microsoft.com/office/drawing/2014/main" id="{7DF169EA-5C91-9E4A-8B9F-8C37C9331CEC}"/>
                  </a:ext>
                </a:extLst>
              </p:cNvPr>
              <p:cNvSpPr/>
              <p:nvPr/>
            </p:nvSpPr>
            <p:spPr>
              <a:xfrm>
                <a:off x="513989" y="2970944"/>
                <a:ext cx="713232" cy="713206"/>
              </a:xfrm>
              <a:prstGeom prst="ellipse">
                <a:avLst/>
              </a:prstGeom>
              <a:solidFill>
                <a:srgbClr val="FFFF00"/>
              </a:solidFill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400"/>
              </a:p>
            </p:txBody>
          </p:sp>
          <p:grpSp>
            <p:nvGrpSpPr>
              <p:cNvPr id="89" name="Agrupar 50">
                <a:extLst>
                  <a:ext uri="{FF2B5EF4-FFF2-40B4-BE49-F238E27FC236}">
                    <a16:creationId xmlns:a16="http://schemas.microsoft.com/office/drawing/2014/main" id="{6B679033-1CF4-0044-B501-82D7CD4E84E8}"/>
                  </a:ext>
                </a:extLst>
              </p:cNvPr>
              <p:cNvGrpSpPr/>
              <p:nvPr/>
            </p:nvGrpSpPr>
            <p:grpSpPr>
              <a:xfrm>
                <a:off x="640043" y="3154486"/>
                <a:ext cx="473632" cy="331761"/>
                <a:chOff x="870606" y="4709671"/>
                <a:chExt cx="473632" cy="331761"/>
              </a:xfrm>
            </p:grpSpPr>
            <p:sp>
              <p:nvSpPr>
                <p:cNvPr id="90" name="Arco 25">
                  <a:extLst>
                    <a:ext uri="{FF2B5EF4-FFF2-40B4-BE49-F238E27FC236}">
                      <a16:creationId xmlns:a16="http://schemas.microsoft.com/office/drawing/2014/main" id="{7D840BA3-CFCB-1746-8CA5-95E44C7D1D62}"/>
                    </a:ext>
                  </a:extLst>
                </p:cNvPr>
                <p:cNvSpPr/>
                <p:nvPr/>
              </p:nvSpPr>
              <p:spPr>
                <a:xfrm rot="10800000" flipV="1">
                  <a:off x="870606" y="4773149"/>
                  <a:ext cx="224651" cy="268283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  <p:sp>
              <p:nvSpPr>
                <p:cNvPr id="91" name="Arco 26">
                  <a:extLst>
                    <a:ext uri="{FF2B5EF4-FFF2-40B4-BE49-F238E27FC236}">
                      <a16:creationId xmlns:a16="http://schemas.microsoft.com/office/drawing/2014/main" id="{EA270E2C-B406-E942-BFBF-FF46DDE450C9}"/>
                    </a:ext>
                  </a:extLst>
                </p:cNvPr>
                <p:cNvSpPr/>
                <p:nvPr/>
              </p:nvSpPr>
              <p:spPr>
                <a:xfrm flipV="1">
                  <a:off x="1095269" y="4709671"/>
                  <a:ext cx="248969" cy="331757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</p:grpSp>
        </p:grpSp>
        <p:cxnSp>
          <p:nvCxnSpPr>
            <p:cNvPr id="87" name="Conector recto 38">
              <a:extLst>
                <a:ext uri="{FF2B5EF4-FFF2-40B4-BE49-F238E27FC236}">
                  <a16:creationId xmlns:a16="http://schemas.microsoft.com/office/drawing/2014/main" id="{A1939D91-C9CA-8C4C-9A9B-8A33FDE117FF}"/>
                </a:ext>
              </a:extLst>
            </p:cNvPr>
            <p:cNvCxnSpPr>
              <a:cxnSpLocks/>
              <a:stCxn id="88" idx="6"/>
            </p:cNvCxnSpPr>
            <p:nvPr/>
          </p:nvCxnSpPr>
          <p:spPr>
            <a:xfrm>
              <a:off x="3282640" y="1079484"/>
              <a:ext cx="187395" cy="0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2" name="Conector recto 257">
            <a:extLst>
              <a:ext uri="{FF2B5EF4-FFF2-40B4-BE49-F238E27FC236}">
                <a16:creationId xmlns:a16="http://schemas.microsoft.com/office/drawing/2014/main" id="{0008BFA3-12D1-AA45-B6FA-975C3F77EF3E}"/>
              </a:ext>
            </a:extLst>
          </p:cNvPr>
          <p:cNvCxnSpPr>
            <a:cxnSpLocks/>
          </p:cNvCxnSpPr>
          <p:nvPr/>
        </p:nvCxnSpPr>
        <p:spPr>
          <a:xfrm flipV="1">
            <a:off x="5987121" y="1407562"/>
            <a:ext cx="167164" cy="207844"/>
          </a:xfrm>
          <a:prstGeom prst="line">
            <a:avLst/>
          </a:prstGeom>
          <a:ln w="12700" cmpd="sng">
            <a:solidFill>
              <a:srgbClr val="FF000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CuadroTexto 160">
            <a:extLst>
              <a:ext uri="{FF2B5EF4-FFF2-40B4-BE49-F238E27FC236}">
                <a16:creationId xmlns:a16="http://schemas.microsoft.com/office/drawing/2014/main" id="{1E045090-BBD5-7442-BC8A-0123A1650CE0}"/>
              </a:ext>
            </a:extLst>
          </p:cNvPr>
          <p:cNvSpPr txBox="1"/>
          <p:nvPr/>
        </p:nvSpPr>
        <p:spPr>
          <a:xfrm>
            <a:off x="6505173" y="866958"/>
            <a:ext cx="318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CMU Serif Upright Italic Uprigh" panose="02000603000000000000" pitchFamily="2" charset="0"/>
                <a:ea typeface="CMU Serif Upright Italic Uprigh" panose="02000603000000000000" pitchFamily="2" charset="0"/>
                <a:cs typeface="CMU Serif Upright Italic Uprigh" panose="02000603000000000000" pitchFamily="2" charset="0"/>
              </a:rPr>
              <a:t>q</a:t>
            </a:r>
          </a:p>
        </p:txBody>
      </p:sp>
      <p:sp>
        <p:nvSpPr>
          <p:cNvPr id="94" name="Arco 180">
            <a:extLst>
              <a:ext uri="{FF2B5EF4-FFF2-40B4-BE49-F238E27FC236}">
                <a16:creationId xmlns:a16="http://schemas.microsoft.com/office/drawing/2014/main" id="{37115B03-6E1C-034E-BE5A-61AE8076276D}"/>
              </a:ext>
            </a:extLst>
          </p:cNvPr>
          <p:cNvSpPr/>
          <p:nvPr/>
        </p:nvSpPr>
        <p:spPr>
          <a:xfrm flipV="1">
            <a:off x="4611702" y="1140071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95" name="Arco 181">
            <a:extLst>
              <a:ext uri="{FF2B5EF4-FFF2-40B4-BE49-F238E27FC236}">
                <a16:creationId xmlns:a16="http://schemas.microsoft.com/office/drawing/2014/main" id="{FE2E70B9-8562-CD4D-929A-8FC1F24CFF58}"/>
              </a:ext>
            </a:extLst>
          </p:cNvPr>
          <p:cNvSpPr/>
          <p:nvPr/>
        </p:nvSpPr>
        <p:spPr>
          <a:xfrm flipV="1">
            <a:off x="4569154" y="1140070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96" name="Arco 184">
            <a:extLst>
              <a:ext uri="{FF2B5EF4-FFF2-40B4-BE49-F238E27FC236}">
                <a16:creationId xmlns:a16="http://schemas.microsoft.com/office/drawing/2014/main" id="{970327A6-C709-7645-967A-675C8A49D4C9}"/>
              </a:ext>
            </a:extLst>
          </p:cNvPr>
          <p:cNvSpPr/>
          <p:nvPr/>
        </p:nvSpPr>
        <p:spPr>
          <a:xfrm flipV="1">
            <a:off x="4526607" y="1140069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97" name="Rectángulo 149">
            <a:extLst>
              <a:ext uri="{FF2B5EF4-FFF2-40B4-BE49-F238E27FC236}">
                <a16:creationId xmlns:a16="http://schemas.microsoft.com/office/drawing/2014/main" id="{03C958DD-23F0-2847-8F81-C7FBE66E75F3}"/>
              </a:ext>
            </a:extLst>
          </p:cNvPr>
          <p:cNvSpPr/>
          <p:nvPr/>
        </p:nvSpPr>
        <p:spPr>
          <a:xfrm rot="5400000">
            <a:off x="4719546" y="1357665"/>
            <a:ext cx="124994" cy="110707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98" name="Elipse 158">
            <a:extLst>
              <a:ext uri="{FF2B5EF4-FFF2-40B4-BE49-F238E27FC236}">
                <a16:creationId xmlns:a16="http://schemas.microsoft.com/office/drawing/2014/main" id="{C4BB4B74-A5D5-2845-BB56-BCD8DBFCBFD8}"/>
              </a:ext>
            </a:extLst>
          </p:cNvPr>
          <p:cNvSpPr/>
          <p:nvPr/>
        </p:nvSpPr>
        <p:spPr>
          <a:xfrm rot="10800000">
            <a:off x="4405887" y="892805"/>
            <a:ext cx="241439" cy="25324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/>
          </a:p>
        </p:txBody>
      </p:sp>
      <p:cxnSp>
        <p:nvCxnSpPr>
          <p:cNvPr id="99" name="Conector recto 159">
            <a:extLst>
              <a:ext uri="{FF2B5EF4-FFF2-40B4-BE49-F238E27FC236}">
                <a16:creationId xmlns:a16="http://schemas.microsoft.com/office/drawing/2014/main" id="{E1C2F6E4-F93D-4F4E-ADAE-0D6DBE1DA1FA}"/>
              </a:ext>
            </a:extLst>
          </p:cNvPr>
          <p:cNvCxnSpPr>
            <a:cxnSpLocks/>
            <a:stCxn id="96" idx="0"/>
          </p:cNvCxnSpPr>
          <p:nvPr/>
        </p:nvCxnSpPr>
        <p:spPr>
          <a:xfrm flipV="1">
            <a:off x="4526607" y="1140071"/>
            <a:ext cx="0" cy="171785"/>
          </a:xfrm>
          <a:prstGeom prst="line">
            <a:avLst/>
          </a:prstGeom>
          <a:ln w="127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CuadroTexto 160">
            <a:extLst>
              <a:ext uri="{FF2B5EF4-FFF2-40B4-BE49-F238E27FC236}">
                <a16:creationId xmlns:a16="http://schemas.microsoft.com/office/drawing/2014/main" id="{4290BC1B-E4EF-2F4B-B617-FCCFAECBE237}"/>
              </a:ext>
            </a:extLst>
          </p:cNvPr>
          <p:cNvSpPr txBox="1"/>
          <p:nvPr/>
        </p:nvSpPr>
        <p:spPr>
          <a:xfrm>
            <a:off x="4385413" y="852115"/>
            <a:ext cx="318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CMU Serif Upright Italic Uprigh" panose="02000603000000000000" pitchFamily="2" charset="0"/>
                <a:ea typeface="CMU Serif Upright Italic Uprigh" panose="02000603000000000000" pitchFamily="2" charset="0"/>
                <a:cs typeface="CMU Serif Upright Italic Uprigh" panose="02000603000000000000" pitchFamily="2" charset="0"/>
              </a:rPr>
              <a:t>j</a:t>
            </a:r>
          </a:p>
        </p:txBody>
      </p:sp>
      <p:sp>
        <p:nvSpPr>
          <p:cNvPr id="101" name="Rectángulo 141">
            <a:extLst>
              <a:ext uri="{FF2B5EF4-FFF2-40B4-BE49-F238E27FC236}">
                <a16:creationId xmlns:a16="http://schemas.microsoft.com/office/drawing/2014/main" id="{281D4293-2B55-E441-92E0-26F55A5237E0}"/>
              </a:ext>
            </a:extLst>
          </p:cNvPr>
          <p:cNvSpPr/>
          <p:nvPr/>
        </p:nvSpPr>
        <p:spPr>
          <a:xfrm>
            <a:off x="4431478" y="1290327"/>
            <a:ext cx="45719" cy="260253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102" name="Arco 161">
            <a:extLst>
              <a:ext uri="{FF2B5EF4-FFF2-40B4-BE49-F238E27FC236}">
                <a16:creationId xmlns:a16="http://schemas.microsoft.com/office/drawing/2014/main" id="{1E142141-C5F1-5A4A-A791-55E164EB8810}"/>
              </a:ext>
            </a:extLst>
          </p:cNvPr>
          <p:cNvSpPr/>
          <p:nvPr/>
        </p:nvSpPr>
        <p:spPr>
          <a:xfrm flipV="1">
            <a:off x="7401213" y="1122735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103" name="Arco 163">
            <a:extLst>
              <a:ext uri="{FF2B5EF4-FFF2-40B4-BE49-F238E27FC236}">
                <a16:creationId xmlns:a16="http://schemas.microsoft.com/office/drawing/2014/main" id="{2311FDCF-037B-8040-B103-05E0E8D90433}"/>
              </a:ext>
            </a:extLst>
          </p:cNvPr>
          <p:cNvSpPr/>
          <p:nvPr/>
        </p:nvSpPr>
        <p:spPr>
          <a:xfrm flipV="1">
            <a:off x="7358665" y="1122734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104" name="Arco 169">
            <a:extLst>
              <a:ext uri="{FF2B5EF4-FFF2-40B4-BE49-F238E27FC236}">
                <a16:creationId xmlns:a16="http://schemas.microsoft.com/office/drawing/2014/main" id="{0E2BA1E6-C8E6-9446-A47C-B6E33580FBDD}"/>
              </a:ext>
            </a:extLst>
          </p:cNvPr>
          <p:cNvSpPr/>
          <p:nvPr/>
        </p:nvSpPr>
        <p:spPr>
          <a:xfrm flipV="1">
            <a:off x="7316118" y="1122733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105" name="Rectángulo 146">
            <a:extLst>
              <a:ext uri="{FF2B5EF4-FFF2-40B4-BE49-F238E27FC236}">
                <a16:creationId xmlns:a16="http://schemas.microsoft.com/office/drawing/2014/main" id="{D441FBF2-D01B-F74B-B978-336A99FD1B8C}"/>
              </a:ext>
            </a:extLst>
          </p:cNvPr>
          <p:cNvSpPr/>
          <p:nvPr/>
        </p:nvSpPr>
        <p:spPr>
          <a:xfrm rot="5400000">
            <a:off x="7137537" y="1361149"/>
            <a:ext cx="124994" cy="11070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106" name="Elipse 155">
            <a:extLst>
              <a:ext uri="{FF2B5EF4-FFF2-40B4-BE49-F238E27FC236}">
                <a16:creationId xmlns:a16="http://schemas.microsoft.com/office/drawing/2014/main" id="{548D0EC7-DCC5-1F4E-B66A-21368FC69D35}"/>
              </a:ext>
            </a:extLst>
          </p:cNvPr>
          <p:cNvSpPr/>
          <p:nvPr/>
        </p:nvSpPr>
        <p:spPr>
          <a:xfrm rot="10800000">
            <a:off x="7324015" y="913207"/>
            <a:ext cx="241439" cy="25324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/>
          </a:p>
        </p:txBody>
      </p:sp>
      <p:cxnSp>
        <p:nvCxnSpPr>
          <p:cNvPr id="107" name="Conector recto 156">
            <a:extLst>
              <a:ext uri="{FF2B5EF4-FFF2-40B4-BE49-F238E27FC236}">
                <a16:creationId xmlns:a16="http://schemas.microsoft.com/office/drawing/2014/main" id="{5E8CA5B7-3B48-D447-85CC-230AE16831FD}"/>
              </a:ext>
            </a:extLst>
          </p:cNvPr>
          <p:cNvCxnSpPr/>
          <p:nvPr/>
        </p:nvCxnSpPr>
        <p:spPr>
          <a:xfrm flipV="1">
            <a:off x="7444735" y="1160473"/>
            <a:ext cx="0" cy="171785"/>
          </a:xfrm>
          <a:prstGeom prst="line">
            <a:avLst/>
          </a:prstGeom>
          <a:ln w="127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CuadroTexto 160">
            <a:extLst>
              <a:ext uri="{FF2B5EF4-FFF2-40B4-BE49-F238E27FC236}">
                <a16:creationId xmlns:a16="http://schemas.microsoft.com/office/drawing/2014/main" id="{824AAE4F-F12F-3649-8FE1-146951AD2B17}"/>
              </a:ext>
            </a:extLst>
          </p:cNvPr>
          <p:cNvSpPr txBox="1"/>
          <p:nvPr/>
        </p:nvSpPr>
        <p:spPr>
          <a:xfrm>
            <a:off x="7283287" y="862754"/>
            <a:ext cx="318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CMU Serif Upright Italic Uprigh" panose="02000603000000000000" pitchFamily="2" charset="0"/>
                <a:ea typeface="CMU Serif Upright Italic Uprigh" panose="02000603000000000000" pitchFamily="2" charset="0"/>
                <a:cs typeface="CMU Serif Upright Italic Uprigh" panose="02000603000000000000" pitchFamily="2" charset="0"/>
              </a:rPr>
              <a:t>p</a:t>
            </a:r>
          </a:p>
        </p:txBody>
      </p:sp>
      <p:sp>
        <p:nvSpPr>
          <p:cNvPr id="109" name="Rectángulo 141">
            <a:extLst>
              <a:ext uri="{FF2B5EF4-FFF2-40B4-BE49-F238E27FC236}">
                <a16:creationId xmlns:a16="http://schemas.microsoft.com/office/drawing/2014/main" id="{1AFD9EA9-3571-0844-9983-2AEA31FCD76E}"/>
              </a:ext>
            </a:extLst>
          </p:cNvPr>
          <p:cNvSpPr/>
          <p:nvPr/>
        </p:nvSpPr>
        <p:spPr>
          <a:xfrm>
            <a:off x="5177791" y="1170088"/>
            <a:ext cx="45719" cy="369126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110" name="Rectángulo 141">
            <a:extLst>
              <a:ext uri="{FF2B5EF4-FFF2-40B4-BE49-F238E27FC236}">
                <a16:creationId xmlns:a16="http://schemas.microsoft.com/office/drawing/2014/main" id="{FBB039CA-57CF-6E48-B8A4-BD786599F891}"/>
              </a:ext>
            </a:extLst>
          </p:cNvPr>
          <p:cNvSpPr/>
          <p:nvPr/>
        </p:nvSpPr>
        <p:spPr>
          <a:xfrm>
            <a:off x="6749440" y="1191700"/>
            <a:ext cx="45719" cy="313834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111" name="Rectángulo 141">
            <a:extLst>
              <a:ext uri="{FF2B5EF4-FFF2-40B4-BE49-F238E27FC236}">
                <a16:creationId xmlns:a16="http://schemas.microsoft.com/office/drawing/2014/main" id="{CBB66123-288C-E24F-8ECB-8954E799EF94}"/>
              </a:ext>
            </a:extLst>
          </p:cNvPr>
          <p:cNvSpPr/>
          <p:nvPr/>
        </p:nvSpPr>
        <p:spPr>
          <a:xfrm>
            <a:off x="7507613" y="1283386"/>
            <a:ext cx="45719" cy="260253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cxnSp>
        <p:nvCxnSpPr>
          <p:cNvPr id="112" name="Conector recto 257">
            <a:extLst>
              <a:ext uri="{FF2B5EF4-FFF2-40B4-BE49-F238E27FC236}">
                <a16:creationId xmlns:a16="http://schemas.microsoft.com/office/drawing/2014/main" id="{27292520-0344-DF45-8C81-6E7FA18D7854}"/>
              </a:ext>
            </a:extLst>
          </p:cNvPr>
          <p:cNvCxnSpPr>
            <a:cxnSpLocks/>
          </p:cNvCxnSpPr>
          <p:nvPr/>
        </p:nvCxnSpPr>
        <p:spPr>
          <a:xfrm flipH="1">
            <a:off x="5288602" y="1522301"/>
            <a:ext cx="374221" cy="377"/>
          </a:xfrm>
          <a:prstGeom prst="line">
            <a:avLst/>
          </a:prstGeom>
          <a:ln w="12700" cmpd="sng">
            <a:solidFill>
              <a:srgbClr val="FF000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Conector recto 257">
            <a:extLst>
              <a:ext uri="{FF2B5EF4-FFF2-40B4-BE49-F238E27FC236}">
                <a16:creationId xmlns:a16="http://schemas.microsoft.com/office/drawing/2014/main" id="{76EAAF3E-2F0B-304F-9924-95ED88E0556E}"/>
              </a:ext>
            </a:extLst>
          </p:cNvPr>
          <p:cNvCxnSpPr>
            <a:cxnSpLocks/>
          </p:cNvCxnSpPr>
          <p:nvPr/>
        </p:nvCxnSpPr>
        <p:spPr>
          <a:xfrm flipH="1">
            <a:off x="4535037" y="1523304"/>
            <a:ext cx="374221" cy="377"/>
          </a:xfrm>
          <a:prstGeom prst="line">
            <a:avLst/>
          </a:prstGeom>
          <a:ln w="12700" cmpd="sng">
            <a:solidFill>
              <a:srgbClr val="FF000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4" name="Grupo 448">
            <a:extLst>
              <a:ext uri="{FF2B5EF4-FFF2-40B4-BE49-F238E27FC236}">
                <a16:creationId xmlns:a16="http://schemas.microsoft.com/office/drawing/2014/main" id="{78DF32C4-D2F5-5C42-9D48-7FD25FA116BA}"/>
              </a:ext>
            </a:extLst>
          </p:cNvPr>
          <p:cNvGrpSpPr/>
          <p:nvPr/>
        </p:nvGrpSpPr>
        <p:grpSpPr>
          <a:xfrm rot="2145844">
            <a:off x="5851269" y="1603119"/>
            <a:ext cx="222041" cy="89865"/>
            <a:chOff x="4170485" y="1487905"/>
            <a:chExt cx="222041" cy="89865"/>
          </a:xfrm>
        </p:grpSpPr>
        <p:cxnSp>
          <p:nvCxnSpPr>
            <p:cNvPr id="115" name="Conector recto 145">
              <a:extLst>
                <a:ext uri="{FF2B5EF4-FFF2-40B4-BE49-F238E27FC236}">
                  <a16:creationId xmlns:a16="http://schemas.microsoft.com/office/drawing/2014/main" id="{34DE913B-F380-8B41-B44A-A2EC4ADC30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70485" y="1487905"/>
              <a:ext cx="222041" cy="2859"/>
            </a:xfrm>
            <a:prstGeom prst="line">
              <a:avLst/>
            </a:prstGeom>
            <a:ln w="6350" cmpd="sng">
              <a:solidFill>
                <a:srgbClr val="FF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ector recto 145">
              <a:extLst>
                <a:ext uri="{FF2B5EF4-FFF2-40B4-BE49-F238E27FC236}">
                  <a16:creationId xmlns:a16="http://schemas.microsoft.com/office/drawing/2014/main" id="{F031AEDF-E872-8D4B-8A92-0B2014928B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05330" y="1532039"/>
              <a:ext cx="152349" cy="0"/>
            </a:xfrm>
            <a:prstGeom prst="line">
              <a:avLst/>
            </a:prstGeom>
            <a:ln w="6350" cmpd="sng">
              <a:solidFill>
                <a:srgbClr val="FF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ector recto 145">
              <a:extLst>
                <a:ext uri="{FF2B5EF4-FFF2-40B4-BE49-F238E27FC236}">
                  <a16:creationId xmlns:a16="http://schemas.microsoft.com/office/drawing/2014/main" id="{9526FE91-C280-AA4E-A6C8-FB535C58EF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49805" y="1577770"/>
              <a:ext cx="69640" cy="0"/>
            </a:xfrm>
            <a:prstGeom prst="line">
              <a:avLst/>
            </a:prstGeom>
            <a:ln w="6350" cmpd="sng">
              <a:solidFill>
                <a:srgbClr val="FF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8" name="Elipse 452">
            <a:extLst>
              <a:ext uri="{FF2B5EF4-FFF2-40B4-BE49-F238E27FC236}">
                <a16:creationId xmlns:a16="http://schemas.microsoft.com/office/drawing/2014/main" id="{EF7D79DC-6F9C-8448-A563-616BF2F5D5EB}"/>
              </a:ext>
            </a:extLst>
          </p:cNvPr>
          <p:cNvSpPr/>
          <p:nvPr/>
        </p:nvSpPr>
        <p:spPr>
          <a:xfrm>
            <a:off x="6103648" y="1381730"/>
            <a:ext cx="80752" cy="6224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119" name="Grupo 453">
            <a:extLst>
              <a:ext uri="{FF2B5EF4-FFF2-40B4-BE49-F238E27FC236}">
                <a16:creationId xmlns:a16="http://schemas.microsoft.com/office/drawing/2014/main" id="{899A6F84-EB00-CA42-B5FA-6BD87BE1F4A6}"/>
              </a:ext>
            </a:extLst>
          </p:cNvPr>
          <p:cNvGrpSpPr/>
          <p:nvPr/>
        </p:nvGrpSpPr>
        <p:grpSpPr>
          <a:xfrm rot="10800000">
            <a:off x="6795159" y="1156029"/>
            <a:ext cx="363420" cy="172118"/>
            <a:chOff x="3106615" y="993425"/>
            <a:chExt cx="363420" cy="172118"/>
          </a:xfrm>
        </p:grpSpPr>
        <p:grpSp>
          <p:nvGrpSpPr>
            <p:cNvPr id="120" name="Agrupar 51">
              <a:extLst>
                <a:ext uri="{FF2B5EF4-FFF2-40B4-BE49-F238E27FC236}">
                  <a16:creationId xmlns:a16="http://schemas.microsoft.com/office/drawing/2014/main" id="{46DE48F8-15EF-8A46-ACC8-F7690DFF2151}"/>
                </a:ext>
              </a:extLst>
            </p:cNvPr>
            <p:cNvGrpSpPr/>
            <p:nvPr/>
          </p:nvGrpSpPr>
          <p:grpSpPr>
            <a:xfrm>
              <a:off x="3106615" y="993425"/>
              <a:ext cx="176025" cy="172118"/>
              <a:chOff x="513989" y="2970944"/>
              <a:chExt cx="713232" cy="713206"/>
            </a:xfrm>
          </p:grpSpPr>
          <p:sp>
            <p:nvSpPr>
              <p:cNvPr id="122" name="Elipse 24">
                <a:extLst>
                  <a:ext uri="{FF2B5EF4-FFF2-40B4-BE49-F238E27FC236}">
                    <a16:creationId xmlns:a16="http://schemas.microsoft.com/office/drawing/2014/main" id="{45E59A6E-DF7B-4E4B-A276-5D2A32B22903}"/>
                  </a:ext>
                </a:extLst>
              </p:cNvPr>
              <p:cNvSpPr/>
              <p:nvPr/>
            </p:nvSpPr>
            <p:spPr>
              <a:xfrm>
                <a:off x="513989" y="2970944"/>
                <a:ext cx="713232" cy="713206"/>
              </a:xfrm>
              <a:prstGeom prst="ellipse">
                <a:avLst/>
              </a:prstGeom>
              <a:solidFill>
                <a:srgbClr val="FFFF00"/>
              </a:solidFill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400"/>
              </a:p>
            </p:txBody>
          </p:sp>
          <p:grpSp>
            <p:nvGrpSpPr>
              <p:cNvPr id="123" name="Agrupar 50">
                <a:extLst>
                  <a:ext uri="{FF2B5EF4-FFF2-40B4-BE49-F238E27FC236}">
                    <a16:creationId xmlns:a16="http://schemas.microsoft.com/office/drawing/2014/main" id="{8B3811EC-0EC8-B945-99B8-98DC1EC8D15E}"/>
                  </a:ext>
                </a:extLst>
              </p:cNvPr>
              <p:cNvGrpSpPr/>
              <p:nvPr/>
            </p:nvGrpSpPr>
            <p:grpSpPr>
              <a:xfrm>
                <a:off x="640043" y="3154486"/>
                <a:ext cx="473632" cy="331761"/>
                <a:chOff x="870606" y="4709671"/>
                <a:chExt cx="473632" cy="331761"/>
              </a:xfrm>
            </p:grpSpPr>
            <p:sp>
              <p:nvSpPr>
                <p:cNvPr id="124" name="Arco 25">
                  <a:extLst>
                    <a:ext uri="{FF2B5EF4-FFF2-40B4-BE49-F238E27FC236}">
                      <a16:creationId xmlns:a16="http://schemas.microsoft.com/office/drawing/2014/main" id="{FC08F1B8-85CE-8A47-AC2A-ECAB69877F6F}"/>
                    </a:ext>
                  </a:extLst>
                </p:cNvPr>
                <p:cNvSpPr/>
                <p:nvPr/>
              </p:nvSpPr>
              <p:spPr>
                <a:xfrm rot="10800000" flipV="1">
                  <a:off x="870606" y="4773149"/>
                  <a:ext cx="224651" cy="268283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  <p:sp>
              <p:nvSpPr>
                <p:cNvPr id="125" name="Arco 26">
                  <a:extLst>
                    <a:ext uri="{FF2B5EF4-FFF2-40B4-BE49-F238E27FC236}">
                      <a16:creationId xmlns:a16="http://schemas.microsoft.com/office/drawing/2014/main" id="{C5439E1D-D1F0-A442-8F1C-7FE965DD16F1}"/>
                    </a:ext>
                  </a:extLst>
                </p:cNvPr>
                <p:cNvSpPr/>
                <p:nvPr/>
              </p:nvSpPr>
              <p:spPr>
                <a:xfrm flipV="1">
                  <a:off x="1095269" y="4709671"/>
                  <a:ext cx="248969" cy="331757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</p:grpSp>
        </p:grpSp>
        <p:cxnSp>
          <p:nvCxnSpPr>
            <p:cNvPr id="121" name="Conector recto 38">
              <a:extLst>
                <a:ext uri="{FF2B5EF4-FFF2-40B4-BE49-F238E27FC236}">
                  <a16:creationId xmlns:a16="http://schemas.microsoft.com/office/drawing/2014/main" id="{65C21694-E46A-CE4C-96BA-B3EF366FE272}"/>
                </a:ext>
              </a:extLst>
            </p:cNvPr>
            <p:cNvCxnSpPr>
              <a:cxnSpLocks/>
              <a:stCxn id="122" idx="6"/>
            </p:cNvCxnSpPr>
            <p:nvPr/>
          </p:nvCxnSpPr>
          <p:spPr>
            <a:xfrm>
              <a:off x="3282640" y="1079484"/>
              <a:ext cx="187395" cy="0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6" name="CuadroTexto 364">
            <a:extLst>
              <a:ext uri="{FF2B5EF4-FFF2-40B4-BE49-F238E27FC236}">
                <a16:creationId xmlns:a16="http://schemas.microsoft.com/office/drawing/2014/main" id="{0DDD0700-1629-5F49-8D17-E966FBFD3ABF}"/>
              </a:ext>
            </a:extLst>
          </p:cNvPr>
          <p:cNvSpPr txBox="1"/>
          <p:nvPr/>
        </p:nvSpPr>
        <p:spPr>
          <a:xfrm>
            <a:off x="590911" y="1978918"/>
            <a:ext cx="31647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CMU Serif Roman"/>
                <a:cs typeface="CMU Serif Roman"/>
              </a:rPr>
              <a:t>First Period (static) :  t </a:t>
            </a:r>
            <a:r>
              <a:rPr lang="en-US" sz="1100" dirty="0">
                <a:latin typeface="Symbol" charset="2"/>
                <a:cs typeface="Symbol" charset="2"/>
              </a:rPr>
              <a:t>    </a:t>
            </a:r>
            <a:r>
              <a:rPr lang="en-US" sz="1100" dirty="0">
                <a:latin typeface="CMU Serif Roman"/>
                <a:cs typeface="CMU Serif Roman"/>
              </a:rPr>
              <a:t>[0, </a:t>
            </a:r>
            <a:r>
              <a:rPr lang="en-US" sz="1100" dirty="0" err="1">
                <a:latin typeface="CMU Serif Roman"/>
                <a:cs typeface="CMU Serif Roman"/>
              </a:rPr>
              <a:t>T</a:t>
            </a:r>
            <a:r>
              <a:rPr lang="en-US" sz="1100" baseline="-25000" dirty="0" err="1">
                <a:latin typeface="CMU Serif Roman"/>
                <a:cs typeface="CMU Serif Roman"/>
              </a:rPr>
              <a:t>qkh</a:t>
            </a:r>
            <a:r>
              <a:rPr lang="en-US" sz="1100" dirty="0">
                <a:latin typeface="CMU Serif Roman"/>
                <a:cs typeface="CMU Serif Roman"/>
              </a:rPr>
              <a:t>] </a:t>
            </a:r>
          </a:p>
        </p:txBody>
      </p:sp>
      <p:graphicFrame>
        <p:nvGraphicFramePr>
          <p:cNvPr id="127" name="Objeto 2">
            <a:extLst>
              <a:ext uri="{FF2B5EF4-FFF2-40B4-BE49-F238E27FC236}">
                <a16:creationId xmlns:a16="http://schemas.microsoft.com/office/drawing/2014/main" id="{01387D6F-B724-0A44-AB3E-A7A9F6AFC9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1482374"/>
              </p:ext>
            </p:extLst>
          </p:nvPr>
        </p:nvGraphicFramePr>
        <p:xfrm>
          <a:off x="1758033" y="1465845"/>
          <a:ext cx="1270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7" name="Ecuación" r:id="rId3" imgW="127000" imgH="203200" progId="Equation.3">
                  <p:embed/>
                </p:oleObj>
              </mc:Choice>
              <mc:Fallback>
                <p:oleObj name="Ecuación" r:id="rId3" imgW="127000" imgH="203200" progId="Equation.3">
                  <p:embed/>
                  <p:pic>
                    <p:nvPicPr>
                      <p:cNvPr id="3" name="Objeto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58033" y="1465845"/>
                        <a:ext cx="1270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" name="Objeto 3">
            <a:extLst>
              <a:ext uri="{FF2B5EF4-FFF2-40B4-BE49-F238E27FC236}">
                <a16:creationId xmlns:a16="http://schemas.microsoft.com/office/drawing/2014/main" id="{CEF4856E-0943-6F49-AA51-BB08357D70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3731797"/>
              </p:ext>
            </p:extLst>
          </p:nvPr>
        </p:nvGraphicFramePr>
        <p:xfrm>
          <a:off x="2593913" y="2072696"/>
          <a:ext cx="115535" cy="115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8" name="Ecuación" r:id="rId5" imgW="152400" imgH="152400" progId="Equation.3">
                  <p:embed/>
                </p:oleObj>
              </mc:Choice>
              <mc:Fallback>
                <p:oleObj name="Ecuación" r:id="rId5" imgW="152400" imgH="152400" progId="Equation.3">
                  <p:embed/>
                  <p:pic>
                    <p:nvPicPr>
                      <p:cNvPr id="4" name="Objeto 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93913" y="2072696"/>
                        <a:ext cx="115535" cy="1155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" name="CuadroTexto 217">
            <a:extLst>
              <a:ext uri="{FF2B5EF4-FFF2-40B4-BE49-F238E27FC236}">
                <a16:creationId xmlns:a16="http://schemas.microsoft.com/office/drawing/2014/main" id="{30782D5B-37E4-EE43-A822-B2D5C4B591FF}"/>
              </a:ext>
            </a:extLst>
          </p:cNvPr>
          <p:cNvSpPr txBox="1"/>
          <p:nvPr/>
        </p:nvSpPr>
        <p:spPr>
          <a:xfrm>
            <a:off x="5569259" y="943453"/>
            <a:ext cx="778814" cy="543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</a:t>
            </a:r>
            <a:r>
              <a:rPr lang="en-US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b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Fault </a:t>
            </a:r>
            <a:r>
              <a:rPr lang="en-US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  <a:p>
            <a:pPr algn="ctr"/>
            <a:endParaRPr lang="en-US" sz="1050" b="1" i="1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0" name="CuadroTexto 364">
            <a:extLst>
              <a:ext uri="{FF2B5EF4-FFF2-40B4-BE49-F238E27FC236}">
                <a16:creationId xmlns:a16="http://schemas.microsoft.com/office/drawing/2014/main" id="{ABC021D6-AC78-5447-A8F6-469C1306667D}"/>
              </a:ext>
            </a:extLst>
          </p:cNvPr>
          <p:cNvSpPr txBox="1"/>
          <p:nvPr/>
        </p:nvSpPr>
        <p:spPr>
          <a:xfrm>
            <a:off x="3861701" y="2004506"/>
            <a:ext cx="38576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CMU Serif Roman"/>
                <a:cs typeface="CMU Serif Roman"/>
              </a:rPr>
              <a:t>Second Period (transient):  t </a:t>
            </a:r>
            <a:r>
              <a:rPr lang="en-US" sz="1100" dirty="0">
                <a:latin typeface="Symbol" charset="2"/>
                <a:cs typeface="Symbol" charset="2"/>
              </a:rPr>
              <a:t>    </a:t>
            </a:r>
            <a:r>
              <a:rPr lang="en-US" sz="1100" dirty="0">
                <a:latin typeface="CMU Serif Roman"/>
                <a:cs typeface="CMU Serif Roman"/>
              </a:rPr>
              <a:t>[</a:t>
            </a:r>
            <a:r>
              <a:rPr lang="en-US" sz="1100" dirty="0" err="1">
                <a:latin typeface="CMU Serif Roman"/>
                <a:cs typeface="CMU Serif Roman"/>
              </a:rPr>
              <a:t>T</a:t>
            </a:r>
            <a:r>
              <a:rPr lang="en-US" sz="1100" baseline="-25000" dirty="0" err="1">
                <a:latin typeface="CMU Serif Roman"/>
                <a:cs typeface="CMU Serif Roman"/>
              </a:rPr>
              <a:t>qkh</a:t>
            </a:r>
            <a:r>
              <a:rPr lang="en-US" sz="1100" dirty="0">
                <a:latin typeface="CMU Serif Roman"/>
                <a:cs typeface="CMU Serif Roman"/>
              </a:rPr>
              <a:t>, </a:t>
            </a:r>
            <a:r>
              <a:rPr lang="en-US" sz="1100" dirty="0" err="1">
                <a:latin typeface="CMU Serif Roman"/>
                <a:cs typeface="CMU Serif Roman"/>
              </a:rPr>
              <a:t>T</a:t>
            </a:r>
            <a:r>
              <a:rPr lang="en-US" sz="1100" baseline="-25000" dirty="0" err="1">
                <a:latin typeface="CMU Serif Roman"/>
                <a:cs typeface="CMU Serif Roman"/>
              </a:rPr>
              <a:t>ikh</a:t>
            </a:r>
            <a:r>
              <a:rPr lang="en-US" sz="1100" dirty="0">
                <a:latin typeface="CMU Serif Roman"/>
                <a:cs typeface="CMU Serif Roman"/>
              </a:rPr>
              <a:t> or  </a:t>
            </a:r>
            <a:r>
              <a:rPr lang="en-US" sz="1100" dirty="0" err="1">
                <a:latin typeface="CMU Serif Roman"/>
                <a:cs typeface="CMU Serif Roman"/>
              </a:rPr>
              <a:t>T</a:t>
            </a:r>
            <a:r>
              <a:rPr lang="en-US" sz="1100" baseline="-25000" dirty="0" err="1">
                <a:latin typeface="CMU Serif Roman"/>
                <a:cs typeface="CMU Serif Roman"/>
              </a:rPr>
              <a:t>jkh</a:t>
            </a:r>
            <a:r>
              <a:rPr lang="en-US" sz="1100" dirty="0">
                <a:latin typeface="CMU Serif Roman"/>
                <a:cs typeface="CMU Serif Roman"/>
              </a:rPr>
              <a:t>]</a:t>
            </a:r>
          </a:p>
        </p:txBody>
      </p:sp>
      <p:graphicFrame>
        <p:nvGraphicFramePr>
          <p:cNvPr id="131" name="Objeto 351">
            <a:extLst>
              <a:ext uri="{FF2B5EF4-FFF2-40B4-BE49-F238E27FC236}">
                <a16:creationId xmlns:a16="http://schemas.microsoft.com/office/drawing/2014/main" id="{4FDEAF2D-C759-5D44-94D2-96D9E4557A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6674867"/>
              </p:ext>
            </p:extLst>
          </p:nvPr>
        </p:nvGraphicFramePr>
        <p:xfrm>
          <a:off x="6059017" y="2085858"/>
          <a:ext cx="115535" cy="115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9" name="Ecuación" r:id="rId7" imgW="152400" imgH="152400" progId="Equation.3">
                  <p:embed/>
                </p:oleObj>
              </mc:Choice>
              <mc:Fallback>
                <p:oleObj name="Ecuación" r:id="rId7" imgW="152400" imgH="152400" progId="Equation.3">
                  <p:embed/>
                  <p:pic>
                    <p:nvPicPr>
                      <p:cNvPr id="352" name="Objeto 35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59017" y="2085858"/>
                        <a:ext cx="115535" cy="1155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" name="CuadroTexto 217">
            <a:extLst>
              <a:ext uri="{FF2B5EF4-FFF2-40B4-BE49-F238E27FC236}">
                <a16:creationId xmlns:a16="http://schemas.microsoft.com/office/drawing/2014/main" id="{33634DE8-AF04-0D4F-8C8A-F622A58438DC}"/>
              </a:ext>
            </a:extLst>
          </p:cNvPr>
          <p:cNvSpPr txBox="1"/>
          <p:nvPr/>
        </p:nvSpPr>
        <p:spPr>
          <a:xfrm>
            <a:off x="1765202" y="976714"/>
            <a:ext cx="778814" cy="543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</a:t>
            </a:r>
            <a:r>
              <a:rPr lang="en-US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b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Fault </a:t>
            </a:r>
            <a:r>
              <a:rPr lang="en-US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  <a:p>
            <a:pPr algn="ctr"/>
            <a:endParaRPr lang="en-US" sz="1050" b="1" i="1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CuadroTexto 217">
            <a:extLst>
              <a:ext uri="{FF2B5EF4-FFF2-40B4-BE49-F238E27FC236}">
                <a16:creationId xmlns:a16="http://schemas.microsoft.com/office/drawing/2014/main" id="{AE2251D7-BB31-5D45-A768-A367F188F661}"/>
              </a:ext>
            </a:extLst>
          </p:cNvPr>
          <p:cNvSpPr txBox="1"/>
          <p:nvPr/>
        </p:nvSpPr>
        <p:spPr>
          <a:xfrm>
            <a:off x="6993996" y="1995175"/>
            <a:ext cx="41407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en-US" sz="1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34" name="Grupo 73">
            <a:extLst>
              <a:ext uri="{FF2B5EF4-FFF2-40B4-BE49-F238E27FC236}">
                <a16:creationId xmlns:a16="http://schemas.microsoft.com/office/drawing/2014/main" id="{9B45D624-179B-CC47-BAB0-25D2AEF9D411}"/>
              </a:ext>
            </a:extLst>
          </p:cNvPr>
          <p:cNvGrpSpPr/>
          <p:nvPr/>
        </p:nvGrpSpPr>
        <p:grpSpPr>
          <a:xfrm>
            <a:off x="279751" y="1323028"/>
            <a:ext cx="363420" cy="172118"/>
            <a:chOff x="3106615" y="993425"/>
            <a:chExt cx="363420" cy="172118"/>
          </a:xfrm>
        </p:grpSpPr>
        <p:grpSp>
          <p:nvGrpSpPr>
            <p:cNvPr id="135" name="Agrupar 51">
              <a:extLst>
                <a:ext uri="{FF2B5EF4-FFF2-40B4-BE49-F238E27FC236}">
                  <a16:creationId xmlns:a16="http://schemas.microsoft.com/office/drawing/2014/main" id="{A6C5E064-909E-A544-91CE-E0AE03A2302A}"/>
                </a:ext>
              </a:extLst>
            </p:cNvPr>
            <p:cNvGrpSpPr/>
            <p:nvPr/>
          </p:nvGrpSpPr>
          <p:grpSpPr>
            <a:xfrm>
              <a:off x="3106615" y="993425"/>
              <a:ext cx="176025" cy="172118"/>
              <a:chOff x="513989" y="2970944"/>
              <a:chExt cx="713232" cy="713206"/>
            </a:xfrm>
          </p:grpSpPr>
          <p:sp>
            <p:nvSpPr>
              <p:cNvPr id="137" name="Elipse 24">
                <a:extLst>
                  <a:ext uri="{FF2B5EF4-FFF2-40B4-BE49-F238E27FC236}">
                    <a16:creationId xmlns:a16="http://schemas.microsoft.com/office/drawing/2014/main" id="{D04B0584-A195-3842-B3EA-D1A9F1A4377C}"/>
                  </a:ext>
                </a:extLst>
              </p:cNvPr>
              <p:cNvSpPr/>
              <p:nvPr/>
            </p:nvSpPr>
            <p:spPr>
              <a:xfrm>
                <a:off x="513989" y="2970944"/>
                <a:ext cx="713232" cy="713206"/>
              </a:xfrm>
              <a:prstGeom prst="ellipse">
                <a:avLst/>
              </a:prstGeom>
              <a:solidFill>
                <a:srgbClr val="FFFF00"/>
              </a:solidFill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400"/>
              </a:p>
            </p:txBody>
          </p:sp>
          <p:grpSp>
            <p:nvGrpSpPr>
              <p:cNvPr id="138" name="Agrupar 50">
                <a:extLst>
                  <a:ext uri="{FF2B5EF4-FFF2-40B4-BE49-F238E27FC236}">
                    <a16:creationId xmlns:a16="http://schemas.microsoft.com/office/drawing/2014/main" id="{7074FE60-1644-5C49-9A1B-6E7B080688BB}"/>
                  </a:ext>
                </a:extLst>
              </p:cNvPr>
              <p:cNvGrpSpPr/>
              <p:nvPr/>
            </p:nvGrpSpPr>
            <p:grpSpPr>
              <a:xfrm>
                <a:off x="640043" y="3154486"/>
                <a:ext cx="473632" cy="331761"/>
                <a:chOff x="870606" y="4709671"/>
                <a:chExt cx="473632" cy="331761"/>
              </a:xfrm>
            </p:grpSpPr>
            <p:sp>
              <p:nvSpPr>
                <p:cNvPr id="139" name="Arco 25">
                  <a:extLst>
                    <a:ext uri="{FF2B5EF4-FFF2-40B4-BE49-F238E27FC236}">
                      <a16:creationId xmlns:a16="http://schemas.microsoft.com/office/drawing/2014/main" id="{CA67FAB3-7A63-1142-A4A9-926E16B8CE54}"/>
                    </a:ext>
                  </a:extLst>
                </p:cNvPr>
                <p:cNvSpPr/>
                <p:nvPr/>
              </p:nvSpPr>
              <p:spPr>
                <a:xfrm rot="10800000" flipV="1">
                  <a:off x="870606" y="4773149"/>
                  <a:ext cx="224651" cy="268283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  <p:sp>
              <p:nvSpPr>
                <p:cNvPr id="140" name="Arco 26">
                  <a:extLst>
                    <a:ext uri="{FF2B5EF4-FFF2-40B4-BE49-F238E27FC236}">
                      <a16:creationId xmlns:a16="http://schemas.microsoft.com/office/drawing/2014/main" id="{33D7814A-1F30-004E-87A7-B78B00F66702}"/>
                    </a:ext>
                  </a:extLst>
                </p:cNvPr>
                <p:cNvSpPr/>
                <p:nvPr/>
              </p:nvSpPr>
              <p:spPr>
                <a:xfrm flipV="1">
                  <a:off x="1095269" y="4709671"/>
                  <a:ext cx="248969" cy="331757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</p:grpSp>
        </p:grpSp>
        <p:cxnSp>
          <p:nvCxnSpPr>
            <p:cNvPr id="136" name="Conector recto 38">
              <a:extLst>
                <a:ext uri="{FF2B5EF4-FFF2-40B4-BE49-F238E27FC236}">
                  <a16:creationId xmlns:a16="http://schemas.microsoft.com/office/drawing/2014/main" id="{824BAF77-F726-7C40-B1A7-C389E37E0A1E}"/>
                </a:ext>
              </a:extLst>
            </p:cNvPr>
            <p:cNvCxnSpPr>
              <a:cxnSpLocks/>
              <a:stCxn id="137" idx="6"/>
            </p:cNvCxnSpPr>
            <p:nvPr/>
          </p:nvCxnSpPr>
          <p:spPr>
            <a:xfrm>
              <a:off x="3282640" y="1079484"/>
              <a:ext cx="187395" cy="0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1" name="Grupo 73">
            <a:extLst>
              <a:ext uri="{FF2B5EF4-FFF2-40B4-BE49-F238E27FC236}">
                <a16:creationId xmlns:a16="http://schemas.microsoft.com/office/drawing/2014/main" id="{86A4D7D7-1AB1-E24D-864E-DEEDF105DFCA}"/>
              </a:ext>
            </a:extLst>
          </p:cNvPr>
          <p:cNvGrpSpPr/>
          <p:nvPr/>
        </p:nvGrpSpPr>
        <p:grpSpPr>
          <a:xfrm>
            <a:off x="4080998" y="1419538"/>
            <a:ext cx="363420" cy="172118"/>
            <a:chOff x="3106615" y="993425"/>
            <a:chExt cx="363420" cy="172118"/>
          </a:xfrm>
        </p:grpSpPr>
        <p:grpSp>
          <p:nvGrpSpPr>
            <p:cNvPr id="142" name="Agrupar 51">
              <a:extLst>
                <a:ext uri="{FF2B5EF4-FFF2-40B4-BE49-F238E27FC236}">
                  <a16:creationId xmlns:a16="http://schemas.microsoft.com/office/drawing/2014/main" id="{83953454-EDD0-8445-B680-9FF250828829}"/>
                </a:ext>
              </a:extLst>
            </p:cNvPr>
            <p:cNvGrpSpPr/>
            <p:nvPr/>
          </p:nvGrpSpPr>
          <p:grpSpPr>
            <a:xfrm>
              <a:off x="3106615" y="993425"/>
              <a:ext cx="176025" cy="172118"/>
              <a:chOff x="513989" y="2970944"/>
              <a:chExt cx="713232" cy="713206"/>
            </a:xfrm>
          </p:grpSpPr>
          <p:sp>
            <p:nvSpPr>
              <p:cNvPr id="144" name="Elipse 24">
                <a:extLst>
                  <a:ext uri="{FF2B5EF4-FFF2-40B4-BE49-F238E27FC236}">
                    <a16:creationId xmlns:a16="http://schemas.microsoft.com/office/drawing/2014/main" id="{490C3676-9C4F-054F-AE9F-E0110705E32B}"/>
                  </a:ext>
                </a:extLst>
              </p:cNvPr>
              <p:cNvSpPr/>
              <p:nvPr/>
            </p:nvSpPr>
            <p:spPr>
              <a:xfrm>
                <a:off x="513989" y="2970944"/>
                <a:ext cx="713232" cy="713206"/>
              </a:xfrm>
              <a:prstGeom prst="ellipse">
                <a:avLst/>
              </a:prstGeom>
              <a:solidFill>
                <a:srgbClr val="FFFF00"/>
              </a:solidFill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400"/>
              </a:p>
            </p:txBody>
          </p:sp>
          <p:grpSp>
            <p:nvGrpSpPr>
              <p:cNvPr id="145" name="Agrupar 50">
                <a:extLst>
                  <a:ext uri="{FF2B5EF4-FFF2-40B4-BE49-F238E27FC236}">
                    <a16:creationId xmlns:a16="http://schemas.microsoft.com/office/drawing/2014/main" id="{5054794E-EBBA-8D4E-B0CF-D8B9C84B136B}"/>
                  </a:ext>
                </a:extLst>
              </p:cNvPr>
              <p:cNvGrpSpPr/>
              <p:nvPr/>
            </p:nvGrpSpPr>
            <p:grpSpPr>
              <a:xfrm>
                <a:off x="640043" y="3154486"/>
                <a:ext cx="473632" cy="331761"/>
                <a:chOff x="870606" y="4709671"/>
                <a:chExt cx="473632" cy="331761"/>
              </a:xfrm>
            </p:grpSpPr>
            <p:sp>
              <p:nvSpPr>
                <p:cNvPr id="146" name="Arco 25">
                  <a:extLst>
                    <a:ext uri="{FF2B5EF4-FFF2-40B4-BE49-F238E27FC236}">
                      <a16:creationId xmlns:a16="http://schemas.microsoft.com/office/drawing/2014/main" id="{25E6F77C-FD73-854C-9544-198C0027E79F}"/>
                    </a:ext>
                  </a:extLst>
                </p:cNvPr>
                <p:cNvSpPr/>
                <p:nvPr/>
              </p:nvSpPr>
              <p:spPr>
                <a:xfrm rot="10800000" flipV="1">
                  <a:off x="870606" y="4773149"/>
                  <a:ext cx="224651" cy="268283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  <p:sp>
              <p:nvSpPr>
                <p:cNvPr id="147" name="Arco 26">
                  <a:extLst>
                    <a:ext uri="{FF2B5EF4-FFF2-40B4-BE49-F238E27FC236}">
                      <a16:creationId xmlns:a16="http://schemas.microsoft.com/office/drawing/2014/main" id="{4B45B68E-707F-004B-A362-2BCCBBBDA5AA}"/>
                    </a:ext>
                  </a:extLst>
                </p:cNvPr>
                <p:cNvSpPr/>
                <p:nvPr/>
              </p:nvSpPr>
              <p:spPr>
                <a:xfrm flipV="1">
                  <a:off x="1095269" y="4709671"/>
                  <a:ext cx="248969" cy="331757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</p:grpSp>
        </p:grpSp>
        <p:cxnSp>
          <p:nvCxnSpPr>
            <p:cNvPr id="143" name="Conector recto 38">
              <a:extLst>
                <a:ext uri="{FF2B5EF4-FFF2-40B4-BE49-F238E27FC236}">
                  <a16:creationId xmlns:a16="http://schemas.microsoft.com/office/drawing/2014/main" id="{7022B6D0-DB17-6F4A-AD67-E9B36E96B272}"/>
                </a:ext>
              </a:extLst>
            </p:cNvPr>
            <p:cNvCxnSpPr>
              <a:cxnSpLocks/>
              <a:stCxn id="144" idx="6"/>
            </p:cNvCxnSpPr>
            <p:nvPr/>
          </p:nvCxnSpPr>
          <p:spPr>
            <a:xfrm>
              <a:off x="3282640" y="1079484"/>
              <a:ext cx="187395" cy="0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8" name="Grupo 310">
            <a:extLst>
              <a:ext uri="{FF2B5EF4-FFF2-40B4-BE49-F238E27FC236}">
                <a16:creationId xmlns:a16="http://schemas.microsoft.com/office/drawing/2014/main" id="{38686646-4D65-6E4F-B816-90C876664F83}"/>
              </a:ext>
            </a:extLst>
          </p:cNvPr>
          <p:cNvGrpSpPr/>
          <p:nvPr/>
        </p:nvGrpSpPr>
        <p:grpSpPr>
          <a:xfrm rot="10800000">
            <a:off x="3765025" y="1211128"/>
            <a:ext cx="363420" cy="172118"/>
            <a:chOff x="3106615" y="993425"/>
            <a:chExt cx="363420" cy="172118"/>
          </a:xfrm>
        </p:grpSpPr>
        <p:grpSp>
          <p:nvGrpSpPr>
            <p:cNvPr id="149" name="Agrupar 51">
              <a:extLst>
                <a:ext uri="{FF2B5EF4-FFF2-40B4-BE49-F238E27FC236}">
                  <a16:creationId xmlns:a16="http://schemas.microsoft.com/office/drawing/2014/main" id="{2FF59D6F-DA95-6F46-85D1-CF3F6608B282}"/>
                </a:ext>
              </a:extLst>
            </p:cNvPr>
            <p:cNvGrpSpPr/>
            <p:nvPr/>
          </p:nvGrpSpPr>
          <p:grpSpPr>
            <a:xfrm>
              <a:off x="3106615" y="993425"/>
              <a:ext cx="176025" cy="172118"/>
              <a:chOff x="513989" y="2970944"/>
              <a:chExt cx="713232" cy="713206"/>
            </a:xfrm>
          </p:grpSpPr>
          <p:sp>
            <p:nvSpPr>
              <p:cNvPr id="151" name="Elipse 24">
                <a:extLst>
                  <a:ext uri="{FF2B5EF4-FFF2-40B4-BE49-F238E27FC236}">
                    <a16:creationId xmlns:a16="http://schemas.microsoft.com/office/drawing/2014/main" id="{DF92E79B-ECCF-9D43-9C76-312161A8FF98}"/>
                  </a:ext>
                </a:extLst>
              </p:cNvPr>
              <p:cNvSpPr/>
              <p:nvPr/>
            </p:nvSpPr>
            <p:spPr>
              <a:xfrm>
                <a:off x="513989" y="2970944"/>
                <a:ext cx="713232" cy="713206"/>
              </a:xfrm>
              <a:prstGeom prst="ellipse">
                <a:avLst/>
              </a:prstGeom>
              <a:solidFill>
                <a:srgbClr val="FFFF00"/>
              </a:solidFill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400"/>
              </a:p>
            </p:txBody>
          </p:sp>
          <p:grpSp>
            <p:nvGrpSpPr>
              <p:cNvPr id="152" name="Agrupar 50">
                <a:extLst>
                  <a:ext uri="{FF2B5EF4-FFF2-40B4-BE49-F238E27FC236}">
                    <a16:creationId xmlns:a16="http://schemas.microsoft.com/office/drawing/2014/main" id="{8491C225-6D1F-EB48-837E-55EF8A2385B4}"/>
                  </a:ext>
                </a:extLst>
              </p:cNvPr>
              <p:cNvGrpSpPr/>
              <p:nvPr/>
            </p:nvGrpSpPr>
            <p:grpSpPr>
              <a:xfrm>
                <a:off x="640043" y="3154486"/>
                <a:ext cx="473632" cy="331761"/>
                <a:chOff x="870606" y="4709671"/>
                <a:chExt cx="473632" cy="331761"/>
              </a:xfrm>
            </p:grpSpPr>
            <p:sp>
              <p:nvSpPr>
                <p:cNvPr id="153" name="Arco 25">
                  <a:extLst>
                    <a:ext uri="{FF2B5EF4-FFF2-40B4-BE49-F238E27FC236}">
                      <a16:creationId xmlns:a16="http://schemas.microsoft.com/office/drawing/2014/main" id="{BCAAB0EF-8670-804A-BAA0-28A650278EF6}"/>
                    </a:ext>
                  </a:extLst>
                </p:cNvPr>
                <p:cNvSpPr/>
                <p:nvPr/>
              </p:nvSpPr>
              <p:spPr>
                <a:xfrm rot="10800000" flipV="1">
                  <a:off x="870606" y="4773149"/>
                  <a:ext cx="224651" cy="268283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  <p:sp>
              <p:nvSpPr>
                <p:cNvPr id="154" name="Arco 26">
                  <a:extLst>
                    <a:ext uri="{FF2B5EF4-FFF2-40B4-BE49-F238E27FC236}">
                      <a16:creationId xmlns:a16="http://schemas.microsoft.com/office/drawing/2014/main" id="{01F482E8-5BFF-E543-9FA7-204672E0EAA6}"/>
                    </a:ext>
                  </a:extLst>
                </p:cNvPr>
                <p:cNvSpPr/>
                <p:nvPr/>
              </p:nvSpPr>
              <p:spPr>
                <a:xfrm flipV="1">
                  <a:off x="1095269" y="4709671"/>
                  <a:ext cx="248969" cy="331757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</p:grpSp>
        </p:grpSp>
        <p:cxnSp>
          <p:nvCxnSpPr>
            <p:cNvPr id="150" name="Conector recto 38">
              <a:extLst>
                <a:ext uri="{FF2B5EF4-FFF2-40B4-BE49-F238E27FC236}">
                  <a16:creationId xmlns:a16="http://schemas.microsoft.com/office/drawing/2014/main" id="{F6D2E0AE-0CEE-7841-A788-3352F1349F40}"/>
                </a:ext>
              </a:extLst>
            </p:cNvPr>
            <p:cNvCxnSpPr>
              <a:cxnSpLocks/>
              <a:stCxn id="151" idx="6"/>
            </p:cNvCxnSpPr>
            <p:nvPr/>
          </p:nvCxnSpPr>
          <p:spPr>
            <a:xfrm>
              <a:off x="3282640" y="1079484"/>
              <a:ext cx="187395" cy="0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5" name="Grupo 310">
            <a:extLst>
              <a:ext uri="{FF2B5EF4-FFF2-40B4-BE49-F238E27FC236}">
                <a16:creationId xmlns:a16="http://schemas.microsoft.com/office/drawing/2014/main" id="{D3801579-9E4E-A047-B60B-4D3F19F3FB68}"/>
              </a:ext>
            </a:extLst>
          </p:cNvPr>
          <p:cNvGrpSpPr/>
          <p:nvPr/>
        </p:nvGrpSpPr>
        <p:grpSpPr>
          <a:xfrm rot="10800000">
            <a:off x="7556921" y="1332258"/>
            <a:ext cx="363420" cy="172118"/>
            <a:chOff x="3106615" y="993425"/>
            <a:chExt cx="363420" cy="172118"/>
          </a:xfrm>
        </p:grpSpPr>
        <p:grpSp>
          <p:nvGrpSpPr>
            <p:cNvPr id="156" name="Agrupar 51">
              <a:extLst>
                <a:ext uri="{FF2B5EF4-FFF2-40B4-BE49-F238E27FC236}">
                  <a16:creationId xmlns:a16="http://schemas.microsoft.com/office/drawing/2014/main" id="{FA3A952A-3BF6-D744-93EA-D9B03E0FAA4C}"/>
                </a:ext>
              </a:extLst>
            </p:cNvPr>
            <p:cNvGrpSpPr/>
            <p:nvPr/>
          </p:nvGrpSpPr>
          <p:grpSpPr>
            <a:xfrm>
              <a:off x="3106615" y="993425"/>
              <a:ext cx="176025" cy="172118"/>
              <a:chOff x="513989" y="2970944"/>
              <a:chExt cx="713232" cy="713206"/>
            </a:xfrm>
          </p:grpSpPr>
          <p:sp>
            <p:nvSpPr>
              <p:cNvPr id="158" name="Elipse 24">
                <a:extLst>
                  <a:ext uri="{FF2B5EF4-FFF2-40B4-BE49-F238E27FC236}">
                    <a16:creationId xmlns:a16="http://schemas.microsoft.com/office/drawing/2014/main" id="{0A7E494D-EE92-444A-A92D-50E16CB22BEC}"/>
                  </a:ext>
                </a:extLst>
              </p:cNvPr>
              <p:cNvSpPr/>
              <p:nvPr/>
            </p:nvSpPr>
            <p:spPr>
              <a:xfrm>
                <a:off x="513989" y="2970944"/>
                <a:ext cx="713232" cy="713206"/>
              </a:xfrm>
              <a:prstGeom prst="ellipse">
                <a:avLst/>
              </a:prstGeom>
              <a:solidFill>
                <a:srgbClr val="FFFF00"/>
              </a:solidFill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400"/>
              </a:p>
            </p:txBody>
          </p:sp>
          <p:grpSp>
            <p:nvGrpSpPr>
              <p:cNvPr id="159" name="Agrupar 50">
                <a:extLst>
                  <a:ext uri="{FF2B5EF4-FFF2-40B4-BE49-F238E27FC236}">
                    <a16:creationId xmlns:a16="http://schemas.microsoft.com/office/drawing/2014/main" id="{67E2C96F-5840-E146-BE0A-1611217928E1}"/>
                  </a:ext>
                </a:extLst>
              </p:cNvPr>
              <p:cNvGrpSpPr/>
              <p:nvPr/>
            </p:nvGrpSpPr>
            <p:grpSpPr>
              <a:xfrm>
                <a:off x="640043" y="3154486"/>
                <a:ext cx="473632" cy="331761"/>
                <a:chOff x="870606" y="4709671"/>
                <a:chExt cx="473632" cy="331761"/>
              </a:xfrm>
            </p:grpSpPr>
            <p:sp>
              <p:nvSpPr>
                <p:cNvPr id="160" name="Arco 25">
                  <a:extLst>
                    <a:ext uri="{FF2B5EF4-FFF2-40B4-BE49-F238E27FC236}">
                      <a16:creationId xmlns:a16="http://schemas.microsoft.com/office/drawing/2014/main" id="{8707AEAE-E6DC-8A40-8384-CFFEB110B912}"/>
                    </a:ext>
                  </a:extLst>
                </p:cNvPr>
                <p:cNvSpPr/>
                <p:nvPr/>
              </p:nvSpPr>
              <p:spPr>
                <a:xfrm rot="10800000" flipV="1">
                  <a:off x="870606" y="4773149"/>
                  <a:ext cx="224651" cy="268283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  <p:sp>
              <p:nvSpPr>
                <p:cNvPr id="161" name="Arco 26">
                  <a:extLst>
                    <a:ext uri="{FF2B5EF4-FFF2-40B4-BE49-F238E27FC236}">
                      <a16:creationId xmlns:a16="http://schemas.microsoft.com/office/drawing/2014/main" id="{78DB4E1C-9059-4A4F-B4C5-7F32CB4CC551}"/>
                    </a:ext>
                  </a:extLst>
                </p:cNvPr>
                <p:cNvSpPr/>
                <p:nvPr/>
              </p:nvSpPr>
              <p:spPr>
                <a:xfrm flipV="1">
                  <a:off x="1095269" y="4709671"/>
                  <a:ext cx="248969" cy="331757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</p:grpSp>
        </p:grpSp>
        <p:cxnSp>
          <p:nvCxnSpPr>
            <p:cNvPr id="157" name="Conector recto 38">
              <a:extLst>
                <a:ext uri="{FF2B5EF4-FFF2-40B4-BE49-F238E27FC236}">
                  <a16:creationId xmlns:a16="http://schemas.microsoft.com/office/drawing/2014/main" id="{5E8A2A1F-E696-3441-AFAF-127A7D982FC9}"/>
                </a:ext>
              </a:extLst>
            </p:cNvPr>
            <p:cNvCxnSpPr>
              <a:cxnSpLocks/>
              <a:stCxn id="158" idx="6"/>
            </p:cNvCxnSpPr>
            <p:nvPr/>
          </p:nvCxnSpPr>
          <p:spPr>
            <a:xfrm>
              <a:off x="3282640" y="1079484"/>
              <a:ext cx="187395" cy="0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62" name="Objeto 2">
            <a:extLst>
              <a:ext uri="{FF2B5EF4-FFF2-40B4-BE49-F238E27FC236}">
                <a16:creationId xmlns:a16="http://schemas.microsoft.com/office/drawing/2014/main" id="{BA69C68E-B383-5D42-ABA9-69860D7652A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0964684"/>
              </p:ext>
            </p:extLst>
          </p:nvPr>
        </p:nvGraphicFramePr>
        <p:xfrm>
          <a:off x="4132832" y="1596839"/>
          <a:ext cx="1270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0" name="Ecuación" r:id="rId8" imgW="127000" imgH="203200" progId="Equation.3">
                  <p:embed/>
                </p:oleObj>
              </mc:Choice>
              <mc:Fallback>
                <p:oleObj name="Ecuación" r:id="rId8" imgW="127000" imgH="203200" progId="Equation.3">
                  <p:embed/>
                  <p:pic>
                    <p:nvPicPr>
                      <p:cNvPr id="248" name="Objeto 2">
                        <a:extLst>
                          <a:ext uri="{FF2B5EF4-FFF2-40B4-BE49-F238E27FC236}">
                            <a16:creationId xmlns:a16="http://schemas.microsoft.com/office/drawing/2014/main" id="{A7FD08ED-BC58-204E-B73B-37B3BEEEB1B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32832" y="1596839"/>
                        <a:ext cx="1270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" name="CuadroTexto 364">
            <a:extLst>
              <a:ext uri="{FF2B5EF4-FFF2-40B4-BE49-F238E27FC236}">
                <a16:creationId xmlns:a16="http://schemas.microsoft.com/office/drawing/2014/main" id="{80304851-9DD0-E649-A10F-1C7FBC5D93A9}"/>
              </a:ext>
            </a:extLst>
          </p:cNvPr>
          <p:cNvSpPr txBox="1"/>
          <p:nvPr/>
        </p:nvSpPr>
        <p:spPr>
          <a:xfrm>
            <a:off x="2350516" y="1523529"/>
            <a:ext cx="9477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I</a:t>
            </a:r>
            <a:r>
              <a:rPr lang="en-US" sz="1100" baseline="-25000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qkh</a:t>
            </a:r>
            <a:r>
              <a:rPr lang="en-US" sz="1100" baseline="-25000" dirty="0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 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∢ </a:t>
            </a:r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  <a:latin typeface="Symbol" pitchFamily="2" charset="2"/>
                <a:cs typeface="CMU Serif Roman"/>
              </a:rPr>
              <a:t>q</a:t>
            </a:r>
            <a:r>
              <a:rPr lang="en-US" sz="1100" baseline="-25000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qkh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 </a:t>
            </a:r>
          </a:p>
        </p:txBody>
      </p:sp>
      <p:sp>
        <p:nvSpPr>
          <p:cNvPr id="164" name="CuadroTexto 364">
            <a:extLst>
              <a:ext uri="{FF2B5EF4-FFF2-40B4-BE49-F238E27FC236}">
                <a16:creationId xmlns:a16="http://schemas.microsoft.com/office/drawing/2014/main" id="{CDF80B07-8AD9-3A4B-9186-9D68D67A2C50}"/>
              </a:ext>
            </a:extLst>
          </p:cNvPr>
          <p:cNvSpPr txBox="1"/>
          <p:nvPr/>
        </p:nvSpPr>
        <p:spPr>
          <a:xfrm>
            <a:off x="3189010" y="1513001"/>
            <a:ext cx="9477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I</a:t>
            </a:r>
            <a:r>
              <a:rPr lang="en-US" sz="1100" baseline="-25000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pkh</a:t>
            </a:r>
            <a:r>
              <a:rPr lang="en-US" sz="1100" baseline="-25000" dirty="0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 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∢ </a:t>
            </a:r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  <a:latin typeface="Symbol" pitchFamily="2" charset="2"/>
                <a:cs typeface="CMU Serif Roman"/>
              </a:rPr>
              <a:t>q</a:t>
            </a:r>
            <a:r>
              <a:rPr lang="en-US" sz="1100" baseline="-25000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pkh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 </a:t>
            </a:r>
          </a:p>
        </p:txBody>
      </p:sp>
      <p:sp>
        <p:nvSpPr>
          <p:cNvPr id="165" name="CuadroTexto 364">
            <a:extLst>
              <a:ext uri="{FF2B5EF4-FFF2-40B4-BE49-F238E27FC236}">
                <a16:creationId xmlns:a16="http://schemas.microsoft.com/office/drawing/2014/main" id="{7D3D56EC-DAD5-9140-90C2-7AFE7E53615B}"/>
              </a:ext>
            </a:extLst>
          </p:cNvPr>
          <p:cNvSpPr txBox="1"/>
          <p:nvPr/>
        </p:nvSpPr>
        <p:spPr>
          <a:xfrm>
            <a:off x="2391179" y="1758936"/>
            <a:ext cx="9477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I</a:t>
            </a:r>
            <a:r>
              <a:rPr lang="en-US" sz="1100" baseline="-25000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qkh</a:t>
            </a:r>
            <a:r>
              <a:rPr lang="en-US" sz="1100" baseline="-25000" dirty="0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 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/</a:t>
            </a:r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P</a:t>
            </a:r>
            <a:r>
              <a:rPr lang="en-US" sz="1100" baseline="-25000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q</a:t>
            </a:r>
            <a:endParaRPr lang="en-US" sz="1100" baseline="-25000" dirty="0">
              <a:solidFill>
                <a:schemeClr val="accent2">
                  <a:lumMod val="75000"/>
                </a:schemeClr>
              </a:solidFill>
              <a:latin typeface="CMU Serif Roman"/>
              <a:cs typeface="CMU Serif Roman"/>
            </a:endParaRPr>
          </a:p>
        </p:txBody>
      </p:sp>
      <p:sp>
        <p:nvSpPr>
          <p:cNvPr id="166" name="CuadroTexto 364">
            <a:extLst>
              <a:ext uri="{FF2B5EF4-FFF2-40B4-BE49-F238E27FC236}">
                <a16:creationId xmlns:a16="http://schemas.microsoft.com/office/drawing/2014/main" id="{BBD1492C-6A9A-7949-A09A-154AF06F003C}"/>
              </a:ext>
            </a:extLst>
          </p:cNvPr>
          <p:cNvSpPr txBox="1"/>
          <p:nvPr/>
        </p:nvSpPr>
        <p:spPr>
          <a:xfrm>
            <a:off x="3116126" y="1741019"/>
            <a:ext cx="9477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I</a:t>
            </a:r>
            <a:r>
              <a:rPr lang="en-US" sz="1100" baseline="-25000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pkh</a:t>
            </a:r>
            <a:r>
              <a:rPr lang="en-US" sz="1100" baseline="-25000" dirty="0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 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/ P</a:t>
            </a:r>
            <a:r>
              <a:rPr lang="en-US" sz="1100" baseline="-25000" dirty="0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p</a:t>
            </a:r>
          </a:p>
        </p:txBody>
      </p:sp>
      <p:sp>
        <p:nvSpPr>
          <p:cNvPr id="167" name="CuadroTexto 364">
            <a:extLst>
              <a:ext uri="{FF2B5EF4-FFF2-40B4-BE49-F238E27FC236}">
                <a16:creationId xmlns:a16="http://schemas.microsoft.com/office/drawing/2014/main" id="{1E9D8ED7-79C1-5443-8EB2-E6F0EEB50E73}"/>
              </a:ext>
            </a:extLst>
          </p:cNvPr>
          <p:cNvSpPr txBox="1"/>
          <p:nvPr/>
        </p:nvSpPr>
        <p:spPr>
          <a:xfrm>
            <a:off x="483296" y="1523866"/>
            <a:ext cx="9477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I</a:t>
            </a:r>
            <a:r>
              <a:rPr lang="en-US" sz="1100" baseline="-25000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jkh</a:t>
            </a:r>
            <a:r>
              <a:rPr lang="en-US" sz="1100" baseline="-25000" dirty="0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 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∢ </a:t>
            </a:r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  <a:latin typeface="Symbol" pitchFamily="2" charset="2"/>
                <a:cs typeface="CMU Serif Roman"/>
              </a:rPr>
              <a:t>q</a:t>
            </a:r>
            <a:r>
              <a:rPr lang="en-US" sz="1100" baseline="-25000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jkh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 </a:t>
            </a:r>
          </a:p>
        </p:txBody>
      </p:sp>
      <p:sp>
        <p:nvSpPr>
          <p:cNvPr id="168" name="CuadroTexto 364">
            <a:extLst>
              <a:ext uri="{FF2B5EF4-FFF2-40B4-BE49-F238E27FC236}">
                <a16:creationId xmlns:a16="http://schemas.microsoft.com/office/drawing/2014/main" id="{753F150E-B5FC-3E41-9318-B37E44C459AF}"/>
              </a:ext>
            </a:extLst>
          </p:cNvPr>
          <p:cNvSpPr txBox="1"/>
          <p:nvPr/>
        </p:nvSpPr>
        <p:spPr>
          <a:xfrm>
            <a:off x="1206281" y="1522586"/>
            <a:ext cx="9477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I</a:t>
            </a:r>
            <a:r>
              <a:rPr lang="en-US" sz="1100" baseline="-25000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ikh</a:t>
            </a:r>
            <a:r>
              <a:rPr lang="en-US" sz="1100" baseline="-25000" dirty="0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 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∢ </a:t>
            </a:r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  <a:latin typeface="Symbol" pitchFamily="2" charset="2"/>
                <a:cs typeface="CMU Serif Roman"/>
              </a:rPr>
              <a:t>q</a:t>
            </a:r>
            <a:r>
              <a:rPr lang="en-US" sz="1100" baseline="-25000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ikh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 </a:t>
            </a:r>
          </a:p>
        </p:txBody>
      </p:sp>
      <p:sp>
        <p:nvSpPr>
          <p:cNvPr id="169" name="CuadroTexto 364">
            <a:extLst>
              <a:ext uri="{FF2B5EF4-FFF2-40B4-BE49-F238E27FC236}">
                <a16:creationId xmlns:a16="http://schemas.microsoft.com/office/drawing/2014/main" id="{2B1572AB-42B7-504D-92F4-163F56F983C5}"/>
              </a:ext>
            </a:extLst>
          </p:cNvPr>
          <p:cNvSpPr txBox="1"/>
          <p:nvPr/>
        </p:nvSpPr>
        <p:spPr>
          <a:xfrm>
            <a:off x="4242051" y="1545379"/>
            <a:ext cx="9477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I’</a:t>
            </a:r>
            <a:r>
              <a:rPr lang="en-US" sz="1100" baseline="-25000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jkh</a:t>
            </a:r>
            <a:r>
              <a:rPr lang="en-US" sz="1100" baseline="-25000" dirty="0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 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∢ </a:t>
            </a:r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  <a:latin typeface="Symbol" pitchFamily="2" charset="2"/>
                <a:cs typeface="CMU Serif Roman"/>
              </a:rPr>
              <a:t>q’</a:t>
            </a:r>
            <a:r>
              <a:rPr lang="en-US" sz="1100" baseline="-25000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qkh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 </a:t>
            </a:r>
          </a:p>
        </p:txBody>
      </p:sp>
      <p:sp>
        <p:nvSpPr>
          <p:cNvPr id="170" name="CuadroTexto 364">
            <a:extLst>
              <a:ext uri="{FF2B5EF4-FFF2-40B4-BE49-F238E27FC236}">
                <a16:creationId xmlns:a16="http://schemas.microsoft.com/office/drawing/2014/main" id="{D504F609-FEF9-9448-A239-4D83A9AB762F}"/>
              </a:ext>
            </a:extLst>
          </p:cNvPr>
          <p:cNvSpPr txBox="1"/>
          <p:nvPr/>
        </p:nvSpPr>
        <p:spPr>
          <a:xfrm>
            <a:off x="4989112" y="1536247"/>
            <a:ext cx="9477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I’</a:t>
            </a:r>
            <a:r>
              <a:rPr lang="en-US" sz="1100" baseline="-25000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ikh</a:t>
            </a:r>
            <a:r>
              <a:rPr lang="en-US" sz="1100" baseline="-25000" dirty="0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 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∢ </a:t>
            </a:r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  <a:latin typeface="Symbol" pitchFamily="2" charset="2"/>
                <a:cs typeface="CMU Serif Roman"/>
              </a:rPr>
              <a:t>q’</a:t>
            </a:r>
            <a:r>
              <a:rPr lang="en-US" sz="1100" baseline="-25000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ikh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 </a:t>
            </a:r>
          </a:p>
        </p:txBody>
      </p:sp>
      <p:sp>
        <p:nvSpPr>
          <p:cNvPr id="171" name="CuadroTexto 364">
            <a:extLst>
              <a:ext uri="{FF2B5EF4-FFF2-40B4-BE49-F238E27FC236}">
                <a16:creationId xmlns:a16="http://schemas.microsoft.com/office/drawing/2014/main" id="{49C63BB7-C7BB-4D4B-8133-01BF4D59D5D3}"/>
              </a:ext>
            </a:extLst>
          </p:cNvPr>
          <p:cNvSpPr txBox="1"/>
          <p:nvPr/>
        </p:nvSpPr>
        <p:spPr>
          <a:xfrm>
            <a:off x="4185930" y="1782639"/>
            <a:ext cx="9477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I’</a:t>
            </a:r>
            <a:r>
              <a:rPr lang="en-US" sz="1100" baseline="-25000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jkh</a:t>
            </a:r>
            <a:r>
              <a:rPr lang="en-US" sz="1100" baseline="-25000" dirty="0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 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/</a:t>
            </a:r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P</a:t>
            </a:r>
            <a:r>
              <a:rPr lang="en-US" sz="1100" baseline="-25000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j</a:t>
            </a:r>
            <a:endParaRPr lang="en-US" sz="1100" baseline="-25000" dirty="0">
              <a:solidFill>
                <a:schemeClr val="accent2">
                  <a:lumMod val="75000"/>
                </a:schemeClr>
              </a:solidFill>
              <a:latin typeface="CMU Serif Roman"/>
              <a:cs typeface="CMU Serif Roman"/>
            </a:endParaRPr>
          </a:p>
        </p:txBody>
      </p:sp>
      <p:sp>
        <p:nvSpPr>
          <p:cNvPr id="172" name="CuadroTexto 364">
            <a:extLst>
              <a:ext uri="{FF2B5EF4-FFF2-40B4-BE49-F238E27FC236}">
                <a16:creationId xmlns:a16="http://schemas.microsoft.com/office/drawing/2014/main" id="{4FCAF16A-9635-8A4C-9B20-7DB3C6714DA3}"/>
              </a:ext>
            </a:extLst>
          </p:cNvPr>
          <p:cNvSpPr txBox="1"/>
          <p:nvPr/>
        </p:nvSpPr>
        <p:spPr>
          <a:xfrm>
            <a:off x="4910877" y="1764722"/>
            <a:ext cx="9477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I’</a:t>
            </a:r>
            <a:r>
              <a:rPr lang="en-US" sz="1100" baseline="-25000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ikh</a:t>
            </a:r>
            <a:r>
              <a:rPr lang="en-US" sz="1100" baseline="-25000" dirty="0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 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/P</a:t>
            </a:r>
            <a:r>
              <a:rPr lang="en-US" sz="1100" baseline="-25000" dirty="0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i</a:t>
            </a:r>
          </a:p>
        </p:txBody>
      </p:sp>
      <p:sp>
        <p:nvSpPr>
          <p:cNvPr id="173" name="CuadroTexto 364">
            <a:extLst>
              <a:ext uri="{FF2B5EF4-FFF2-40B4-BE49-F238E27FC236}">
                <a16:creationId xmlns:a16="http://schemas.microsoft.com/office/drawing/2014/main" id="{F8C8E6B7-7FFE-D14F-BAAD-870D63ED070A}"/>
              </a:ext>
            </a:extLst>
          </p:cNvPr>
          <p:cNvSpPr txBox="1"/>
          <p:nvPr/>
        </p:nvSpPr>
        <p:spPr>
          <a:xfrm>
            <a:off x="460999" y="1761696"/>
            <a:ext cx="9477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I</a:t>
            </a:r>
            <a:r>
              <a:rPr lang="en-US" sz="1100" baseline="-25000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jkh</a:t>
            </a:r>
            <a:r>
              <a:rPr lang="en-US" sz="1100" baseline="-25000" dirty="0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 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/</a:t>
            </a:r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P</a:t>
            </a:r>
            <a:r>
              <a:rPr lang="en-US" sz="1100" baseline="-25000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j</a:t>
            </a:r>
            <a:endParaRPr lang="en-US" sz="1100" baseline="-25000" dirty="0">
              <a:solidFill>
                <a:schemeClr val="accent2">
                  <a:lumMod val="75000"/>
                </a:schemeClr>
              </a:solidFill>
              <a:latin typeface="CMU Serif Roman"/>
              <a:cs typeface="CMU Serif Roman"/>
            </a:endParaRPr>
          </a:p>
        </p:txBody>
      </p:sp>
      <p:sp>
        <p:nvSpPr>
          <p:cNvPr id="174" name="CuadroTexto 364">
            <a:extLst>
              <a:ext uri="{FF2B5EF4-FFF2-40B4-BE49-F238E27FC236}">
                <a16:creationId xmlns:a16="http://schemas.microsoft.com/office/drawing/2014/main" id="{3C6D7CF8-4129-1440-8F9B-1D03E2B331A8}"/>
              </a:ext>
            </a:extLst>
          </p:cNvPr>
          <p:cNvSpPr txBox="1"/>
          <p:nvPr/>
        </p:nvSpPr>
        <p:spPr>
          <a:xfrm>
            <a:off x="1185946" y="1743779"/>
            <a:ext cx="9477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I</a:t>
            </a:r>
            <a:r>
              <a:rPr lang="en-US" sz="1100" baseline="-25000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ikh</a:t>
            </a:r>
            <a:r>
              <a:rPr lang="en-US" sz="1100" baseline="-25000" dirty="0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 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/P</a:t>
            </a:r>
            <a:r>
              <a:rPr lang="en-US" sz="1100" baseline="-25000" dirty="0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i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C9B9123A-2005-4148-84D7-9FCB0FF53D1F}"/>
              </a:ext>
            </a:extLst>
          </p:cNvPr>
          <p:cNvSpPr/>
          <p:nvPr/>
        </p:nvSpPr>
        <p:spPr>
          <a:xfrm>
            <a:off x="211568" y="2349464"/>
            <a:ext cx="8800266" cy="4001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When a fault occurs at line k, location h pair relay performance (full, partial and no detection) can be enclosed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one of the following six types: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Type 1: Complete fault detection in a relay pair q-p (case 1).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Type 2: Complete fault detection in a relay pair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-j  (case 2).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Type 3: Partial fault detection in relay j in period 1.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	Type 3a: Relay j is stuck due to loss sensitivity in period 1 (case 3)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/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Type 3b: Relay j is stuck due to current in the opposite direction in period 1 (case 4)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/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Type 3c: Relay j is stuck due to current in the opposite direction and no sensitivity in period 1 (case 5)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Type 4: Partial fault detection in relay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Relay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stuck due to no sensitivity in period 1 (case 6)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Type 5: Partial fault detection in relay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relay j: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	Type 5a: Relay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j are stuck due to no sensitivity in period 1 (case 7)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Type 5b: Relay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stuck due to no sensitivity and relay j is stuck due to current in the opposite direction in period 1 (case 8)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Type 5c: Relay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j are stuck due to no sensitivity and relay j is stuck due to current in the opposite direction in period 1 (case 9)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Type 6: No fault detection at all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/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Type 6a: Relay p is stuck due to current in the opposite direction in period 1 (case 10)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/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Type 6b: Relay j is stuck due to current in the opposite direction in period 2 (case 11)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/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Type 6c: Relay p is stuck due to no sensitivity in period 1 (case 12)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/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Type 6d: Relay p is stuck due to current in the opposite direction and no sensitivity in period 1 (case 13)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/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Type 6e: Relay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stuck due to current in the opposite direction in period 2 (case 14)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/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Type 6f: Relay j is stuck due to no sensitivity in period 2 (case 15)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5022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Arco 180">
            <a:extLst>
              <a:ext uri="{FF2B5EF4-FFF2-40B4-BE49-F238E27FC236}">
                <a16:creationId xmlns:a16="http://schemas.microsoft.com/office/drawing/2014/main" id="{51814B98-1147-5C45-8481-B24D17B8EF49}"/>
              </a:ext>
            </a:extLst>
          </p:cNvPr>
          <p:cNvSpPr/>
          <p:nvPr/>
        </p:nvSpPr>
        <p:spPr>
          <a:xfrm flipV="1">
            <a:off x="4685277" y="3071038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605" name="Arco 181">
            <a:extLst>
              <a:ext uri="{FF2B5EF4-FFF2-40B4-BE49-F238E27FC236}">
                <a16:creationId xmlns:a16="http://schemas.microsoft.com/office/drawing/2014/main" id="{E944D924-5B99-C443-B59C-F99A33BB2572}"/>
              </a:ext>
            </a:extLst>
          </p:cNvPr>
          <p:cNvSpPr/>
          <p:nvPr/>
        </p:nvSpPr>
        <p:spPr>
          <a:xfrm flipV="1">
            <a:off x="4642729" y="3071037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606" name="Arco 184">
            <a:extLst>
              <a:ext uri="{FF2B5EF4-FFF2-40B4-BE49-F238E27FC236}">
                <a16:creationId xmlns:a16="http://schemas.microsoft.com/office/drawing/2014/main" id="{ABA06770-EBA7-B84E-A6CB-D4DD4E78F854}"/>
              </a:ext>
            </a:extLst>
          </p:cNvPr>
          <p:cNvSpPr/>
          <p:nvPr/>
        </p:nvSpPr>
        <p:spPr>
          <a:xfrm flipV="1">
            <a:off x="4600182" y="3071036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607" name="Arco 161">
            <a:extLst>
              <a:ext uri="{FF2B5EF4-FFF2-40B4-BE49-F238E27FC236}">
                <a16:creationId xmlns:a16="http://schemas.microsoft.com/office/drawing/2014/main" id="{FC9132A6-8434-6E48-B5CF-D561A35C3E6B}"/>
              </a:ext>
            </a:extLst>
          </p:cNvPr>
          <p:cNvSpPr/>
          <p:nvPr/>
        </p:nvSpPr>
        <p:spPr>
          <a:xfrm flipV="1">
            <a:off x="5961159" y="3073938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608" name="Arco 163">
            <a:extLst>
              <a:ext uri="{FF2B5EF4-FFF2-40B4-BE49-F238E27FC236}">
                <a16:creationId xmlns:a16="http://schemas.microsoft.com/office/drawing/2014/main" id="{9D53CAD1-BC6D-D54B-9976-5D20E6179E1C}"/>
              </a:ext>
            </a:extLst>
          </p:cNvPr>
          <p:cNvSpPr/>
          <p:nvPr/>
        </p:nvSpPr>
        <p:spPr>
          <a:xfrm flipV="1">
            <a:off x="5918611" y="3073937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609" name="Arco 169">
            <a:extLst>
              <a:ext uri="{FF2B5EF4-FFF2-40B4-BE49-F238E27FC236}">
                <a16:creationId xmlns:a16="http://schemas.microsoft.com/office/drawing/2014/main" id="{FE9B6137-22AB-D746-9333-969D3B7CC10C}"/>
              </a:ext>
            </a:extLst>
          </p:cNvPr>
          <p:cNvSpPr/>
          <p:nvPr/>
        </p:nvSpPr>
        <p:spPr>
          <a:xfrm flipV="1">
            <a:off x="5876064" y="3073936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cxnSp>
        <p:nvCxnSpPr>
          <p:cNvPr id="610" name="Conector recto 145">
            <a:extLst>
              <a:ext uri="{FF2B5EF4-FFF2-40B4-BE49-F238E27FC236}">
                <a16:creationId xmlns:a16="http://schemas.microsoft.com/office/drawing/2014/main" id="{9BAE5E65-74B0-534F-8561-D162F6C595E0}"/>
              </a:ext>
            </a:extLst>
          </p:cNvPr>
          <p:cNvCxnSpPr>
            <a:cxnSpLocks/>
            <a:stCxn id="294" idx="1"/>
            <a:endCxn id="279" idx="3"/>
          </p:cNvCxnSpPr>
          <p:nvPr/>
        </p:nvCxnSpPr>
        <p:spPr>
          <a:xfrm flipH="1">
            <a:off x="3809965" y="3360512"/>
            <a:ext cx="3030416" cy="6941"/>
          </a:xfrm>
          <a:prstGeom prst="line">
            <a:avLst/>
          </a:prstGeom>
          <a:ln w="63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1" name="Rectángulo 146">
            <a:extLst>
              <a:ext uri="{FF2B5EF4-FFF2-40B4-BE49-F238E27FC236}">
                <a16:creationId xmlns:a16="http://schemas.microsoft.com/office/drawing/2014/main" id="{F2737D8C-2AFD-E44F-B96A-352DFC9D8BB7}"/>
              </a:ext>
            </a:extLst>
          </p:cNvPr>
          <p:cNvSpPr/>
          <p:nvPr/>
        </p:nvSpPr>
        <p:spPr>
          <a:xfrm rot="5400000">
            <a:off x="5697483" y="3291880"/>
            <a:ext cx="124994" cy="11070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612" name="Rectángulo 149">
            <a:extLst>
              <a:ext uri="{FF2B5EF4-FFF2-40B4-BE49-F238E27FC236}">
                <a16:creationId xmlns:a16="http://schemas.microsoft.com/office/drawing/2014/main" id="{605E75ED-2FED-B746-AB90-CEFEF69228B8}"/>
              </a:ext>
            </a:extLst>
          </p:cNvPr>
          <p:cNvSpPr/>
          <p:nvPr/>
        </p:nvSpPr>
        <p:spPr>
          <a:xfrm rot="5400000">
            <a:off x="4793121" y="3301634"/>
            <a:ext cx="124994" cy="110707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613" name="Elipse 158">
            <a:extLst>
              <a:ext uri="{FF2B5EF4-FFF2-40B4-BE49-F238E27FC236}">
                <a16:creationId xmlns:a16="http://schemas.microsoft.com/office/drawing/2014/main" id="{EED8237F-F015-9F41-AC8A-306D8BED7BB0}"/>
              </a:ext>
            </a:extLst>
          </p:cNvPr>
          <p:cNvSpPr/>
          <p:nvPr/>
        </p:nvSpPr>
        <p:spPr>
          <a:xfrm rot="10800000">
            <a:off x="4479462" y="2823772"/>
            <a:ext cx="241439" cy="25324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/>
          </a:p>
        </p:txBody>
      </p:sp>
      <p:cxnSp>
        <p:nvCxnSpPr>
          <p:cNvPr id="614" name="Conector recto 159">
            <a:extLst>
              <a:ext uri="{FF2B5EF4-FFF2-40B4-BE49-F238E27FC236}">
                <a16:creationId xmlns:a16="http://schemas.microsoft.com/office/drawing/2014/main" id="{D374536D-8780-044A-A1FB-4373EFC5F905}"/>
              </a:ext>
            </a:extLst>
          </p:cNvPr>
          <p:cNvCxnSpPr>
            <a:cxnSpLocks/>
            <a:stCxn id="606" idx="0"/>
          </p:cNvCxnSpPr>
          <p:nvPr/>
        </p:nvCxnSpPr>
        <p:spPr>
          <a:xfrm flipV="1">
            <a:off x="4600182" y="3071038"/>
            <a:ext cx="0" cy="171785"/>
          </a:xfrm>
          <a:prstGeom prst="line">
            <a:avLst/>
          </a:prstGeom>
          <a:ln w="127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5" name="CuadroTexto 160">
            <a:extLst>
              <a:ext uri="{FF2B5EF4-FFF2-40B4-BE49-F238E27FC236}">
                <a16:creationId xmlns:a16="http://schemas.microsoft.com/office/drawing/2014/main" id="{7CC17FCE-380E-4D42-85C5-28720E8D7110}"/>
              </a:ext>
            </a:extLst>
          </p:cNvPr>
          <p:cNvSpPr txBox="1"/>
          <p:nvPr/>
        </p:nvSpPr>
        <p:spPr>
          <a:xfrm>
            <a:off x="4438212" y="2789360"/>
            <a:ext cx="318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>
                <a:latin typeface="CMU Serif Upright Italic Uprigh" panose="02000603000000000000" pitchFamily="2" charset="0"/>
                <a:ea typeface="CMU Serif Upright Italic Uprigh" panose="02000603000000000000" pitchFamily="2" charset="0"/>
                <a:cs typeface="CMU Serif Upright Italic Uprigh" panose="02000603000000000000" pitchFamily="2" charset="0"/>
              </a:rPr>
              <a:t>i</a:t>
            </a:r>
            <a:endParaRPr lang="en-US" sz="1400" b="1" dirty="0">
              <a:latin typeface="CMU Serif Upright Italic Uprigh" panose="02000603000000000000" pitchFamily="2" charset="0"/>
              <a:ea typeface="CMU Serif Upright Italic Uprigh" panose="02000603000000000000" pitchFamily="2" charset="0"/>
              <a:cs typeface="CMU Serif Upright Italic Uprigh" panose="02000603000000000000" pitchFamily="2" charset="0"/>
            </a:endParaRPr>
          </a:p>
        </p:txBody>
      </p:sp>
      <p:sp>
        <p:nvSpPr>
          <p:cNvPr id="616" name="Elipse 155">
            <a:extLst>
              <a:ext uri="{FF2B5EF4-FFF2-40B4-BE49-F238E27FC236}">
                <a16:creationId xmlns:a16="http://schemas.microsoft.com/office/drawing/2014/main" id="{B4602223-8D72-4048-AD16-E51BB2EC44C2}"/>
              </a:ext>
            </a:extLst>
          </p:cNvPr>
          <p:cNvSpPr/>
          <p:nvPr/>
        </p:nvSpPr>
        <p:spPr>
          <a:xfrm rot="10800000">
            <a:off x="5883961" y="2864410"/>
            <a:ext cx="241439" cy="25324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/>
          </a:p>
        </p:txBody>
      </p:sp>
      <p:cxnSp>
        <p:nvCxnSpPr>
          <p:cNvPr id="617" name="Conector recto 156">
            <a:extLst>
              <a:ext uri="{FF2B5EF4-FFF2-40B4-BE49-F238E27FC236}">
                <a16:creationId xmlns:a16="http://schemas.microsoft.com/office/drawing/2014/main" id="{B753F097-E746-C34C-B6B0-D2F672EBB6CC}"/>
              </a:ext>
            </a:extLst>
          </p:cNvPr>
          <p:cNvCxnSpPr/>
          <p:nvPr/>
        </p:nvCxnSpPr>
        <p:spPr>
          <a:xfrm flipV="1">
            <a:off x="5997857" y="3111676"/>
            <a:ext cx="0" cy="171785"/>
          </a:xfrm>
          <a:prstGeom prst="line">
            <a:avLst/>
          </a:prstGeom>
          <a:ln w="127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7" name="CuadroTexto 205">
            <a:extLst>
              <a:ext uri="{FF2B5EF4-FFF2-40B4-BE49-F238E27FC236}">
                <a16:creationId xmlns:a16="http://schemas.microsoft.com/office/drawing/2014/main" id="{AA709882-54FA-7645-916C-3CA507DC428C}"/>
              </a:ext>
            </a:extLst>
          </p:cNvPr>
          <p:cNvSpPr txBox="1"/>
          <p:nvPr/>
        </p:nvSpPr>
        <p:spPr>
          <a:xfrm>
            <a:off x="3624133" y="2496566"/>
            <a:ext cx="711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MU Serif Roman"/>
                <a:cs typeface="CMU Serif Roman"/>
              </a:rPr>
              <a:t>Backup </a:t>
            </a:r>
            <a:br>
              <a:rPr lang="en-US" sz="900" dirty="0">
                <a:latin typeface="CMU Serif Roman"/>
                <a:cs typeface="CMU Serif Roman"/>
              </a:rPr>
            </a:br>
            <a:r>
              <a:rPr lang="en-US" sz="900" dirty="0">
                <a:latin typeface="CMU Serif Roman"/>
                <a:cs typeface="CMU Serif Roman"/>
              </a:rPr>
              <a:t>Relay</a:t>
            </a:r>
            <a:r>
              <a:rPr lang="en-US" sz="900" i="1" dirty="0">
                <a:latin typeface="CMU Serif Roman"/>
                <a:cs typeface="CMU Serif Roman"/>
              </a:rPr>
              <a:t> C </a:t>
            </a:r>
            <a:endParaRPr lang="en-US" sz="900" i="1" baseline="-25000" dirty="0">
              <a:latin typeface="CMU Serif Roman"/>
              <a:cs typeface="CMU Serif Roman"/>
            </a:endParaRPr>
          </a:p>
        </p:txBody>
      </p:sp>
      <p:sp>
        <p:nvSpPr>
          <p:cNvPr id="640" name="CuadroTexto 339">
            <a:extLst>
              <a:ext uri="{FF2B5EF4-FFF2-40B4-BE49-F238E27FC236}">
                <a16:creationId xmlns:a16="http://schemas.microsoft.com/office/drawing/2014/main" id="{1C85EB32-D4CE-3643-BDF4-417A04C83FE4}"/>
              </a:ext>
            </a:extLst>
          </p:cNvPr>
          <p:cNvSpPr txBox="1"/>
          <p:nvPr/>
        </p:nvSpPr>
        <p:spPr>
          <a:xfrm>
            <a:off x="6421910" y="2511165"/>
            <a:ext cx="759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MU Serif Roman"/>
                <a:cs typeface="CMU Serif Roman"/>
              </a:rPr>
              <a:t>Backup </a:t>
            </a:r>
          </a:p>
          <a:p>
            <a:r>
              <a:rPr lang="en-US" sz="900" dirty="0">
                <a:latin typeface="CMU Serif Roman"/>
                <a:cs typeface="CMU Serif Roman"/>
              </a:rPr>
              <a:t>Relay </a:t>
            </a:r>
            <a:r>
              <a:rPr lang="en-US" sz="900" i="1" dirty="0">
                <a:latin typeface="CMU Serif Roman"/>
                <a:cs typeface="CMU Serif Roman"/>
              </a:rPr>
              <a:t>D</a:t>
            </a:r>
            <a:r>
              <a:rPr lang="en-US" sz="900" dirty="0">
                <a:latin typeface="CMU Serif Roman"/>
                <a:cs typeface="CMU Serif Roman"/>
              </a:rPr>
              <a:t>  </a:t>
            </a:r>
            <a:endParaRPr lang="en-US" sz="900" i="1" baseline="-25000" dirty="0">
              <a:latin typeface="CMU Serif Roman"/>
              <a:cs typeface="CMU Serif Roman"/>
            </a:endParaRPr>
          </a:p>
        </p:txBody>
      </p:sp>
      <p:sp>
        <p:nvSpPr>
          <p:cNvPr id="653" name="CuadroTexto 364">
            <a:extLst>
              <a:ext uri="{FF2B5EF4-FFF2-40B4-BE49-F238E27FC236}">
                <a16:creationId xmlns:a16="http://schemas.microsoft.com/office/drawing/2014/main" id="{3DA17A2E-D9F4-B34B-AD84-80A5771509C5}"/>
              </a:ext>
            </a:extLst>
          </p:cNvPr>
          <p:cNvSpPr txBox="1"/>
          <p:nvPr/>
        </p:nvSpPr>
        <p:spPr>
          <a:xfrm>
            <a:off x="4322196" y="2472147"/>
            <a:ext cx="1304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MU Serif Roman"/>
                <a:cs typeface="CMU Serif Roman"/>
              </a:rPr>
              <a:t>Primary              </a:t>
            </a:r>
          </a:p>
          <a:p>
            <a:r>
              <a:rPr lang="en-US" sz="900" dirty="0">
                <a:latin typeface="CMU Serif Roman"/>
                <a:cs typeface="CMU Serif Roman"/>
              </a:rPr>
              <a:t>Relay </a:t>
            </a:r>
            <a:r>
              <a:rPr lang="en-US" sz="900" i="1" dirty="0">
                <a:latin typeface="CMU Serif Roman"/>
                <a:cs typeface="CMU Serif Roman"/>
              </a:rPr>
              <a:t>A</a:t>
            </a:r>
            <a:endParaRPr lang="en-US" sz="1050" b="1" i="1" baseline="-25000" dirty="0">
              <a:solidFill>
                <a:srgbClr val="FF0000"/>
              </a:solidFill>
              <a:latin typeface="CMU Serif Roman"/>
              <a:cs typeface="CMU Serif Roman"/>
            </a:endParaRPr>
          </a:p>
        </p:txBody>
      </p:sp>
      <p:sp>
        <p:nvSpPr>
          <p:cNvPr id="655" name="CuadroTexto 364">
            <a:extLst>
              <a:ext uri="{FF2B5EF4-FFF2-40B4-BE49-F238E27FC236}">
                <a16:creationId xmlns:a16="http://schemas.microsoft.com/office/drawing/2014/main" id="{93E97299-70F7-3B4C-9692-FE1C84A8E849}"/>
              </a:ext>
            </a:extLst>
          </p:cNvPr>
          <p:cNvSpPr txBox="1"/>
          <p:nvPr/>
        </p:nvSpPr>
        <p:spPr>
          <a:xfrm>
            <a:off x="5726697" y="2515368"/>
            <a:ext cx="705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MU Serif Roman"/>
                <a:cs typeface="CMU Serif Roman"/>
              </a:rPr>
              <a:t>Primary              </a:t>
            </a:r>
          </a:p>
          <a:p>
            <a:r>
              <a:rPr lang="en-US" sz="900" dirty="0">
                <a:latin typeface="CMU Serif Roman"/>
                <a:cs typeface="CMU Serif Roman"/>
              </a:rPr>
              <a:t>Relay </a:t>
            </a:r>
            <a:r>
              <a:rPr lang="en-US" sz="900" i="1" dirty="0">
                <a:latin typeface="CMU Serif Roman"/>
                <a:cs typeface="CMU Serif Roman"/>
              </a:rPr>
              <a:t>B</a:t>
            </a:r>
            <a:endParaRPr lang="en-US" sz="1050" b="1" i="1" baseline="-25000" dirty="0">
              <a:solidFill>
                <a:srgbClr val="FF0000"/>
              </a:solidFill>
              <a:latin typeface="CMU Serif Roman"/>
              <a:cs typeface="CMU Serif Roman"/>
            </a:endParaRPr>
          </a:p>
        </p:txBody>
      </p:sp>
      <p:grpSp>
        <p:nvGrpSpPr>
          <p:cNvPr id="74" name="Grupo 73">
            <a:extLst>
              <a:ext uri="{FF2B5EF4-FFF2-40B4-BE49-F238E27FC236}">
                <a16:creationId xmlns:a16="http://schemas.microsoft.com/office/drawing/2014/main" id="{BC423973-EB1B-4B91-B353-65DB48FE943A}"/>
              </a:ext>
            </a:extLst>
          </p:cNvPr>
          <p:cNvGrpSpPr/>
          <p:nvPr/>
        </p:nvGrpSpPr>
        <p:grpSpPr>
          <a:xfrm>
            <a:off x="4146171" y="3068640"/>
            <a:ext cx="363420" cy="172118"/>
            <a:chOff x="3106615" y="993425"/>
            <a:chExt cx="363420" cy="172118"/>
          </a:xfrm>
        </p:grpSpPr>
        <p:grpSp>
          <p:nvGrpSpPr>
            <p:cNvPr id="659" name="Agrupar 51">
              <a:extLst>
                <a:ext uri="{FF2B5EF4-FFF2-40B4-BE49-F238E27FC236}">
                  <a16:creationId xmlns:a16="http://schemas.microsoft.com/office/drawing/2014/main" id="{B54E866F-F625-6840-A3A1-57000B3257A7}"/>
                </a:ext>
              </a:extLst>
            </p:cNvPr>
            <p:cNvGrpSpPr/>
            <p:nvPr/>
          </p:nvGrpSpPr>
          <p:grpSpPr>
            <a:xfrm>
              <a:off x="3106615" y="993425"/>
              <a:ext cx="176025" cy="172118"/>
              <a:chOff x="513989" y="2970944"/>
              <a:chExt cx="713232" cy="713206"/>
            </a:xfrm>
          </p:grpSpPr>
          <p:sp>
            <p:nvSpPr>
              <p:cNvPr id="667" name="Elipse 24">
                <a:extLst>
                  <a:ext uri="{FF2B5EF4-FFF2-40B4-BE49-F238E27FC236}">
                    <a16:creationId xmlns:a16="http://schemas.microsoft.com/office/drawing/2014/main" id="{DA949762-1E73-F044-AFF5-F8ABA0F41E58}"/>
                  </a:ext>
                </a:extLst>
              </p:cNvPr>
              <p:cNvSpPr/>
              <p:nvPr/>
            </p:nvSpPr>
            <p:spPr>
              <a:xfrm>
                <a:off x="513989" y="2970944"/>
                <a:ext cx="713232" cy="713206"/>
              </a:xfrm>
              <a:prstGeom prst="ellipse">
                <a:avLst/>
              </a:prstGeom>
              <a:solidFill>
                <a:srgbClr val="FFFF00"/>
              </a:solidFill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400"/>
              </a:p>
            </p:txBody>
          </p:sp>
          <p:grpSp>
            <p:nvGrpSpPr>
              <p:cNvPr id="668" name="Agrupar 50">
                <a:extLst>
                  <a:ext uri="{FF2B5EF4-FFF2-40B4-BE49-F238E27FC236}">
                    <a16:creationId xmlns:a16="http://schemas.microsoft.com/office/drawing/2014/main" id="{BD3C5830-2853-1A41-AA53-512E92DE5717}"/>
                  </a:ext>
                </a:extLst>
              </p:cNvPr>
              <p:cNvGrpSpPr/>
              <p:nvPr/>
            </p:nvGrpSpPr>
            <p:grpSpPr>
              <a:xfrm>
                <a:off x="640043" y="3154486"/>
                <a:ext cx="473632" cy="331761"/>
                <a:chOff x="870606" y="4709671"/>
                <a:chExt cx="473632" cy="331761"/>
              </a:xfrm>
            </p:grpSpPr>
            <p:sp>
              <p:nvSpPr>
                <p:cNvPr id="669" name="Arco 25">
                  <a:extLst>
                    <a:ext uri="{FF2B5EF4-FFF2-40B4-BE49-F238E27FC236}">
                      <a16:creationId xmlns:a16="http://schemas.microsoft.com/office/drawing/2014/main" id="{18F1EF6B-11A6-3A43-BE0F-F7D6A6DAA599}"/>
                    </a:ext>
                  </a:extLst>
                </p:cNvPr>
                <p:cNvSpPr/>
                <p:nvPr/>
              </p:nvSpPr>
              <p:spPr>
                <a:xfrm rot="10800000" flipV="1">
                  <a:off x="870606" y="4773149"/>
                  <a:ext cx="224651" cy="268283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  <p:sp>
              <p:nvSpPr>
                <p:cNvPr id="670" name="Arco 26">
                  <a:extLst>
                    <a:ext uri="{FF2B5EF4-FFF2-40B4-BE49-F238E27FC236}">
                      <a16:creationId xmlns:a16="http://schemas.microsoft.com/office/drawing/2014/main" id="{A151C2E0-8C74-E74F-B42E-86B99A6BB046}"/>
                    </a:ext>
                  </a:extLst>
                </p:cNvPr>
                <p:cNvSpPr/>
                <p:nvPr/>
              </p:nvSpPr>
              <p:spPr>
                <a:xfrm flipV="1">
                  <a:off x="1095269" y="4709671"/>
                  <a:ext cx="248969" cy="331757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</p:grpSp>
        </p:grpSp>
        <p:cxnSp>
          <p:nvCxnSpPr>
            <p:cNvPr id="660" name="Conector recto 38">
              <a:extLst>
                <a:ext uri="{FF2B5EF4-FFF2-40B4-BE49-F238E27FC236}">
                  <a16:creationId xmlns:a16="http://schemas.microsoft.com/office/drawing/2014/main" id="{97AA1FE1-F76E-114A-8F02-C3B6ED2284EF}"/>
                </a:ext>
              </a:extLst>
            </p:cNvPr>
            <p:cNvCxnSpPr>
              <a:cxnSpLocks/>
              <a:stCxn id="667" idx="6"/>
            </p:cNvCxnSpPr>
            <p:nvPr/>
          </p:nvCxnSpPr>
          <p:spPr>
            <a:xfrm>
              <a:off x="3282640" y="1079484"/>
              <a:ext cx="187395" cy="0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6" name="Conector recto 257">
            <a:extLst>
              <a:ext uri="{FF2B5EF4-FFF2-40B4-BE49-F238E27FC236}">
                <a16:creationId xmlns:a16="http://schemas.microsoft.com/office/drawing/2014/main" id="{2683BB85-1ED4-4C45-B237-CD0A1A1AD1CF}"/>
              </a:ext>
            </a:extLst>
          </p:cNvPr>
          <p:cNvCxnSpPr>
            <a:cxnSpLocks/>
          </p:cNvCxnSpPr>
          <p:nvPr/>
        </p:nvCxnSpPr>
        <p:spPr>
          <a:xfrm flipV="1">
            <a:off x="5319889" y="3354561"/>
            <a:ext cx="167164" cy="207844"/>
          </a:xfrm>
          <a:prstGeom prst="line">
            <a:avLst/>
          </a:prstGeom>
          <a:ln w="12700" cmpd="sng">
            <a:solidFill>
              <a:srgbClr val="FF000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0" name="CuadroTexto 160">
            <a:extLst>
              <a:ext uri="{FF2B5EF4-FFF2-40B4-BE49-F238E27FC236}">
                <a16:creationId xmlns:a16="http://schemas.microsoft.com/office/drawing/2014/main" id="{163F94BF-8AF9-334F-BF3E-2889FD00685A}"/>
              </a:ext>
            </a:extLst>
          </p:cNvPr>
          <p:cNvSpPr txBox="1"/>
          <p:nvPr/>
        </p:nvSpPr>
        <p:spPr>
          <a:xfrm>
            <a:off x="5837941" y="2813957"/>
            <a:ext cx="318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CMU Serif Upright Italic Uprigh" panose="02000603000000000000" pitchFamily="2" charset="0"/>
                <a:ea typeface="CMU Serif Upright Italic Uprigh" panose="02000603000000000000" pitchFamily="2" charset="0"/>
                <a:cs typeface="CMU Serif Upright Italic Uprigh" panose="02000603000000000000" pitchFamily="2" charset="0"/>
              </a:rPr>
              <a:t>q</a:t>
            </a:r>
          </a:p>
        </p:txBody>
      </p:sp>
      <p:sp>
        <p:nvSpPr>
          <p:cNvPr id="249" name="Arco 180">
            <a:extLst>
              <a:ext uri="{FF2B5EF4-FFF2-40B4-BE49-F238E27FC236}">
                <a16:creationId xmlns:a16="http://schemas.microsoft.com/office/drawing/2014/main" id="{528DAD09-988C-4398-94CF-A78C5DB65BD6}"/>
              </a:ext>
            </a:extLst>
          </p:cNvPr>
          <p:cNvSpPr/>
          <p:nvPr/>
        </p:nvSpPr>
        <p:spPr>
          <a:xfrm flipV="1">
            <a:off x="3944470" y="3087070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68" name="Arco 181">
            <a:extLst>
              <a:ext uri="{FF2B5EF4-FFF2-40B4-BE49-F238E27FC236}">
                <a16:creationId xmlns:a16="http://schemas.microsoft.com/office/drawing/2014/main" id="{3309847F-CFA0-4717-8B3B-500957ED3673}"/>
              </a:ext>
            </a:extLst>
          </p:cNvPr>
          <p:cNvSpPr/>
          <p:nvPr/>
        </p:nvSpPr>
        <p:spPr>
          <a:xfrm flipV="1">
            <a:off x="3901922" y="3087069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72" name="Arco 184">
            <a:extLst>
              <a:ext uri="{FF2B5EF4-FFF2-40B4-BE49-F238E27FC236}">
                <a16:creationId xmlns:a16="http://schemas.microsoft.com/office/drawing/2014/main" id="{79C16DEB-3441-4AC8-BFB2-A63126F9FB50}"/>
              </a:ext>
            </a:extLst>
          </p:cNvPr>
          <p:cNvSpPr/>
          <p:nvPr/>
        </p:nvSpPr>
        <p:spPr>
          <a:xfrm flipV="1">
            <a:off x="3859375" y="3087068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73" name="Rectángulo 149">
            <a:extLst>
              <a:ext uri="{FF2B5EF4-FFF2-40B4-BE49-F238E27FC236}">
                <a16:creationId xmlns:a16="http://schemas.microsoft.com/office/drawing/2014/main" id="{B97F8DD9-E8FA-415A-81A6-29F93E1E54EA}"/>
              </a:ext>
            </a:extLst>
          </p:cNvPr>
          <p:cNvSpPr/>
          <p:nvPr/>
        </p:nvSpPr>
        <p:spPr>
          <a:xfrm rot="5400000">
            <a:off x="4052314" y="3304664"/>
            <a:ext cx="124994" cy="110707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74" name="Elipse 158">
            <a:extLst>
              <a:ext uri="{FF2B5EF4-FFF2-40B4-BE49-F238E27FC236}">
                <a16:creationId xmlns:a16="http://schemas.microsoft.com/office/drawing/2014/main" id="{359BBD3D-E9BA-4B3B-B27C-8AF5A572E95C}"/>
              </a:ext>
            </a:extLst>
          </p:cNvPr>
          <p:cNvSpPr/>
          <p:nvPr/>
        </p:nvSpPr>
        <p:spPr>
          <a:xfrm rot="10800000">
            <a:off x="3738655" y="2839804"/>
            <a:ext cx="241439" cy="25324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/>
          </a:p>
        </p:txBody>
      </p:sp>
      <p:cxnSp>
        <p:nvCxnSpPr>
          <p:cNvPr id="275" name="Conector recto 159">
            <a:extLst>
              <a:ext uri="{FF2B5EF4-FFF2-40B4-BE49-F238E27FC236}">
                <a16:creationId xmlns:a16="http://schemas.microsoft.com/office/drawing/2014/main" id="{04775ECF-E893-4C46-890D-A883625CE64E}"/>
              </a:ext>
            </a:extLst>
          </p:cNvPr>
          <p:cNvCxnSpPr>
            <a:cxnSpLocks/>
            <a:stCxn id="272" idx="0"/>
          </p:cNvCxnSpPr>
          <p:nvPr/>
        </p:nvCxnSpPr>
        <p:spPr>
          <a:xfrm flipV="1">
            <a:off x="3859375" y="3087070"/>
            <a:ext cx="0" cy="171785"/>
          </a:xfrm>
          <a:prstGeom prst="line">
            <a:avLst/>
          </a:prstGeom>
          <a:ln w="127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7" name="CuadroTexto 160">
            <a:extLst>
              <a:ext uri="{FF2B5EF4-FFF2-40B4-BE49-F238E27FC236}">
                <a16:creationId xmlns:a16="http://schemas.microsoft.com/office/drawing/2014/main" id="{88940CAA-D371-4D18-BE91-93DE4B4807F7}"/>
              </a:ext>
            </a:extLst>
          </p:cNvPr>
          <p:cNvSpPr txBox="1"/>
          <p:nvPr/>
        </p:nvSpPr>
        <p:spPr>
          <a:xfrm>
            <a:off x="3718181" y="2799114"/>
            <a:ext cx="318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CMU Serif Upright Italic Uprigh" panose="02000603000000000000" pitchFamily="2" charset="0"/>
                <a:ea typeface="CMU Serif Upright Italic Uprigh" panose="02000603000000000000" pitchFamily="2" charset="0"/>
                <a:cs typeface="CMU Serif Upright Italic Uprigh" panose="02000603000000000000" pitchFamily="2" charset="0"/>
              </a:rPr>
              <a:t>j</a:t>
            </a:r>
          </a:p>
        </p:txBody>
      </p:sp>
      <p:sp>
        <p:nvSpPr>
          <p:cNvPr id="279" name="Rectángulo 141">
            <a:extLst>
              <a:ext uri="{FF2B5EF4-FFF2-40B4-BE49-F238E27FC236}">
                <a16:creationId xmlns:a16="http://schemas.microsoft.com/office/drawing/2014/main" id="{4AE916BA-933C-47D6-B880-FCD5FFAEB2C0}"/>
              </a:ext>
            </a:extLst>
          </p:cNvPr>
          <p:cNvSpPr/>
          <p:nvPr/>
        </p:nvSpPr>
        <p:spPr>
          <a:xfrm>
            <a:off x="3764246" y="3237326"/>
            <a:ext cx="45719" cy="260253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83" name="Arco 161">
            <a:extLst>
              <a:ext uri="{FF2B5EF4-FFF2-40B4-BE49-F238E27FC236}">
                <a16:creationId xmlns:a16="http://schemas.microsoft.com/office/drawing/2014/main" id="{59851C37-1B70-4845-8E93-E22429DBB016}"/>
              </a:ext>
            </a:extLst>
          </p:cNvPr>
          <p:cNvSpPr/>
          <p:nvPr/>
        </p:nvSpPr>
        <p:spPr>
          <a:xfrm flipV="1">
            <a:off x="6733981" y="3069734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84" name="Arco 163">
            <a:extLst>
              <a:ext uri="{FF2B5EF4-FFF2-40B4-BE49-F238E27FC236}">
                <a16:creationId xmlns:a16="http://schemas.microsoft.com/office/drawing/2014/main" id="{9C9D2E6F-39DE-407A-8994-F1816220D052}"/>
              </a:ext>
            </a:extLst>
          </p:cNvPr>
          <p:cNvSpPr/>
          <p:nvPr/>
        </p:nvSpPr>
        <p:spPr>
          <a:xfrm flipV="1">
            <a:off x="6691433" y="3069733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85" name="Arco 169">
            <a:extLst>
              <a:ext uri="{FF2B5EF4-FFF2-40B4-BE49-F238E27FC236}">
                <a16:creationId xmlns:a16="http://schemas.microsoft.com/office/drawing/2014/main" id="{1B4C3958-B939-4852-A76E-0477FC333C03}"/>
              </a:ext>
            </a:extLst>
          </p:cNvPr>
          <p:cNvSpPr/>
          <p:nvPr/>
        </p:nvSpPr>
        <p:spPr>
          <a:xfrm flipV="1">
            <a:off x="6648886" y="3069732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86" name="Rectángulo 146">
            <a:extLst>
              <a:ext uri="{FF2B5EF4-FFF2-40B4-BE49-F238E27FC236}">
                <a16:creationId xmlns:a16="http://schemas.microsoft.com/office/drawing/2014/main" id="{1ECB0D31-84C2-4377-80F2-699EB30A6A8A}"/>
              </a:ext>
            </a:extLst>
          </p:cNvPr>
          <p:cNvSpPr/>
          <p:nvPr/>
        </p:nvSpPr>
        <p:spPr>
          <a:xfrm rot="5400000">
            <a:off x="6470305" y="3308148"/>
            <a:ext cx="124994" cy="11070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87" name="Elipse 155">
            <a:extLst>
              <a:ext uri="{FF2B5EF4-FFF2-40B4-BE49-F238E27FC236}">
                <a16:creationId xmlns:a16="http://schemas.microsoft.com/office/drawing/2014/main" id="{5E4E0D24-EE34-4B35-8E43-DF6A4A07CB1F}"/>
              </a:ext>
            </a:extLst>
          </p:cNvPr>
          <p:cNvSpPr/>
          <p:nvPr/>
        </p:nvSpPr>
        <p:spPr>
          <a:xfrm rot="10800000">
            <a:off x="6656783" y="2860206"/>
            <a:ext cx="241439" cy="25324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/>
          </a:p>
        </p:txBody>
      </p:sp>
      <p:cxnSp>
        <p:nvCxnSpPr>
          <p:cNvPr id="288" name="Conector recto 156">
            <a:extLst>
              <a:ext uri="{FF2B5EF4-FFF2-40B4-BE49-F238E27FC236}">
                <a16:creationId xmlns:a16="http://schemas.microsoft.com/office/drawing/2014/main" id="{4404693A-4D6F-43AA-92C0-981C53397C84}"/>
              </a:ext>
            </a:extLst>
          </p:cNvPr>
          <p:cNvCxnSpPr/>
          <p:nvPr/>
        </p:nvCxnSpPr>
        <p:spPr>
          <a:xfrm flipV="1">
            <a:off x="6777503" y="3107472"/>
            <a:ext cx="0" cy="171785"/>
          </a:xfrm>
          <a:prstGeom prst="line">
            <a:avLst/>
          </a:prstGeom>
          <a:ln w="127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1" name="CuadroTexto 160">
            <a:extLst>
              <a:ext uri="{FF2B5EF4-FFF2-40B4-BE49-F238E27FC236}">
                <a16:creationId xmlns:a16="http://schemas.microsoft.com/office/drawing/2014/main" id="{559E95F8-3437-4663-A9EE-5EFDEF952BDD}"/>
              </a:ext>
            </a:extLst>
          </p:cNvPr>
          <p:cNvSpPr txBox="1"/>
          <p:nvPr/>
        </p:nvSpPr>
        <p:spPr>
          <a:xfrm>
            <a:off x="6610763" y="2815045"/>
            <a:ext cx="318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CMU Serif Upright Italic Uprigh" panose="02000603000000000000" pitchFamily="2" charset="0"/>
                <a:ea typeface="CMU Serif Upright Italic Uprigh" panose="02000603000000000000" pitchFamily="2" charset="0"/>
                <a:cs typeface="CMU Serif Upright Italic Uprigh" panose="02000603000000000000" pitchFamily="2" charset="0"/>
              </a:rPr>
              <a:t>p</a:t>
            </a:r>
          </a:p>
        </p:txBody>
      </p:sp>
      <p:sp>
        <p:nvSpPr>
          <p:cNvPr id="292" name="Rectángulo 141">
            <a:extLst>
              <a:ext uri="{FF2B5EF4-FFF2-40B4-BE49-F238E27FC236}">
                <a16:creationId xmlns:a16="http://schemas.microsoft.com/office/drawing/2014/main" id="{EFB44826-E8AB-42D0-9623-58C63C8DD374}"/>
              </a:ext>
            </a:extLst>
          </p:cNvPr>
          <p:cNvSpPr/>
          <p:nvPr/>
        </p:nvSpPr>
        <p:spPr>
          <a:xfrm>
            <a:off x="4510559" y="3117087"/>
            <a:ext cx="45719" cy="369126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93" name="Rectángulo 141">
            <a:extLst>
              <a:ext uri="{FF2B5EF4-FFF2-40B4-BE49-F238E27FC236}">
                <a16:creationId xmlns:a16="http://schemas.microsoft.com/office/drawing/2014/main" id="{D5A028D5-3776-4104-B120-7169CEE75922}"/>
              </a:ext>
            </a:extLst>
          </p:cNvPr>
          <p:cNvSpPr/>
          <p:nvPr/>
        </p:nvSpPr>
        <p:spPr>
          <a:xfrm>
            <a:off x="6082208" y="3138699"/>
            <a:ext cx="45719" cy="313834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94" name="Rectángulo 141">
            <a:extLst>
              <a:ext uri="{FF2B5EF4-FFF2-40B4-BE49-F238E27FC236}">
                <a16:creationId xmlns:a16="http://schemas.microsoft.com/office/drawing/2014/main" id="{D94A9F07-525D-4C67-9845-A7BBE4517DB7}"/>
              </a:ext>
            </a:extLst>
          </p:cNvPr>
          <p:cNvSpPr/>
          <p:nvPr/>
        </p:nvSpPr>
        <p:spPr>
          <a:xfrm>
            <a:off x="6840381" y="3230385"/>
            <a:ext cx="45719" cy="260253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cxnSp>
        <p:nvCxnSpPr>
          <p:cNvPr id="295" name="Conector recto 257">
            <a:extLst>
              <a:ext uri="{FF2B5EF4-FFF2-40B4-BE49-F238E27FC236}">
                <a16:creationId xmlns:a16="http://schemas.microsoft.com/office/drawing/2014/main" id="{5EA8ACFE-C761-45C0-8AFE-264F75818C3C}"/>
              </a:ext>
            </a:extLst>
          </p:cNvPr>
          <p:cNvCxnSpPr>
            <a:cxnSpLocks/>
          </p:cNvCxnSpPr>
          <p:nvPr/>
        </p:nvCxnSpPr>
        <p:spPr>
          <a:xfrm flipV="1">
            <a:off x="5652667" y="3468870"/>
            <a:ext cx="341277" cy="5575"/>
          </a:xfrm>
          <a:prstGeom prst="line">
            <a:avLst/>
          </a:prstGeom>
          <a:ln w="12700" cmpd="sng">
            <a:solidFill>
              <a:srgbClr val="FF000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6" name="Conector recto 257">
            <a:extLst>
              <a:ext uri="{FF2B5EF4-FFF2-40B4-BE49-F238E27FC236}">
                <a16:creationId xmlns:a16="http://schemas.microsoft.com/office/drawing/2014/main" id="{4BD41356-CEBD-478D-9EC5-162AD7C3DFC6}"/>
              </a:ext>
            </a:extLst>
          </p:cNvPr>
          <p:cNvCxnSpPr>
            <a:cxnSpLocks/>
          </p:cNvCxnSpPr>
          <p:nvPr/>
        </p:nvCxnSpPr>
        <p:spPr>
          <a:xfrm flipV="1">
            <a:off x="6460394" y="3469300"/>
            <a:ext cx="341277" cy="5575"/>
          </a:xfrm>
          <a:prstGeom prst="line">
            <a:avLst/>
          </a:prstGeom>
          <a:ln w="12700" cmpd="sng">
            <a:solidFill>
              <a:srgbClr val="FF000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7" name="Conector recto 257">
            <a:extLst>
              <a:ext uri="{FF2B5EF4-FFF2-40B4-BE49-F238E27FC236}">
                <a16:creationId xmlns:a16="http://schemas.microsoft.com/office/drawing/2014/main" id="{6AE1709D-5F97-4289-8378-528C7BD3C040}"/>
              </a:ext>
            </a:extLst>
          </p:cNvPr>
          <p:cNvCxnSpPr>
            <a:cxnSpLocks/>
          </p:cNvCxnSpPr>
          <p:nvPr/>
        </p:nvCxnSpPr>
        <p:spPr>
          <a:xfrm flipH="1">
            <a:off x="4621370" y="3469300"/>
            <a:ext cx="374221" cy="377"/>
          </a:xfrm>
          <a:prstGeom prst="line">
            <a:avLst/>
          </a:prstGeom>
          <a:ln w="12700" cmpd="sng">
            <a:solidFill>
              <a:srgbClr val="FF000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8" name="Conector recto 257">
            <a:extLst>
              <a:ext uri="{FF2B5EF4-FFF2-40B4-BE49-F238E27FC236}">
                <a16:creationId xmlns:a16="http://schemas.microsoft.com/office/drawing/2014/main" id="{B1AC9559-718E-4B36-9A1C-4522629ECF74}"/>
              </a:ext>
            </a:extLst>
          </p:cNvPr>
          <p:cNvCxnSpPr>
            <a:cxnSpLocks/>
          </p:cNvCxnSpPr>
          <p:nvPr/>
        </p:nvCxnSpPr>
        <p:spPr>
          <a:xfrm flipV="1">
            <a:off x="3821994" y="3486451"/>
            <a:ext cx="464025" cy="21763"/>
          </a:xfrm>
          <a:prstGeom prst="line">
            <a:avLst/>
          </a:prstGeom>
          <a:ln w="12700" cmpd="sng">
            <a:solidFill>
              <a:schemeClr val="accent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0" name="Grupo 69">
            <a:extLst>
              <a:ext uri="{FF2B5EF4-FFF2-40B4-BE49-F238E27FC236}">
                <a16:creationId xmlns:a16="http://schemas.microsoft.com/office/drawing/2014/main" id="{4D93DC39-E409-41C3-B05D-601F596B9FAA}"/>
              </a:ext>
            </a:extLst>
          </p:cNvPr>
          <p:cNvGrpSpPr/>
          <p:nvPr/>
        </p:nvGrpSpPr>
        <p:grpSpPr>
          <a:xfrm rot="2145844">
            <a:off x="5184037" y="3550118"/>
            <a:ext cx="222041" cy="89865"/>
            <a:chOff x="4170485" y="1487905"/>
            <a:chExt cx="222041" cy="89865"/>
          </a:xfrm>
        </p:grpSpPr>
        <p:cxnSp>
          <p:nvCxnSpPr>
            <p:cNvPr id="299" name="Conector recto 145">
              <a:extLst>
                <a:ext uri="{FF2B5EF4-FFF2-40B4-BE49-F238E27FC236}">
                  <a16:creationId xmlns:a16="http://schemas.microsoft.com/office/drawing/2014/main" id="{9D3D221A-0D2C-48B5-9843-3C5764E7F0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70485" y="1487905"/>
              <a:ext cx="222041" cy="2859"/>
            </a:xfrm>
            <a:prstGeom prst="line">
              <a:avLst/>
            </a:prstGeom>
            <a:ln w="6350" cmpd="sng">
              <a:solidFill>
                <a:srgbClr val="FF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Conector recto 145">
              <a:extLst>
                <a:ext uri="{FF2B5EF4-FFF2-40B4-BE49-F238E27FC236}">
                  <a16:creationId xmlns:a16="http://schemas.microsoft.com/office/drawing/2014/main" id="{C9853003-4A7D-494C-8E31-0174A64F0F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05330" y="1532039"/>
              <a:ext cx="152349" cy="0"/>
            </a:xfrm>
            <a:prstGeom prst="line">
              <a:avLst/>
            </a:prstGeom>
            <a:ln w="6350" cmpd="sng">
              <a:solidFill>
                <a:srgbClr val="FF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Conector recto 145">
              <a:extLst>
                <a:ext uri="{FF2B5EF4-FFF2-40B4-BE49-F238E27FC236}">
                  <a16:creationId xmlns:a16="http://schemas.microsoft.com/office/drawing/2014/main" id="{1FA6C23A-FFD8-4DDF-A5AE-E826C58174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49805" y="1577770"/>
              <a:ext cx="69640" cy="0"/>
            </a:xfrm>
            <a:prstGeom prst="line">
              <a:avLst/>
            </a:prstGeom>
            <a:ln w="6350" cmpd="sng">
              <a:solidFill>
                <a:srgbClr val="FF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Elipse 68">
            <a:extLst>
              <a:ext uri="{FF2B5EF4-FFF2-40B4-BE49-F238E27FC236}">
                <a16:creationId xmlns:a16="http://schemas.microsoft.com/office/drawing/2014/main" id="{EEF99DEC-C637-4E57-B2C5-1390FF25806E}"/>
              </a:ext>
            </a:extLst>
          </p:cNvPr>
          <p:cNvSpPr/>
          <p:nvPr/>
        </p:nvSpPr>
        <p:spPr>
          <a:xfrm>
            <a:off x="5436416" y="3328729"/>
            <a:ext cx="80752" cy="6224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311" name="Grupo 310">
            <a:extLst>
              <a:ext uri="{FF2B5EF4-FFF2-40B4-BE49-F238E27FC236}">
                <a16:creationId xmlns:a16="http://schemas.microsoft.com/office/drawing/2014/main" id="{DF7542AB-F5E7-4050-9673-31FCB9B968F8}"/>
              </a:ext>
            </a:extLst>
          </p:cNvPr>
          <p:cNvGrpSpPr/>
          <p:nvPr/>
        </p:nvGrpSpPr>
        <p:grpSpPr>
          <a:xfrm rot="10800000">
            <a:off x="6127927" y="3103028"/>
            <a:ext cx="363420" cy="172118"/>
            <a:chOff x="3106615" y="993425"/>
            <a:chExt cx="363420" cy="172118"/>
          </a:xfrm>
        </p:grpSpPr>
        <p:grpSp>
          <p:nvGrpSpPr>
            <p:cNvPr id="312" name="Agrupar 51">
              <a:extLst>
                <a:ext uri="{FF2B5EF4-FFF2-40B4-BE49-F238E27FC236}">
                  <a16:creationId xmlns:a16="http://schemas.microsoft.com/office/drawing/2014/main" id="{0EDA3E10-2663-4F3B-BE24-7FB1EA41DE2C}"/>
                </a:ext>
              </a:extLst>
            </p:cNvPr>
            <p:cNvGrpSpPr/>
            <p:nvPr/>
          </p:nvGrpSpPr>
          <p:grpSpPr>
            <a:xfrm>
              <a:off x="3106615" y="993425"/>
              <a:ext cx="176025" cy="172118"/>
              <a:chOff x="513989" y="2970944"/>
              <a:chExt cx="713232" cy="713206"/>
            </a:xfrm>
          </p:grpSpPr>
          <p:sp>
            <p:nvSpPr>
              <p:cNvPr id="314" name="Elipse 24">
                <a:extLst>
                  <a:ext uri="{FF2B5EF4-FFF2-40B4-BE49-F238E27FC236}">
                    <a16:creationId xmlns:a16="http://schemas.microsoft.com/office/drawing/2014/main" id="{8E871437-3E83-404A-B6BB-F43E1C9F443C}"/>
                  </a:ext>
                </a:extLst>
              </p:cNvPr>
              <p:cNvSpPr/>
              <p:nvPr/>
            </p:nvSpPr>
            <p:spPr>
              <a:xfrm>
                <a:off x="513989" y="2970944"/>
                <a:ext cx="713232" cy="713206"/>
              </a:xfrm>
              <a:prstGeom prst="ellipse">
                <a:avLst/>
              </a:prstGeom>
              <a:solidFill>
                <a:srgbClr val="FFFF00"/>
              </a:solidFill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400"/>
              </a:p>
            </p:txBody>
          </p:sp>
          <p:grpSp>
            <p:nvGrpSpPr>
              <p:cNvPr id="315" name="Agrupar 50">
                <a:extLst>
                  <a:ext uri="{FF2B5EF4-FFF2-40B4-BE49-F238E27FC236}">
                    <a16:creationId xmlns:a16="http://schemas.microsoft.com/office/drawing/2014/main" id="{A3FA3BF7-6C19-49B7-A0B2-654E9B1493C2}"/>
                  </a:ext>
                </a:extLst>
              </p:cNvPr>
              <p:cNvGrpSpPr/>
              <p:nvPr/>
            </p:nvGrpSpPr>
            <p:grpSpPr>
              <a:xfrm>
                <a:off x="640043" y="3154486"/>
                <a:ext cx="473632" cy="331761"/>
                <a:chOff x="870606" y="4709671"/>
                <a:chExt cx="473632" cy="331761"/>
              </a:xfrm>
            </p:grpSpPr>
            <p:sp>
              <p:nvSpPr>
                <p:cNvPr id="316" name="Arco 25">
                  <a:extLst>
                    <a:ext uri="{FF2B5EF4-FFF2-40B4-BE49-F238E27FC236}">
                      <a16:creationId xmlns:a16="http://schemas.microsoft.com/office/drawing/2014/main" id="{A27D3C1E-B8B6-4BD1-886C-A01591D9C6C8}"/>
                    </a:ext>
                  </a:extLst>
                </p:cNvPr>
                <p:cNvSpPr/>
                <p:nvPr/>
              </p:nvSpPr>
              <p:spPr>
                <a:xfrm rot="10800000" flipV="1">
                  <a:off x="870606" y="4773149"/>
                  <a:ext cx="224651" cy="268283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  <p:sp>
              <p:nvSpPr>
                <p:cNvPr id="317" name="Arco 26">
                  <a:extLst>
                    <a:ext uri="{FF2B5EF4-FFF2-40B4-BE49-F238E27FC236}">
                      <a16:creationId xmlns:a16="http://schemas.microsoft.com/office/drawing/2014/main" id="{A7D70774-FD63-421D-BB93-39BD2E53C86C}"/>
                    </a:ext>
                  </a:extLst>
                </p:cNvPr>
                <p:cNvSpPr/>
                <p:nvPr/>
              </p:nvSpPr>
              <p:spPr>
                <a:xfrm flipV="1">
                  <a:off x="1095269" y="4709671"/>
                  <a:ext cx="248969" cy="331757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</p:grpSp>
        </p:grpSp>
        <p:cxnSp>
          <p:nvCxnSpPr>
            <p:cNvPr id="313" name="Conector recto 38">
              <a:extLst>
                <a:ext uri="{FF2B5EF4-FFF2-40B4-BE49-F238E27FC236}">
                  <a16:creationId xmlns:a16="http://schemas.microsoft.com/office/drawing/2014/main" id="{E16C299D-1758-4650-83C7-3C875BEA82BB}"/>
                </a:ext>
              </a:extLst>
            </p:cNvPr>
            <p:cNvCxnSpPr>
              <a:cxnSpLocks/>
              <a:stCxn id="314" idx="6"/>
            </p:cNvCxnSpPr>
            <p:nvPr/>
          </p:nvCxnSpPr>
          <p:spPr>
            <a:xfrm>
              <a:off x="3282640" y="1079484"/>
              <a:ext cx="187395" cy="0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1" name="CuadroTexto 387">
            <a:extLst>
              <a:ext uri="{FF2B5EF4-FFF2-40B4-BE49-F238E27FC236}">
                <a16:creationId xmlns:a16="http://schemas.microsoft.com/office/drawing/2014/main" id="{26AE1B97-57A0-4655-9FE2-F73FB52D2AB3}"/>
              </a:ext>
            </a:extLst>
          </p:cNvPr>
          <p:cNvSpPr txBox="1"/>
          <p:nvPr/>
        </p:nvSpPr>
        <p:spPr>
          <a:xfrm>
            <a:off x="4757957" y="2499105"/>
            <a:ext cx="11418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</a:t>
            </a:r>
            <a:r>
              <a:rPr lang="en-US" sz="1050" i="1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B </a:t>
            </a:r>
            <a:r>
              <a:rPr lang="en-US" sz="1050" i="1" dirty="0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&lt; T</a:t>
            </a:r>
            <a:r>
              <a:rPr lang="en-US" sz="1050" i="1" baseline="-25000" dirty="0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A</a:t>
            </a:r>
            <a:endParaRPr lang="en-US" sz="1050" i="1" baseline="-250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graphicFrame>
        <p:nvGraphicFramePr>
          <p:cNvPr id="3" name="Objeto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8433932"/>
              </p:ext>
            </p:extLst>
          </p:nvPr>
        </p:nvGraphicFramePr>
        <p:xfrm>
          <a:off x="7215787" y="3570276"/>
          <a:ext cx="1270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0" name="Ecuación" r:id="rId4" imgW="127000" imgH="203200" progId="Equation.3">
                  <p:embed/>
                </p:oleObj>
              </mc:Choice>
              <mc:Fallback>
                <p:oleObj name="Ecuación" r:id="rId4" imgW="127000" imgH="203200" progId="Equation.3">
                  <p:embed/>
                  <p:pic>
                    <p:nvPicPr>
                      <p:cNvPr id="3" name="Objeto 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215787" y="3570276"/>
                        <a:ext cx="1270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EEEBD13D-C1EC-BC40-8E0C-0F148A5D498A}"/>
              </a:ext>
            </a:extLst>
          </p:cNvPr>
          <p:cNvGrpSpPr/>
          <p:nvPr/>
        </p:nvGrpSpPr>
        <p:grpSpPr>
          <a:xfrm>
            <a:off x="0" y="2662116"/>
            <a:ext cx="3164778" cy="261610"/>
            <a:chOff x="2462098" y="2600947"/>
            <a:chExt cx="3164778" cy="261610"/>
          </a:xfrm>
        </p:grpSpPr>
        <p:sp>
          <p:nvSpPr>
            <p:cNvPr id="345" name="CuadroTexto 364">
              <a:extLst>
                <a:ext uri="{FF2B5EF4-FFF2-40B4-BE49-F238E27FC236}">
                  <a16:creationId xmlns:a16="http://schemas.microsoft.com/office/drawing/2014/main" id="{AF181574-09B1-4676-B34A-11139875532B}"/>
                </a:ext>
              </a:extLst>
            </p:cNvPr>
            <p:cNvSpPr txBox="1"/>
            <p:nvPr/>
          </p:nvSpPr>
          <p:spPr>
            <a:xfrm>
              <a:off x="2462098" y="2600947"/>
              <a:ext cx="316477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CMU Serif Roman"/>
                  <a:cs typeface="CMU Serif Roman"/>
                </a:rPr>
                <a:t>First Period (static) :  t </a:t>
              </a:r>
              <a:r>
                <a:rPr lang="en-US" sz="1100" dirty="0">
                  <a:latin typeface="Symbol" charset="2"/>
                  <a:cs typeface="Symbol" charset="2"/>
                </a:rPr>
                <a:t>    </a:t>
              </a:r>
              <a:r>
                <a:rPr lang="en-US" sz="1100" dirty="0">
                  <a:latin typeface="CMU Serif Roman"/>
                  <a:cs typeface="CMU Serif Roman"/>
                </a:rPr>
                <a:t>[0, </a:t>
              </a:r>
              <a:r>
                <a:rPr lang="en-US" sz="1100" dirty="0" err="1">
                  <a:latin typeface="CMU Serif Roman"/>
                  <a:cs typeface="CMU Serif Roman"/>
                </a:rPr>
                <a:t>T</a:t>
              </a:r>
              <a:r>
                <a:rPr lang="en-US" sz="1100" baseline="-25000" dirty="0" err="1">
                  <a:latin typeface="CMU Serif Roman"/>
                  <a:cs typeface="CMU Serif Roman"/>
                </a:rPr>
                <a:t>qkh</a:t>
              </a:r>
              <a:r>
                <a:rPr lang="en-US" sz="1100" dirty="0">
                  <a:latin typeface="CMU Serif Roman"/>
                  <a:cs typeface="CMU Serif Roman"/>
                </a:rPr>
                <a:t>] </a:t>
              </a:r>
            </a:p>
          </p:txBody>
        </p:sp>
        <p:graphicFrame>
          <p:nvGraphicFramePr>
            <p:cNvPr id="4" name="Objeto 3"/>
            <p:cNvGraphicFramePr>
              <a:graphicFrameLocks noChangeAspect="1"/>
            </p:cNvGraphicFramePr>
            <p:nvPr/>
          </p:nvGraphicFramePr>
          <p:xfrm>
            <a:off x="4489143" y="2665534"/>
            <a:ext cx="115535" cy="1155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41" name="Ecuación" r:id="rId6" imgW="152400" imgH="152400" progId="Equation.3">
                    <p:embed/>
                  </p:oleObj>
                </mc:Choice>
                <mc:Fallback>
                  <p:oleObj name="Ecuación" r:id="rId6" imgW="152400" imgH="152400" progId="Equation.3">
                    <p:embed/>
                    <p:pic>
                      <p:nvPicPr>
                        <p:cNvPr id="4" name="Objeto 3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4489143" y="2665534"/>
                          <a:ext cx="115535" cy="11553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53" name="CuadroTexto 217">
            <a:extLst>
              <a:ext uri="{FF2B5EF4-FFF2-40B4-BE49-F238E27FC236}">
                <a16:creationId xmlns:a16="http://schemas.microsoft.com/office/drawing/2014/main" id="{F9B371C7-1CDB-6A47-9432-E5D307EA07F8}"/>
              </a:ext>
            </a:extLst>
          </p:cNvPr>
          <p:cNvSpPr txBox="1"/>
          <p:nvPr/>
        </p:nvSpPr>
        <p:spPr>
          <a:xfrm>
            <a:off x="4886277" y="2941420"/>
            <a:ext cx="778814" cy="543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</a:t>
            </a:r>
            <a:r>
              <a:rPr lang="en-US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b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Fault </a:t>
            </a:r>
            <a:r>
              <a:rPr lang="en-US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  <a:p>
            <a:pPr algn="ctr"/>
            <a:endParaRPr lang="en-US" sz="1050" b="1" i="1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6" name="Grupo 73">
            <a:extLst>
              <a:ext uri="{FF2B5EF4-FFF2-40B4-BE49-F238E27FC236}">
                <a16:creationId xmlns:a16="http://schemas.microsoft.com/office/drawing/2014/main" id="{BC423973-EB1B-4B91-B353-65DB48FE943A}"/>
              </a:ext>
            </a:extLst>
          </p:cNvPr>
          <p:cNvGrpSpPr/>
          <p:nvPr/>
        </p:nvGrpSpPr>
        <p:grpSpPr>
          <a:xfrm>
            <a:off x="3400826" y="3287734"/>
            <a:ext cx="363420" cy="172118"/>
            <a:chOff x="3106615" y="993425"/>
            <a:chExt cx="363420" cy="172118"/>
          </a:xfrm>
        </p:grpSpPr>
        <p:grpSp>
          <p:nvGrpSpPr>
            <p:cNvPr id="207" name="Agrupar 51">
              <a:extLst>
                <a:ext uri="{FF2B5EF4-FFF2-40B4-BE49-F238E27FC236}">
                  <a16:creationId xmlns:a16="http://schemas.microsoft.com/office/drawing/2014/main" id="{B54E866F-F625-6840-A3A1-57000B3257A7}"/>
                </a:ext>
              </a:extLst>
            </p:cNvPr>
            <p:cNvGrpSpPr/>
            <p:nvPr/>
          </p:nvGrpSpPr>
          <p:grpSpPr>
            <a:xfrm>
              <a:off x="3106615" y="993425"/>
              <a:ext cx="176025" cy="172118"/>
              <a:chOff x="513989" y="2970944"/>
              <a:chExt cx="713232" cy="713206"/>
            </a:xfrm>
          </p:grpSpPr>
          <p:sp>
            <p:nvSpPr>
              <p:cNvPr id="209" name="Elipse 24">
                <a:extLst>
                  <a:ext uri="{FF2B5EF4-FFF2-40B4-BE49-F238E27FC236}">
                    <a16:creationId xmlns:a16="http://schemas.microsoft.com/office/drawing/2014/main" id="{DA949762-1E73-F044-AFF5-F8ABA0F41E58}"/>
                  </a:ext>
                </a:extLst>
              </p:cNvPr>
              <p:cNvSpPr/>
              <p:nvPr/>
            </p:nvSpPr>
            <p:spPr>
              <a:xfrm>
                <a:off x="513989" y="2970944"/>
                <a:ext cx="713232" cy="713206"/>
              </a:xfrm>
              <a:prstGeom prst="ellipse">
                <a:avLst/>
              </a:prstGeom>
              <a:solidFill>
                <a:srgbClr val="FFFF00"/>
              </a:solidFill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400"/>
              </a:p>
            </p:txBody>
          </p:sp>
          <p:grpSp>
            <p:nvGrpSpPr>
              <p:cNvPr id="210" name="Agrupar 50">
                <a:extLst>
                  <a:ext uri="{FF2B5EF4-FFF2-40B4-BE49-F238E27FC236}">
                    <a16:creationId xmlns:a16="http://schemas.microsoft.com/office/drawing/2014/main" id="{BD3C5830-2853-1A41-AA53-512E92DE5717}"/>
                  </a:ext>
                </a:extLst>
              </p:cNvPr>
              <p:cNvGrpSpPr/>
              <p:nvPr/>
            </p:nvGrpSpPr>
            <p:grpSpPr>
              <a:xfrm>
                <a:off x="640043" y="3154486"/>
                <a:ext cx="473632" cy="331761"/>
                <a:chOff x="870606" y="4709671"/>
                <a:chExt cx="473632" cy="331761"/>
              </a:xfrm>
            </p:grpSpPr>
            <p:sp>
              <p:nvSpPr>
                <p:cNvPr id="211" name="Arco 25">
                  <a:extLst>
                    <a:ext uri="{FF2B5EF4-FFF2-40B4-BE49-F238E27FC236}">
                      <a16:creationId xmlns:a16="http://schemas.microsoft.com/office/drawing/2014/main" id="{18F1EF6B-11A6-3A43-BE0F-F7D6A6DAA599}"/>
                    </a:ext>
                  </a:extLst>
                </p:cNvPr>
                <p:cNvSpPr/>
                <p:nvPr/>
              </p:nvSpPr>
              <p:spPr>
                <a:xfrm rot="10800000" flipV="1">
                  <a:off x="870606" y="4773149"/>
                  <a:ext cx="224651" cy="268283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  <p:sp>
              <p:nvSpPr>
                <p:cNvPr id="212" name="Arco 26">
                  <a:extLst>
                    <a:ext uri="{FF2B5EF4-FFF2-40B4-BE49-F238E27FC236}">
                      <a16:creationId xmlns:a16="http://schemas.microsoft.com/office/drawing/2014/main" id="{A151C2E0-8C74-E74F-B42E-86B99A6BB046}"/>
                    </a:ext>
                  </a:extLst>
                </p:cNvPr>
                <p:cNvSpPr/>
                <p:nvPr/>
              </p:nvSpPr>
              <p:spPr>
                <a:xfrm flipV="1">
                  <a:off x="1095269" y="4709671"/>
                  <a:ext cx="248969" cy="331757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</p:grpSp>
        </p:grpSp>
        <p:cxnSp>
          <p:nvCxnSpPr>
            <p:cNvPr id="208" name="Conector recto 38">
              <a:extLst>
                <a:ext uri="{FF2B5EF4-FFF2-40B4-BE49-F238E27FC236}">
                  <a16:creationId xmlns:a16="http://schemas.microsoft.com/office/drawing/2014/main" id="{97AA1FE1-F76E-114A-8F02-C3B6ED2284EF}"/>
                </a:ext>
              </a:extLst>
            </p:cNvPr>
            <p:cNvCxnSpPr>
              <a:cxnSpLocks/>
              <a:stCxn id="209" idx="6"/>
            </p:cNvCxnSpPr>
            <p:nvPr/>
          </p:nvCxnSpPr>
          <p:spPr>
            <a:xfrm>
              <a:off x="3282640" y="1079484"/>
              <a:ext cx="187395" cy="0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3" name="Grupo 310">
            <a:extLst>
              <a:ext uri="{FF2B5EF4-FFF2-40B4-BE49-F238E27FC236}">
                <a16:creationId xmlns:a16="http://schemas.microsoft.com/office/drawing/2014/main" id="{DF7542AB-F5E7-4050-9673-31FCB9B968F8}"/>
              </a:ext>
            </a:extLst>
          </p:cNvPr>
          <p:cNvGrpSpPr/>
          <p:nvPr/>
        </p:nvGrpSpPr>
        <p:grpSpPr>
          <a:xfrm rot="10800000">
            <a:off x="6886100" y="3175834"/>
            <a:ext cx="363420" cy="172118"/>
            <a:chOff x="3106615" y="993425"/>
            <a:chExt cx="363420" cy="172118"/>
          </a:xfrm>
        </p:grpSpPr>
        <p:grpSp>
          <p:nvGrpSpPr>
            <p:cNvPr id="224" name="Agrupar 51">
              <a:extLst>
                <a:ext uri="{FF2B5EF4-FFF2-40B4-BE49-F238E27FC236}">
                  <a16:creationId xmlns:a16="http://schemas.microsoft.com/office/drawing/2014/main" id="{0EDA3E10-2663-4F3B-BE24-7FB1EA41DE2C}"/>
                </a:ext>
              </a:extLst>
            </p:cNvPr>
            <p:cNvGrpSpPr/>
            <p:nvPr/>
          </p:nvGrpSpPr>
          <p:grpSpPr>
            <a:xfrm>
              <a:off x="3106615" y="993425"/>
              <a:ext cx="176025" cy="172118"/>
              <a:chOff x="513989" y="2970944"/>
              <a:chExt cx="713232" cy="713206"/>
            </a:xfrm>
          </p:grpSpPr>
          <p:sp>
            <p:nvSpPr>
              <p:cNvPr id="226" name="Elipse 24">
                <a:extLst>
                  <a:ext uri="{FF2B5EF4-FFF2-40B4-BE49-F238E27FC236}">
                    <a16:creationId xmlns:a16="http://schemas.microsoft.com/office/drawing/2014/main" id="{8E871437-3E83-404A-B6BB-F43E1C9F443C}"/>
                  </a:ext>
                </a:extLst>
              </p:cNvPr>
              <p:cNvSpPr/>
              <p:nvPr/>
            </p:nvSpPr>
            <p:spPr>
              <a:xfrm>
                <a:off x="513989" y="2970944"/>
                <a:ext cx="713232" cy="713206"/>
              </a:xfrm>
              <a:prstGeom prst="ellipse">
                <a:avLst/>
              </a:prstGeom>
              <a:solidFill>
                <a:srgbClr val="FFFF00"/>
              </a:solidFill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400"/>
              </a:p>
            </p:txBody>
          </p:sp>
          <p:grpSp>
            <p:nvGrpSpPr>
              <p:cNvPr id="227" name="Agrupar 50">
                <a:extLst>
                  <a:ext uri="{FF2B5EF4-FFF2-40B4-BE49-F238E27FC236}">
                    <a16:creationId xmlns:a16="http://schemas.microsoft.com/office/drawing/2014/main" id="{A3FA3BF7-6C19-49B7-A0B2-654E9B1493C2}"/>
                  </a:ext>
                </a:extLst>
              </p:cNvPr>
              <p:cNvGrpSpPr/>
              <p:nvPr/>
            </p:nvGrpSpPr>
            <p:grpSpPr>
              <a:xfrm>
                <a:off x="640043" y="3154486"/>
                <a:ext cx="473632" cy="331761"/>
                <a:chOff x="870606" y="4709671"/>
                <a:chExt cx="473632" cy="331761"/>
              </a:xfrm>
            </p:grpSpPr>
            <p:sp>
              <p:nvSpPr>
                <p:cNvPr id="228" name="Arco 25">
                  <a:extLst>
                    <a:ext uri="{FF2B5EF4-FFF2-40B4-BE49-F238E27FC236}">
                      <a16:creationId xmlns:a16="http://schemas.microsoft.com/office/drawing/2014/main" id="{A27D3C1E-B8B6-4BD1-886C-A01591D9C6C8}"/>
                    </a:ext>
                  </a:extLst>
                </p:cNvPr>
                <p:cNvSpPr/>
                <p:nvPr/>
              </p:nvSpPr>
              <p:spPr>
                <a:xfrm rot="10800000" flipV="1">
                  <a:off x="870606" y="4773149"/>
                  <a:ext cx="224651" cy="268283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  <p:sp>
              <p:nvSpPr>
                <p:cNvPr id="229" name="Arco 26">
                  <a:extLst>
                    <a:ext uri="{FF2B5EF4-FFF2-40B4-BE49-F238E27FC236}">
                      <a16:creationId xmlns:a16="http://schemas.microsoft.com/office/drawing/2014/main" id="{A7D70774-FD63-421D-BB93-39BD2E53C86C}"/>
                    </a:ext>
                  </a:extLst>
                </p:cNvPr>
                <p:cNvSpPr/>
                <p:nvPr/>
              </p:nvSpPr>
              <p:spPr>
                <a:xfrm flipV="1">
                  <a:off x="1095269" y="4709671"/>
                  <a:ext cx="248969" cy="331757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</p:grpSp>
        </p:grpSp>
        <p:cxnSp>
          <p:nvCxnSpPr>
            <p:cNvPr id="225" name="Conector recto 38">
              <a:extLst>
                <a:ext uri="{FF2B5EF4-FFF2-40B4-BE49-F238E27FC236}">
                  <a16:creationId xmlns:a16="http://schemas.microsoft.com/office/drawing/2014/main" id="{E16C299D-1758-4650-83C7-3C875BEA82BB}"/>
                </a:ext>
              </a:extLst>
            </p:cNvPr>
            <p:cNvCxnSpPr>
              <a:cxnSpLocks/>
              <a:stCxn id="226" idx="6"/>
            </p:cNvCxnSpPr>
            <p:nvPr/>
          </p:nvCxnSpPr>
          <p:spPr>
            <a:xfrm>
              <a:off x="3282640" y="1079484"/>
              <a:ext cx="187395" cy="0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D2EFC24B-BE05-7449-9A71-C87F0ACB8769}"/>
              </a:ext>
            </a:extLst>
          </p:cNvPr>
          <p:cNvSpPr txBox="1"/>
          <p:nvPr/>
        </p:nvSpPr>
        <p:spPr>
          <a:xfrm>
            <a:off x="147582" y="51941"/>
            <a:ext cx="8562985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Type 5: Partial fault detection in relay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relay j: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Type 5c: Relay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j are stuck due to no sensitivity and relay j is stuck due to current 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in the opposite direction in period 1 (case 9)</a:t>
            </a:r>
          </a:p>
          <a:p>
            <a:r>
              <a:rPr lang="en-US" dirty="0"/>
              <a:t>This happens when fault currents at relays </a:t>
            </a:r>
            <a:r>
              <a:rPr lang="en-US" dirty="0" err="1"/>
              <a:t>i</a:t>
            </a:r>
            <a:r>
              <a:rPr lang="en-US" dirty="0"/>
              <a:t> and j go in the opposite</a:t>
            </a:r>
          </a:p>
          <a:p>
            <a:r>
              <a:rPr lang="en-US" dirty="0"/>
              <a:t> direction in the first period, and relays </a:t>
            </a:r>
            <a:r>
              <a:rPr lang="en-US" dirty="0" err="1"/>
              <a:t>i</a:t>
            </a:r>
            <a:r>
              <a:rPr lang="en-US" dirty="0"/>
              <a:t> and j are not sensitive in the first period. </a:t>
            </a:r>
          </a:p>
          <a:p>
            <a:r>
              <a:rPr lang="en-US" dirty="0"/>
              <a:t>Relays </a:t>
            </a:r>
            <a:r>
              <a:rPr lang="en-US" dirty="0" err="1"/>
              <a:t>i</a:t>
            </a:r>
            <a:r>
              <a:rPr lang="en-US" dirty="0"/>
              <a:t> and j are sensitive at second period.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. </a:t>
            </a:r>
          </a:p>
          <a:p>
            <a:r>
              <a:rPr lang="en-US" dirty="0"/>
              <a:t> 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48" name="CuadroTexto 364">
            <a:extLst>
              <a:ext uri="{FF2B5EF4-FFF2-40B4-BE49-F238E27FC236}">
                <a16:creationId xmlns:a16="http://schemas.microsoft.com/office/drawing/2014/main" id="{4F7E868B-2AAE-F344-81CA-BAFDBA062406}"/>
              </a:ext>
            </a:extLst>
          </p:cNvPr>
          <p:cNvSpPr txBox="1"/>
          <p:nvPr/>
        </p:nvSpPr>
        <p:spPr>
          <a:xfrm>
            <a:off x="3604603" y="3473960"/>
            <a:ext cx="9477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I</a:t>
            </a:r>
            <a:r>
              <a:rPr lang="en-US" sz="1100" baseline="-25000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jkh</a:t>
            </a:r>
            <a:r>
              <a:rPr lang="en-US" sz="1100" baseline="-25000" dirty="0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 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∢ </a:t>
            </a:r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  <a:latin typeface="Symbol" pitchFamily="2" charset="2"/>
                <a:cs typeface="CMU Serif Roman"/>
              </a:rPr>
              <a:t>q</a:t>
            </a:r>
            <a:r>
              <a:rPr lang="en-US" sz="1100" baseline="-25000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jkh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 </a:t>
            </a:r>
          </a:p>
        </p:txBody>
      </p:sp>
      <p:sp>
        <p:nvSpPr>
          <p:cNvPr id="251" name="CuadroTexto 364">
            <a:extLst>
              <a:ext uri="{FF2B5EF4-FFF2-40B4-BE49-F238E27FC236}">
                <a16:creationId xmlns:a16="http://schemas.microsoft.com/office/drawing/2014/main" id="{5850A2AD-78B9-9144-8F65-E7FF888E3A01}"/>
              </a:ext>
            </a:extLst>
          </p:cNvPr>
          <p:cNvSpPr txBox="1"/>
          <p:nvPr/>
        </p:nvSpPr>
        <p:spPr>
          <a:xfrm>
            <a:off x="4318913" y="3471885"/>
            <a:ext cx="9477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I</a:t>
            </a:r>
            <a:r>
              <a:rPr lang="en-US" sz="1100" baseline="-25000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ikh</a:t>
            </a:r>
            <a:r>
              <a:rPr lang="en-US" sz="1100" baseline="-25000" dirty="0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 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∢ </a:t>
            </a:r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  <a:latin typeface="Symbol" pitchFamily="2" charset="2"/>
                <a:cs typeface="CMU Serif Roman"/>
              </a:rPr>
              <a:t>q</a:t>
            </a:r>
            <a:r>
              <a:rPr lang="en-US" sz="1100" baseline="-25000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ikh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 </a:t>
            </a:r>
          </a:p>
        </p:txBody>
      </p:sp>
      <p:sp>
        <p:nvSpPr>
          <p:cNvPr id="170" name="Arco 180">
            <a:extLst>
              <a:ext uri="{FF2B5EF4-FFF2-40B4-BE49-F238E27FC236}">
                <a16:creationId xmlns:a16="http://schemas.microsoft.com/office/drawing/2014/main" id="{D75A8373-02F8-2149-AA4C-2D3FC7F01A6D}"/>
              </a:ext>
            </a:extLst>
          </p:cNvPr>
          <p:cNvSpPr/>
          <p:nvPr/>
        </p:nvSpPr>
        <p:spPr>
          <a:xfrm flipV="1">
            <a:off x="4830619" y="4641129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171" name="Arco 181">
            <a:extLst>
              <a:ext uri="{FF2B5EF4-FFF2-40B4-BE49-F238E27FC236}">
                <a16:creationId xmlns:a16="http://schemas.microsoft.com/office/drawing/2014/main" id="{D719BD59-EBBB-2145-A866-7F645B6410BC}"/>
              </a:ext>
            </a:extLst>
          </p:cNvPr>
          <p:cNvSpPr/>
          <p:nvPr/>
        </p:nvSpPr>
        <p:spPr>
          <a:xfrm flipV="1">
            <a:off x="4788071" y="4641128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172" name="Arco 184">
            <a:extLst>
              <a:ext uri="{FF2B5EF4-FFF2-40B4-BE49-F238E27FC236}">
                <a16:creationId xmlns:a16="http://schemas.microsoft.com/office/drawing/2014/main" id="{8CCB0576-1E15-2C40-AC49-E07B07DD4D9B}"/>
              </a:ext>
            </a:extLst>
          </p:cNvPr>
          <p:cNvSpPr/>
          <p:nvPr/>
        </p:nvSpPr>
        <p:spPr>
          <a:xfrm flipV="1">
            <a:off x="4745524" y="4641127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173" name="Arco 161">
            <a:extLst>
              <a:ext uri="{FF2B5EF4-FFF2-40B4-BE49-F238E27FC236}">
                <a16:creationId xmlns:a16="http://schemas.microsoft.com/office/drawing/2014/main" id="{DC67B6AE-1937-C647-ACA2-9F782EBE38DC}"/>
              </a:ext>
            </a:extLst>
          </p:cNvPr>
          <p:cNvSpPr/>
          <p:nvPr/>
        </p:nvSpPr>
        <p:spPr>
          <a:xfrm flipV="1">
            <a:off x="6106501" y="4644029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174" name="Arco 163">
            <a:extLst>
              <a:ext uri="{FF2B5EF4-FFF2-40B4-BE49-F238E27FC236}">
                <a16:creationId xmlns:a16="http://schemas.microsoft.com/office/drawing/2014/main" id="{44F2F560-2936-624E-B290-40661D63F984}"/>
              </a:ext>
            </a:extLst>
          </p:cNvPr>
          <p:cNvSpPr/>
          <p:nvPr/>
        </p:nvSpPr>
        <p:spPr>
          <a:xfrm flipV="1">
            <a:off x="6063953" y="4644028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175" name="Arco 169">
            <a:extLst>
              <a:ext uri="{FF2B5EF4-FFF2-40B4-BE49-F238E27FC236}">
                <a16:creationId xmlns:a16="http://schemas.microsoft.com/office/drawing/2014/main" id="{1E73063C-16C3-6D4F-8E15-9D1C008DAE8F}"/>
              </a:ext>
            </a:extLst>
          </p:cNvPr>
          <p:cNvSpPr/>
          <p:nvPr/>
        </p:nvSpPr>
        <p:spPr>
          <a:xfrm flipV="1">
            <a:off x="6021406" y="4644027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cxnSp>
        <p:nvCxnSpPr>
          <p:cNvPr id="176" name="Conector recto 145">
            <a:extLst>
              <a:ext uri="{FF2B5EF4-FFF2-40B4-BE49-F238E27FC236}">
                <a16:creationId xmlns:a16="http://schemas.microsoft.com/office/drawing/2014/main" id="{DF615C82-FD7E-874D-89BD-C5A1DAF24C36}"/>
              </a:ext>
            </a:extLst>
          </p:cNvPr>
          <p:cNvCxnSpPr>
            <a:cxnSpLocks/>
            <a:stCxn id="221" idx="1"/>
            <a:endCxn id="204" idx="3"/>
          </p:cNvCxnSpPr>
          <p:nvPr/>
        </p:nvCxnSpPr>
        <p:spPr>
          <a:xfrm flipH="1">
            <a:off x="3955307" y="4930603"/>
            <a:ext cx="3030416" cy="6941"/>
          </a:xfrm>
          <a:prstGeom prst="line">
            <a:avLst/>
          </a:prstGeom>
          <a:ln w="63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Rectángulo 146">
            <a:extLst>
              <a:ext uri="{FF2B5EF4-FFF2-40B4-BE49-F238E27FC236}">
                <a16:creationId xmlns:a16="http://schemas.microsoft.com/office/drawing/2014/main" id="{B8EFC017-D9F0-504F-87B9-4F76E6B7D8FA}"/>
              </a:ext>
            </a:extLst>
          </p:cNvPr>
          <p:cNvSpPr/>
          <p:nvPr/>
        </p:nvSpPr>
        <p:spPr>
          <a:xfrm rot="5400000">
            <a:off x="5842825" y="4861971"/>
            <a:ext cx="124994" cy="1107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178" name="Rectángulo 149">
            <a:extLst>
              <a:ext uri="{FF2B5EF4-FFF2-40B4-BE49-F238E27FC236}">
                <a16:creationId xmlns:a16="http://schemas.microsoft.com/office/drawing/2014/main" id="{09E891E2-8F71-7D49-87F7-FD22FEA3441A}"/>
              </a:ext>
            </a:extLst>
          </p:cNvPr>
          <p:cNvSpPr/>
          <p:nvPr/>
        </p:nvSpPr>
        <p:spPr>
          <a:xfrm rot="5400000">
            <a:off x="4938463" y="4871725"/>
            <a:ext cx="124994" cy="110707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179" name="Elipse 158">
            <a:extLst>
              <a:ext uri="{FF2B5EF4-FFF2-40B4-BE49-F238E27FC236}">
                <a16:creationId xmlns:a16="http://schemas.microsoft.com/office/drawing/2014/main" id="{05E91E46-CFE4-AE46-A668-DD41D661CBB4}"/>
              </a:ext>
            </a:extLst>
          </p:cNvPr>
          <p:cNvSpPr/>
          <p:nvPr/>
        </p:nvSpPr>
        <p:spPr>
          <a:xfrm rot="10800000">
            <a:off x="4624804" y="4393863"/>
            <a:ext cx="241439" cy="25324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/>
          </a:p>
        </p:txBody>
      </p:sp>
      <p:cxnSp>
        <p:nvCxnSpPr>
          <p:cNvPr id="180" name="Conector recto 159">
            <a:extLst>
              <a:ext uri="{FF2B5EF4-FFF2-40B4-BE49-F238E27FC236}">
                <a16:creationId xmlns:a16="http://schemas.microsoft.com/office/drawing/2014/main" id="{0E986291-D470-6441-94E5-79B40F5B52D5}"/>
              </a:ext>
            </a:extLst>
          </p:cNvPr>
          <p:cNvCxnSpPr>
            <a:cxnSpLocks/>
            <a:stCxn id="172" idx="0"/>
          </p:cNvCxnSpPr>
          <p:nvPr/>
        </p:nvCxnSpPr>
        <p:spPr>
          <a:xfrm flipV="1">
            <a:off x="4745524" y="4641129"/>
            <a:ext cx="0" cy="171785"/>
          </a:xfrm>
          <a:prstGeom prst="line">
            <a:avLst/>
          </a:prstGeom>
          <a:ln w="127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1" name="CuadroTexto 160">
            <a:extLst>
              <a:ext uri="{FF2B5EF4-FFF2-40B4-BE49-F238E27FC236}">
                <a16:creationId xmlns:a16="http://schemas.microsoft.com/office/drawing/2014/main" id="{6F139FB9-AEE7-3C4C-A670-914DA36ADEDF}"/>
              </a:ext>
            </a:extLst>
          </p:cNvPr>
          <p:cNvSpPr txBox="1"/>
          <p:nvPr/>
        </p:nvSpPr>
        <p:spPr>
          <a:xfrm>
            <a:off x="4583554" y="4359451"/>
            <a:ext cx="318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>
                <a:latin typeface="CMU Serif Upright Italic Uprigh" panose="02000603000000000000" pitchFamily="2" charset="0"/>
                <a:ea typeface="CMU Serif Upright Italic Uprigh" panose="02000603000000000000" pitchFamily="2" charset="0"/>
                <a:cs typeface="CMU Serif Upright Italic Uprigh" panose="02000603000000000000" pitchFamily="2" charset="0"/>
              </a:rPr>
              <a:t>i</a:t>
            </a:r>
            <a:endParaRPr lang="en-US" sz="1400" b="1" dirty="0">
              <a:latin typeface="CMU Serif Upright Italic Uprigh" panose="02000603000000000000" pitchFamily="2" charset="0"/>
              <a:ea typeface="CMU Serif Upright Italic Uprigh" panose="02000603000000000000" pitchFamily="2" charset="0"/>
              <a:cs typeface="CMU Serif Upright Italic Uprigh" panose="02000603000000000000" pitchFamily="2" charset="0"/>
            </a:endParaRPr>
          </a:p>
        </p:txBody>
      </p:sp>
      <p:sp>
        <p:nvSpPr>
          <p:cNvPr id="182" name="Elipse 155">
            <a:extLst>
              <a:ext uri="{FF2B5EF4-FFF2-40B4-BE49-F238E27FC236}">
                <a16:creationId xmlns:a16="http://schemas.microsoft.com/office/drawing/2014/main" id="{060934CB-76B0-0443-8B16-94E8921C270F}"/>
              </a:ext>
            </a:extLst>
          </p:cNvPr>
          <p:cNvSpPr/>
          <p:nvPr/>
        </p:nvSpPr>
        <p:spPr>
          <a:xfrm rot="10800000">
            <a:off x="6029303" y="4434501"/>
            <a:ext cx="241439" cy="25324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/>
          </a:p>
        </p:txBody>
      </p:sp>
      <p:cxnSp>
        <p:nvCxnSpPr>
          <p:cNvPr id="183" name="Conector recto 156">
            <a:extLst>
              <a:ext uri="{FF2B5EF4-FFF2-40B4-BE49-F238E27FC236}">
                <a16:creationId xmlns:a16="http://schemas.microsoft.com/office/drawing/2014/main" id="{14429AA4-254A-F24E-A1A2-5868CCB55A5D}"/>
              </a:ext>
            </a:extLst>
          </p:cNvPr>
          <p:cNvCxnSpPr/>
          <p:nvPr/>
        </p:nvCxnSpPr>
        <p:spPr>
          <a:xfrm flipV="1">
            <a:off x="6143199" y="4681767"/>
            <a:ext cx="0" cy="171785"/>
          </a:xfrm>
          <a:prstGeom prst="line">
            <a:avLst/>
          </a:prstGeom>
          <a:ln w="127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4" name="CuadroTexto 205">
            <a:extLst>
              <a:ext uri="{FF2B5EF4-FFF2-40B4-BE49-F238E27FC236}">
                <a16:creationId xmlns:a16="http://schemas.microsoft.com/office/drawing/2014/main" id="{DC8129BF-249D-0B45-A6F1-0C2D146153AE}"/>
              </a:ext>
            </a:extLst>
          </p:cNvPr>
          <p:cNvSpPr txBox="1"/>
          <p:nvPr/>
        </p:nvSpPr>
        <p:spPr>
          <a:xfrm>
            <a:off x="3684089" y="4093025"/>
            <a:ext cx="750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MU Serif Roman"/>
                <a:cs typeface="CMU Serif Roman"/>
              </a:rPr>
              <a:t>Backup </a:t>
            </a:r>
            <a:br>
              <a:rPr lang="en-US" sz="900" dirty="0">
                <a:latin typeface="CMU Serif Roman"/>
                <a:cs typeface="CMU Serif Roman"/>
              </a:rPr>
            </a:br>
            <a:r>
              <a:rPr lang="en-US" sz="900" dirty="0">
                <a:latin typeface="CMU Serif Roman"/>
                <a:cs typeface="CMU Serif Roman"/>
              </a:rPr>
              <a:t>Relay</a:t>
            </a:r>
            <a:r>
              <a:rPr lang="en-US" sz="900" i="1" dirty="0">
                <a:latin typeface="CMU Serif Roman"/>
                <a:cs typeface="CMU Serif Roman"/>
              </a:rPr>
              <a:t> C </a:t>
            </a:r>
            <a:endParaRPr lang="en-US" sz="900" i="1" baseline="-25000" dirty="0">
              <a:latin typeface="CMU Serif Roman"/>
              <a:cs typeface="CMU Serif Roman"/>
            </a:endParaRPr>
          </a:p>
        </p:txBody>
      </p:sp>
      <p:sp>
        <p:nvSpPr>
          <p:cNvPr id="185" name="CuadroTexto 339">
            <a:extLst>
              <a:ext uri="{FF2B5EF4-FFF2-40B4-BE49-F238E27FC236}">
                <a16:creationId xmlns:a16="http://schemas.microsoft.com/office/drawing/2014/main" id="{D3F8D9E7-FC36-A64F-9BA4-CD0CC5AE7030}"/>
              </a:ext>
            </a:extLst>
          </p:cNvPr>
          <p:cNvSpPr txBox="1"/>
          <p:nvPr/>
        </p:nvSpPr>
        <p:spPr>
          <a:xfrm>
            <a:off x="6784975" y="4069725"/>
            <a:ext cx="810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MU Serif Roman"/>
                <a:cs typeface="CMU Serif Roman"/>
              </a:rPr>
              <a:t>Backup </a:t>
            </a:r>
          </a:p>
          <a:p>
            <a:r>
              <a:rPr lang="en-US" sz="900" dirty="0">
                <a:latin typeface="CMU Serif Roman"/>
                <a:cs typeface="CMU Serif Roman"/>
              </a:rPr>
              <a:t>Relay </a:t>
            </a:r>
            <a:r>
              <a:rPr lang="en-US" sz="900" i="1" dirty="0">
                <a:latin typeface="CMU Serif Roman"/>
                <a:cs typeface="CMU Serif Roman"/>
              </a:rPr>
              <a:t>D</a:t>
            </a:r>
            <a:r>
              <a:rPr lang="en-US" sz="900" dirty="0">
                <a:latin typeface="CMU Serif Roman"/>
                <a:cs typeface="CMU Serif Roman"/>
              </a:rPr>
              <a:t>  </a:t>
            </a:r>
            <a:endParaRPr lang="en-US" sz="900" i="1" baseline="-25000" dirty="0">
              <a:latin typeface="CMU Serif Roman"/>
              <a:cs typeface="CMU Serif Roman"/>
            </a:endParaRPr>
          </a:p>
        </p:txBody>
      </p:sp>
      <p:sp>
        <p:nvSpPr>
          <p:cNvPr id="186" name="CuadroTexto 364">
            <a:extLst>
              <a:ext uri="{FF2B5EF4-FFF2-40B4-BE49-F238E27FC236}">
                <a16:creationId xmlns:a16="http://schemas.microsoft.com/office/drawing/2014/main" id="{E58DBB2B-C93E-614B-ADFF-C4A45AFF01DC}"/>
              </a:ext>
            </a:extLst>
          </p:cNvPr>
          <p:cNvSpPr txBox="1"/>
          <p:nvPr/>
        </p:nvSpPr>
        <p:spPr>
          <a:xfrm>
            <a:off x="4434501" y="4064983"/>
            <a:ext cx="705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MU Serif Roman"/>
                <a:cs typeface="CMU Serif Roman"/>
              </a:rPr>
              <a:t>Primary              </a:t>
            </a:r>
          </a:p>
          <a:p>
            <a:r>
              <a:rPr lang="en-US" sz="900" dirty="0">
                <a:latin typeface="CMU Serif Roman"/>
                <a:cs typeface="CMU Serif Roman"/>
              </a:rPr>
              <a:t>Relay </a:t>
            </a:r>
            <a:r>
              <a:rPr lang="en-US" sz="900" i="1" dirty="0">
                <a:latin typeface="CMU Serif Roman"/>
                <a:cs typeface="CMU Serif Roman"/>
              </a:rPr>
              <a:t>A</a:t>
            </a:r>
            <a:endParaRPr lang="en-US" sz="1050" b="1" i="1" baseline="-25000" dirty="0">
              <a:solidFill>
                <a:srgbClr val="FF0000"/>
              </a:solidFill>
              <a:latin typeface="CMU Serif Roman"/>
              <a:cs typeface="CMU Serif Roman"/>
            </a:endParaRPr>
          </a:p>
        </p:txBody>
      </p:sp>
      <p:sp>
        <p:nvSpPr>
          <p:cNvPr id="187" name="CuadroTexto 364">
            <a:extLst>
              <a:ext uri="{FF2B5EF4-FFF2-40B4-BE49-F238E27FC236}">
                <a16:creationId xmlns:a16="http://schemas.microsoft.com/office/drawing/2014/main" id="{5B360C87-C43C-8842-A5EF-4E975177164D}"/>
              </a:ext>
            </a:extLst>
          </p:cNvPr>
          <p:cNvSpPr txBox="1"/>
          <p:nvPr/>
        </p:nvSpPr>
        <p:spPr>
          <a:xfrm>
            <a:off x="5824175" y="4067752"/>
            <a:ext cx="705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MU Serif Roman"/>
                <a:cs typeface="CMU Serif Roman"/>
              </a:rPr>
              <a:t>Primary              </a:t>
            </a:r>
          </a:p>
          <a:p>
            <a:r>
              <a:rPr lang="en-US" sz="900" dirty="0">
                <a:latin typeface="CMU Serif Roman"/>
                <a:cs typeface="CMU Serif Roman"/>
              </a:rPr>
              <a:t>Relay </a:t>
            </a:r>
            <a:r>
              <a:rPr lang="en-US" sz="900" i="1" dirty="0">
                <a:latin typeface="CMU Serif Roman"/>
                <a:cs typeface="CMU Serif Roman"/>
              </a:rPr>
              <a:t>B</a:t>
            </a:r>
            <a:endParaRPr lang="en-US" sz="1050" b="1" i="1" baseline="-25000" dirty="0">
              <a:solidFill>
                <a:srgbClr val="FF0000"/>
              </a:solidFill>
              <a:latin typeface="CMU Serif Roman"/>
              <a:cs typeface="CMU Serif Roman"/>
            </a:endParaRPr>
          </a:p>
        </p:txBody>
      </p:sp>
      <p:grpSp>
        <p:nvGrpSpPr>
          <p:cNvPr id="188" name="Grupo 388">
            <a:extLst>
              <a:ext uri="{FF2B5EF4-FFF2-40B4-BE49-F238E27FC236}">
                <a16:creationId xmlns:a16="http://schemas.microsoft.com/office/drawing/2014/main" id="{9CFDDEE9-A6C0-E94E-A980-1D73C1F8463D}"/>
              </a:ext>
            </a:extLst>
          </p:cNvPr>
          <p:cNvGrpSpPr/>
          <p:nvPr/>
        </p:nvGrpSpPr>
        <p:grpSpPr>
          <a:xfrm>
            <a:off x="4291513" y="4638731"/>
            <a:ext cx="363420" cy="172118"/>
            <a:chOff x="3106615" y="993425"/>
            <a:chExt cx="363420" cy="172118"/>
          </a:xfrm>
        </p:grpSpPr>
        <p:grpSp>
          <p:nvGrpSpPr>
            <p:cNvPr id="189" name="Agrupar 51">
              <a:extLst>
                <a:ext uri="{FF2B5EF4-FFF2-40B4-BE49-F238E27FC236}">
                  <a16:creationId xmlns:a16="http://schemas.microsoft.com/office/drawing/2014/main" id="{CF5A3B82-1152-6045-8A1E-9D08ED42097F}"/>
                </a:ext>
              </a:extLst>
            </p:cNvPr>
            <p:cNvGrpSpPr/>
            <p:nvPr/>
          </p:nvGrpSpPr>
          <p:grpSpPr>
            <a:xfrm>
              <a:off x="3106615" y="993425"/>
              <a:ext cx="176025" cy="172118"/>
              <a:chOff x="513989" y="2970944"/>
              <a:chExt cx="713232" cy="713206"/>
            </a:xfrm>
          </p:grpSpPr>
          <p:sp>
            <p:nvSpPr>
              <p:cNvPr id="191" name="Elipse 24">
                <a:extLst>
                  <a:ext uri="{FF2B5EF4-FFF2-40B4-BE49-F238E27FC236}">
                    <a16:creationId xmlns:a16="http://schemas.microsoft.com/office/drawing/2014/main" id="{74F3BF7B-9BB0-0844-88B3-2D40E1709EF4}"/>
                  </a:ext>
                </a:extLst>
              </p:cNvPr>
              <p:cNvSpPr/>
              <p:nvPr/>
            </p:nvSpPr>
            <p:spPr>
              <a:xfrm>
                <a:off x="513989" y="2970944"/>
                <a:ext cx="713232" cy="713206"/>
              </a:xfrm>
              <a:prstGeom prst="ellipse">
                <a:avLst/>
              </a:prstGeom>
              <a:solidFill>
                <a:srgbClr val="FFFF00"/>
              </a:solidFill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400"/>
              </a:p>
            </p:txBody>
          </p:sp>
          <p:grpSp>
            <p:nvGrpSpPr>
              <p:cNvPr id="192" name="Agrupar 50">
                <a:extLst>
                  <a:ext uri="{FF2B5EF4-FFF2-40B4-BE49-F238E27FC236}">
                    <a16:creationId xmlns:a16="http://schemas.microsoft.com/office/drawing/2014/main" id="{6DFF70C3-3205-C34E-BE8C-054DA0D05C1D}"/>
                  </a:ext>
                </a:extLst>
              </p:cNvPr>
              <p:cNvGrpSpPr/>
              <p:nvPr/>
            </p:nvGrpSpPr>
            <p:grpSpPr>
              <a:xfrm>
                <a:off x="640043" y="3154486"/>
                <a:ext cx="473632" cy="331761"/>
                <a:chOff x="870606" y="4709671"/>
                <a:chExt cx="473632" cy="331761"/>
              </a:xfrm>
            </p:grpSpPr>
            <p:sp>
              <p:nvSpPr>
                <p:cNvPr id="193" name="Arco 25">
                  <a:extLst>
                    <a:ext uri="{FF2B5EF4-FFF2-40B4-BE49-F238E27FC236}">
                      <a16:creationId xmlns:a16="http://schemas.microsoft.com/office/drawing/2014/main" id="{EBF95050-1E04-F344-9EB3-C4CE3D74BD64}"/>
                    </a:ext>
                  </a:extLst>
                </p:cNvPr>
                <p:cNvSpPr/>
                <p:nvPr/>
              </p:nvSpPr>
              <p:spPr>
                <a:xfrm rot="10800000" flipV="1">
                  <a:off x="870606" y="4773149"/>
                  <a:ext cx="224651" cy="268283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  <p:sp>
              <p:nvSpPr>
                <p:cNvPr id="194" name="Arco 26">
                  <a:extLst>
                    <a:ext uri="{FF2B5EF4-FFF2-40B4-BE49-F238E27FC236}">
                      <a16:creationId xmlns:a16="http://schemas.microsoft.com/office/drawing/2014/main" id="{F50B3DDE-2BB7-3249-9C4F-C4E6A1CD1F44}"/>
                    </a:ext>
                  </a:extLst>
                </p:cNvPr>
                <p:cNvSpPr/>
                <p:nvPr/>
              </p:nvSpPr>
              <p:spPr>
                <a:xfrm flipV="1">
                  <a:off x="1095269" y="4709671"/>
                  <a:ext cx="248969" cy="331757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</p:grpSp>
        </p:grpSp>
        <p:cxnSp>
          <p:nvCxnSpPr>
            <p:cNvPr id="190" name="Conector recto 38">
              <a:extLst>
                <a:ext uri="{FF2B5EF4-FFF2-40B4-BE49-F238E27FC236}">
                  <a16:creationId xmlns:a16="http://schemas.microsoft.com/office/drawing/2014/main" id="{9AAA73DB-F601-C84A-9E8C-563682BBDC36}"/>
                </a:ext>
              </a:extLst>
            </p:cNvPr>
            <p:cNvCxnSpPr>
              <a:cxnSpLocks/>
              <a:stCxn id="191" idx="6"/>
            </p:cNvCxnSpPr>
            <p:nvPr/>
          </p:nvCxnSpPr>
          <p:spPr>
            <a:xfrm>
              <a:off x="3282640" y="1079484"/>
              <a:ext cx="187395" cy="0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5" name="Conector recto 257">
            <a:extLst>
              <a:ext uri="{FF2B5EF4-FFF2-40B4-BE49-F238E27FC236}">
                <a16:creationId xmlns:a16="http://schemas.microsoft.com/office/drawing/2014/main" id="{C1002B1E-B36E-D341-B6B5-2664B33C6954}"/>
              </a:ext>
            </a:extLst>
          </p:cNvPr>
          <p:cNvCxnSpPr>
            <a:cxnSpLocks/>
          </p:cNvCxnSpPr>
          <p:nvPr/>
        </p:nvCxnSpPr>
        <p:spPr>
          <a:xfrm flipV="1">
            <a:off x="5465231" y="4924652"/>
            <a:ext cx="167164" cy="207844"/>
          </a:xfrm>
          <a:prstGeom prst="line">
            <a:avLst/>
          </a:prstGeom>
          <a:ln w="12700" cmpd="sng">
            <a:solidFill>
              <a:srgbClr val="FF000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6" name="CuadroTexto 160">
            <a:extLst>
              <a:ext uri="{FF2B5EF4-FFF2-40B4-BE49-F238E27FC236}">
                <a16:creationId xmlns:a16="http://schemas.microsoft.com/office/drawing/2014/main" id="{D255D2A8-44D1-EE42-9D1F-F473B8CD479F}"/>
              </a:ext>
            </a:extLst>
          </p:cNvPr>
          <p:cNvSpPr txBox="1"/>
          <p:nvPr/>
        </p:nvSpPr>
        <p:spPr>
          <a:xfrm>
            <a:off x="5983283" y="4384048"/>
            <a:ext cx="318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CMU Serif Upright Italic Uprigh" panose="02000603000000000000" pitchFamily="2" charset="0"/>
                <a:ea typeface="CMU Serif Upright Italic Uprigh" panose="02000603000000000000" pitchFamily="2" charset="0"/>
                <a:cs typeface="CMU Serif Upright Italic Uprigh" panose="02000603000000000000" pitchFamily="2" charset="0"/>
              </a:rPr>
              <a:t>q</a:t>
            </a:r>
          </a:p>
        </p:txBody>
      </p:sp>
      <p:sp>
        <p:nvSpPr>
          <p:cNvPr id="197" name="Arco 180">
            <a:extLst>
              <a:ext uri="{FF2B5EF4-FFF2-40B4-BE49-F238E27FC236}">
                <a16:creationId xmlns:a16="http://schemas.microsoft.com/office/drawing/2014/main" id="{53CEB54B-D05F-9F4B-AE89-9F6CD3C347FE}"/>
              </a:ext>
            </a:extLst>
          </p:cNvPr>
          <p:cNvSpPr/>
          <p:nvPr/>
        </p:nvSpPr>
        <p:spPr>
          <a:xfrm flipV="1">
            <a:off x="4089812" y="4657161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198" name="Arco 181">
            <a:extLst>
              <a:ext uri="{FF2B5EF4-FFF2-40B4-BE49-F238E27FC236}">
                <a16:creationId xmlns:a16="http://schemas.microsoft.com/office/drawing/2014/main" id="{F208E9D5-9878-8644-95BB-6AC065B61DC7}"/>
              </a:ext>
            </a:extLst>
          </p:cNvPr>
          <p:cNvSpPr/>
          <p:nvPr/>
        </p:nvSpPr>
        <p:spPr>
          <a:xfrm flipV="1">
            <a:off x="4047264" y="4657160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199" name="Arco 184">
            <a:extLst>
              <a:ext uri="{FF2B5EF4-FFF2-40B4-BE49-F238E27FC236}">
                <a16:creationId xmlns:a16="http://schemas.microsoft.com/office/drawing/2014/main" id="{CEAE94DC-B7F6-DA43-AD30-D8E09F3310C5}"/>
              </a:ext>
            </a:extLst>
          </p:cNvPr>
          <p:cNvSpPr/>
          <p:nvPr/>
        </p:nvSpPr>
        <p:spPr>
          <a:xfrm flipV="1">
            <a:off x="4004717" y="4657159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00" name="Rectángulo 149">
            <a:extLst>
              <a:ext uri="{FF2B5EF4-FFF2-40B4-BE49-F238E27FC236}">
                <a16:creationId xmlns:a16="http://schemas.microsoft.com/office/drawing/2014/main" id="{D6DC9A80-E98A-1944-8791-9B901FFB5CA5}"/>
              </a:ext>
            </a:extLst>
          </p:cNvPr>
          <p:cNvSpPr/>
          <p:nvPr/>
        </p:nvSpPr>
        <p:spPr>
          <a:xfrm rot="5400000">
            <a:off x="4197656" y="4874755"/>
            <a:ext cx="124994" cy="110707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01" name="Elipse 158">
            <a:extLst>
              <a:ext uri="{FF2B5EF4-FFF2-40B4-BE49-F238E27FC236}">
                <a16:creationId xmlns:a16="http://schemas.microsoft.com/office/drawing/2014/main" id="{998F5B9B-89FB-6244-BC7F-3F154D137164}"/>
              </a:ext>
            </a:extLst>
          </p:cNvPr>
          <p:cNvSpPr/>
          <p:nvPr/>
        </p:nvSpPr>
        <p:spPr>
          <a:xfrm rot="10800000">
            <a:off x="3883997" y="4409895"/>
            <a:ext cx="241439" cy="25324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/>
          </a:p>
        </p:txBody>
      </p:sp>
      <p:cxnSp>
        <p:nvCxnSpPr>
          <p:cNvPr id="202" name="Conector recto 159">
            <a:extLst>
              <a:ext uri="{FF2B5EF4-FFF2-40B4-BE49-F238E27FC236}">
                <a16:creationId xmlns:a16="http://schemas.microsoft.com/office/drawing/2014/main" id="{B8D92D00-76D3-DD4A-BFBE-A97BB658DBBC}"/>
              </a:ext>
            </a:extLst>
          </p:cNvPr>
          <p:cNvCxnSpPr>
            <a:cxnSpLocks/>
            <a:stCxn id="199" idx="0"/>
          </p:cNvCxnSpPr>
          <p:nvPr/>
        </p:nvCxnSpPr>
        <p:spPr>
          <a:xfrm flipV="1">
            <a:off x="4004717" y="4657161"/>
            <a:ext cx="0" cy="171785"/>
          </a:xfrm>
          <a:prstGeom prst="line">
            <a:avLst/>
          </a:prstGeom>
          <a:ln w="127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3" name="CuadroTexto 160">
            <a:extLst>
              <a:ext uri="{FF2B5EF4-FFF2-40B4-BE49-F238E27FC236}">
                <a16:creationId xmlns:a16="http://schemas.microsoft.com/office/drawing/2014/main" id="{CAC1BDDB-6652-E04E-84B1-31A001438BAD}"/>
              </a:ext>
            </a:extLst>
          </p:cNvPr>
          <p:cNvSpPr txBox="1"/>
          <p:nvPr/>
        </p:nvSpPr>
        <p:spPr>
          <a:xfrm>
            <a:off x="3863523" y="4369205"/>
            <a:ext cx="318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CMU Serif Upright Italic Uprigh" panose="02000603000000000000" pitchFamily="2" charset="0"/>
                <a:ea typeface="CMU Serif Upright Italic Uprigh" panose="02000603000000000000" pitchFamily="2" charset="0"/>
                <a:cs typeface="CMU Serif Upright Italic Uprigh" panose="02000603000000000000" pitchFamily="2" charset="0"/>
              </a:rPr>
              <a:t>j</a:t>
            </a:r>
          </a:p>
        </p:txBody>
      </p:sp>
      <p:sp>
        <p:nvSpPr>
          <p:cNvPr id="204" name="Rectángulo 141">
            <a:extLst>
              <a:ext uri="{FF2B5EF4-FFF2-40B4-BE49-F238E27FC236}">
                <a16:creationId xmlns:a16="http://schemas.microsoft.com/office/drawing/2014/main" id="{3F00123F-0985-B146-8DA4-741BA72C0E22}"/>
              </a:ext>
            </a:extLst>
          </p:cNvPr>
          <p:cNvSpPr/>
          <p:nvPr/>
        </p:nvSpPr>
        <p:spPr>
          <a:xfrm>
            <a:off x="3909588" y="4807417"/>
            <a:ext cx="45719" cy="260253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05" name="Arco 161">
            <a:extLst>
              <a:ext uri="{FF2B5EF4-FFF2-40B4-BE49-F238E27FC236}">
                <a16:creationId xmlns:a16="http://schemas.microsoft.com/office/drawing/2014/main" id="{75969A07-C3CF-834E-8CAB-DA4A60751978}"/>
              </a:ext>
            </a:extLst>
          </p:cNvPr>
          <p:cNvSpPr/>
          <p:nvPr/>
        </p:nvSpPr>
        <p:spPr>
          <a:xfrm flipV="1">
            <a:off x="6879323" y="4639825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13" name="Arco 163">
            <a:extLst>
              <a:ext uri="{FF2B5EF4-FFF2-40B4-BE49-F238E27FC236}">
                <a16:creationId xmlns:a16="http://schemas.microsoft.com/office/drawing/2014/main" id="{FF8F8834-2FDC-D045-A1A8-2B3DE1C39468}"/>
              </a:ext>
            </a:extLst>
          </p:cNvPr>
          <p:cNvSpPr/>
          <p:nvPr/>
        </p:nvSpPr>
        <p:spPr>
          <a:xfrm flipV="1">
            <a:off x="6836775" y="4639824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14" name="Arco 169">
            <a:extLst>
              <a:ext uri="{FF2B5EF4-FFF2-40B4-BE49-F238E27FC236}">
                <a16:creationId xmlns:a16="http://schemas.microsoft.com/office/drawing/2014/main" id="{EC6EBB64-6D77-BF4D-A6BE-2A60029636A6}"/>
              </a:ext>
            </a:extLst>
          </p:cNvPr>
          <p:cNvSpPr/>
          <p:nvPr/>
        </p:nvSpPr>
        <p:spPr>
          <a:xfrm flipV="1">
            <a:off x="6794228" y="4639823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15" name="Rectángulo 146">
            <a:extLst>
              <a:ext uri="{FF2B5EF4-FFF2-40B4-BE49-F238E27FC236}">
                <a16:creationId xmlns:a16="http://schemas.microsoft.com/office/drawing/2014/main" id="{E47C0945-214F-0F46-9DE0-24DF68555044}"/>
              </a:ext>
            </a:extLst>
          </p:cNvPr>
          <p:cNvSpPr/>
          <p:nvPr/>
        </p:nvSpPr>
        <p:spPr>
          <a:xfrm rot="5400000">
            <a:off x="6615647" y="4878239"/>
            <a:ext cx="124994" cy="11070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16" name="Elipse 155">
            <a:extLst>
              <a:ext uri="{FF2B5EF4-FFF2-40B4-BE49-F238E27FC236}">
                <a16:creationId xmlns:a16="http://schemas.microsoft.com/office/drawing/2014/main" id="{70FC5818-28B7-7E48-8FEE-88950C3CA3F3}"/>
              </a:ext>
            </a:extLst>
          </p:cNvPr>
          <p:cNvSpPr/>
          <p:nvPr/>
        </p:nvSpPr>
        <p:spPr>
          <a:xfrm rot="10800000">
            <a:off x="6802125" y="4430297"/>
            <a:ext cx="241439" cy="25324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/>
          </a:p>
        </p:txBody>
      </p:sp>
      <p:cxnSp>
        <p:nvCxnSpPr>
          <p:cNvPr id="217" name="Conector recto 156">
            <a:extLst>
              <a:ext uri="{FF2B5EF4-FFF2-40B4-BE49-F238E27FC236}">
                <a16:creationId xmlns:a16="http://schemas.microsoft.com/office/drawing/2014/main" id="{F72F97DF-ED04-8844-9ABE-93041119DDC6}"/>
              </a:ext>
            </a:extLst>
          </p:cNvPr>
          <p:cNvCxnSpPr/>
          <p:nvPr/>
        </p:nvCxnSpPr>
        <p:spPr>
          <a:xfrm flipV="1">
            <a:off x="6922845" y="4677563"/>
            <a:ext cx="0" cy="171785"/>
          </a:xfrm>
          <a:prstGeom prst="line">
            <a:avLst/>
          </a:prstGeom>
          <a:ln w="127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8" name="CuadroTexto 160">
            <a:extLst>
              <a:ext uri="{FF2B5EF4-FFF2-40B4-BE49-F238E27FC236}">
                <a16:creationId xmlns:a16="http://schemas.microsoft.com/office/drawing/2014/main" id="{F8D88BC4-6A6A-1E46-8541-A0E15C5DA98F}"/>
              </a:ext>
            </a:extLst>
          </p:cNvPr>
          <p:cNvSpPr txBox="1"/>
          <p:nvPr/>
        </p:nvSpPr>
        <p:spPr>
          <a:xfrm>
            <a:off x="6761397" y="4379844"/>
            <a:ext cx="318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CMU Serif Upright Italic Uprigh" panose="02000603000000000000" pitchFamily="2" charset="0"/>
                <a:ea typeface="CMU Serif Upright Italic Uprigh" panose="02000603000000000000" pitchFamily="2" charset="0"/>
                <a:cs typeface="CMU Serif Upright Italic Uprigh" panose="02000603000000000000" pitchFamily="2" charset="0"/>
              </a:rPr>
              <a:t>p</a:t>
            </a:r>
          </a:p>
        </p:txBody>
      </p:sp>
      <p:sp>
        <p:nvSpPr>
          <p:cNvPr id="219" name="Rectángulo 141">
            <a:extLst>
              <a:ext uri="{FF2B5EF4-FFF2-40B4-BE49-F238E27FC236}">
                <a16:creationId xmlns:a16="http://schemas.microsoft.com/office/drawing/2014/main" id="{33089214-CA97-F246-9865-9F8D0C150050}"/>
              </a:ext>
            </a:extLst>
          </p:cNvPr>
          <p:cNvSpPr/>
          <p:nvPr/>
        </p:nvSpPr>
        <p:spPr>
          <a:xfrm>
            <a:off x="4655901" y="4687178"/>
            <a:ext cx="45719" cy="369126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20" name="Rectángulo 141">
            <a:extLst>
              <a:ext uri="{FF2B5EF4-FFF2-40B4-BE49-F238E27FC236}">
                <a16:creationId xmlns:a16="http://schemas.microsoft.com/office/drawing/2014/main" id="{FBA0B281-2B60-1940-9F69-4318ED3C784B}"/>
              </a:ext>
            </a:extLst>
          </p:cNvPr>
          <p:cNvSpPr/>
          <p:nvPr/>
        </p:nvSpPr>
        <p:spPr>
          <a:xfrm>
            <a:off x="6227550" y="4708790"/>
            <a:ext cx="45719" cy="313834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21" name="Rectángulo 141">
            <a:extLst>
              <a:ext uri="{FF2B5EF4-FFF2-40B4-BE49-F238E27FC236}">
                <a16:creationId xmlns:a16="http://schemas.microsoft.com/office/drawing/2014/main" id="{14A4977D-7056-1640-84B4-893381A0BF84}"/>
              </a:ext>
            </a:extLst>
          </p:cNvPr>
          <p:cNvSpPr/>
          <p:nvPr/>
        </p:nvSpPr>
        <p:spPr>
          <a:xfrm>
            <a:off x="6985723" y="4800476"/>
            <a:ext cx="45719" cy="260253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cxnSp>
        <p:nvCxnSpPr>
          <p:cNvPr id="222" name="Conector recto 257">
            <a:extLst>
              <a:ext uri="{FF2B5EF4-FFF2-40B4-BE49-F238E27FC236}">
                <a16:creationId xmlns:a16="http://schemas.microsoft.com/office/drawing/2014/main" id="{FC9E1CEC-7A2A-9C41-9703-327FF89E5B60}"/>
              </a:ext>
            </a:extLst>
          </p:cNvPr>
          <p:cNvCxnSpPr>
            <a:cxnSpLocks/>
          </p:cNvCxnSpPr>
          <p:nvPr/>
        </p:nvCxnSpPr>
        <p:spPr>
          <a:xfrm flipH="1">
            <a:off x="4766712" y="5039391"/>
            <a:ext cx="374221" cy="377"/>
          </a:xfrm>
          <a:prstGeom prst="line">
            <a:avLst/>
          </a:prstGeom>
          <a:ln w="12700" cmpd="sng">
            <a:solidFill>
              <a:srgbClr val="FF000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" name="Conector recto 257">
            <a:extLst>
              <a:ext uri="{FF2B5EF4-FFF2-40B4-BE49-F238E27FC236}">
                <a16:creationId xmlns:a16="http://schemas.microsoft.com/office/drawing/2014/main" id="{2DDF0A68-8FD3-4E42-9ACE-FCED88A495E0}"/>
              </a:ext>
            </a:extLst>
          </p:cNvPr>
          <p:cNvCxnSpPr>
            <a:cxnSpLocks/>
          </p:cNvCxnSpPr>
          <p:nvPr/>
        </p:nvCxnSpPr>
        <p:spPr>
          <a:xfrm flipH="1">
            <a:off x="4013147" y="5040394"/>
            <a:ext cx="374221" cy="377"/>
          </a:xfrm>
          <a:prstGeom prst="line">
            <a:avLst/>
          </a:prstGeom>
          <a:ln w="12700" cmpd="sng">
            <a:solidFill>
              <a:srgbClr val="FF000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1" name="Grupo 448">
            <a:extLst>
              <a:ext uri="{FF2B5EF4-FFF2-40B4-BE49-F238E27FC236}">
                <a16:creationId xmlns:a16="http://schemas.microsoft.com/office/drawing/2014/main" id="{14472D8A-1B25-384D-9BC1-891154E4A7F5}"/>
              </a:ext>
            </a:extLst>
          </p:cNvPr>
          <p:cNvGrpSpPr/>
          <p:nvPr/>
        </p:nvGrpSpPr>
        <p:grpSpPr>
          <a:xfrm rot="2145844">
            <a:off x="5329379" y="5120209"/>
            <a:ext cx="222041" cy="89865"/>
            <a:chOff x="4170485" y="1487905"/>
            <a:chExt cx="222041" cy="89865"/>
          </a:xfrm>
        </p:grpSpPr>
        <p:cxnSp>
          <p:nvCxnSpPr>
            <p:cNvPr id="232" name="Conector recto 145">
              <a:extLst>
                <a:ext uri="{FF2B5EF4-FFF2-40B4-BE49-F238E27FC236}">
                  <a16:creationId xmlns:a16="http://schemas.microsoft.com/office/drawing/2014/main" id="{C702DE5E-25E9-0E45-9EA6-00B03186F1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70485" y="1487905"/>
              <a:ext cx="222041" cy="2859"/>
            </a:xfrm>
            <a:prstGeom prst="line">
              <a:avLst/>
            </a:prstGeom>
            <a:ln w="6350" cmpd="sng">
              <a:solidFill>
                <a:srgbClr val="FF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ector recto 145">
              <a:extLst>
                <a:ext uri="{FF2B5EF4-FFF2-40B4-BE49-F238E27FC236}">
                  <a16:creationId xmlns:a16="http://schemas.microsoft.com/office/drawing/2014/main" id="{335BD451-F07D-B042-B3C5-F5BBC9D98C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05330" y="1532039"/>
              <a:ext cx="152349" cy="0"/>
            </a:xfrm>
            <a:prstGeom prst="line">
              <a:avLst/>
            </a:prstGeom>
            <a:ln w="6350" cmpd="sng">
              <a:solidFill>
                <a:srgbClr val="FF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ector recto 145">
              <a:extLst>
                <a:ext uri="{FF2B5EF4-FFF2-40B4-BE49-F238E27FC236}">
                  <a16:creationId xmlns:a16="http://schemas.microsoft.com/office/drawing/2014/main" id="{49E65A3A-9442-B949-B5F4-47B5FF96DF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49805" y="1577770"/>
              <a:ext cx="69640" cy="0"/>
            </a:xfrm>
            <a:prstGeom prst="line">
              <a:avLst/>
            </a:prstGeom>
            <a:ln w="6350" cmpd="sng">
              <a:solidFill>
                <a:srgbClr val="FF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5" name="Elipse 452">
            <a:extLst>
              <a:ext uri="{FF2B5EF4-FFF2-40B4-BE49-F238E27FC236}">
                <a16:creationId xmlns:a16="http://schemas.microsoft.com/office/drawing/2014/main" id="{B99358B9-D4B8-6B4A-99C3-EFDE6CE8CDD5}"/>
              </a:ext>
            </a:extLst>
          </p:cNvPr>
          <p:cNvSpPr/>
          <p:nvPr/>
        </p:nvSpPr>
        <p:spPr>
          <a:xfrm>
            <a:off x="5581758" y="4898820"/>
            <a:ext cx="80752" cy="6224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236" name="Grupo 453">
            <a:extLst>
              <a:ext uri="{FF2B5EF4-FFF2-40B4-BE49-F238E27FC236}">
                <a16:creationId xmlns:a16="http://schemas.microsoft.com/office/drawing/2014/main" id="{976D062C-AD88-294E-A567-DB3223BF9501}"/>
              </a:ext>
            </a:extLst>
          </p:cNvPr>
          <p:cNvGrpSpPr/>
          <p:nvPr/>
        </p:nvGrpSpPr>
        <p:grpSpPr>
          <a:xfrm rot="10800000">
            <a:off x="6273269" y="4673119"/>
            <a:ext cx="363420" cy="172118"/>
            <a:chOff x="3106615" y="993425"/>
            <a:chExt cx="363420" cy="172118"/>
          </a:xfrm>
        </p:grpSpPr>
        <p:grpSp>
          <p:nvGrpSpPr>
            <p:cNvPr id="237" name="Agrupar 51">
              <a:extLst>
                <a:ext uri="{FF2B5EF4-FFF2-40B4-BE49-F238E27FC236}">
                  <a16:creationId xmlns:a16="http://schemas.microsoft.com/office/drawing/2014/main" id="{0A5DDF43-660D-2349-BD66-FE2B3CB19AA6}"/>
                </a:ext>
              </a:extLst>
            </p:cNvPr>
            <p:cNvGrpSpPr/>
            <p:nvPr/>
          </p:nvGrpSpPr>
          <p:grpSpPr>
            <a:xfrm>
              <a:off x="3106615" y="993425"/>
              <a:ext cx="176025" cy="172118"/>
              <a:chOff x="513989" y="2970944"/>
              <a:chExt cx="713232" cy="713206"/>
            </a:xfrm>
          </p:grpSpPr>
          <p:sp>
            <p:nvSpPr>
              <p:cNvPr id="239" name="Elipse 24">
                <a:extLst>
                  <a:ext uri="{FF2B5EF4-FFF2-40B4-BE49-F238E27FC236}">
                    <a16:creationId xmlns:a16="http://schemas.microsoft.com/office/drawing/2014/main" id="{9151FDAF-F256-4542-AB45-12DB558262C5}"/>
                  </a:ext>
                </a:extLst>
              </p:cNvPr>
              <p:cNvSpPr/>
              <p:nvPr/>
            </p:nvSpPr>
            <p:spPr>
              <a:xfrm>
                <a:off x="513989" y="2970944"/>
                <a:ext cx="713232" cy="713206"/>
              </a:xfrm>
              <a:prstGeom prst="ellipse">
                <a:avLst/>
              </a:prstGeom>
              <a:solidFill>
                <a:srgbClr val="FFFF00"/>
              </a:solidFill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400"/>
              </a:p>
            </p:txBody>
          </p:sp>
          <p:grpSp>
            <p:nvGrpSpPr>
              <p:cNvPr id="240" name="Agrupar 50">
                <a:extLst>
                  <a:ext uri="{FF2B5EF4-FFF2-40B4-BE49-F238E27FC236}">
                    <a16:creationId xmlns:a16="http://schemas.microsoft.com/office/drawing/2014/main" id="{6F40170D-0A85-0A45-9AE1-1EDF1C23C763}"/>
                  </a:ext>
                </a:extLst>
              </p:cNvPr>
              <p:cNvGrpSpPr/>
              <p:nvPr/>
            </p:nvGrpSpPr>
            <p:grpSpPr>
              <a:xfrm>
                <a:off x="640043" y="3154486"/>
                <a:ext cx="473632" cy="331761"/>
                <a:chOff x="870606" y="4709671"/>
                <a:chExt cx="473632" cy="331761"/>
              </a:xfrm>
            </p:grpSpPr>
            <p:sp>
              <p:nvSpPr>
                <p:cNvPr id="241" name="Arco 25">
                  <a:extLst>
                    <a:ext uri="{FF2B5EF4-FFF2-40B4-BE49-F238E27FC236}">
                      <a16:creationId xmlns:a16="http://schemas.microsoft.com/office/drawing/2014/main" id="{E7E186EC-AEF8-0147-92D4-7F1C0466A0EB}"/>
                    </a:ext>
                  </a:extLst>
                </p:cNvPr>
                <p:cNvSpPr/>
                <p:nvPr/>
              </p:nvSpPr>
              <p:spPr>
                <a:xfrm rot="10800000" flipV="1">
                  <a:off x="870606" y="4773149"/>
                  <a:ext cx="224651" cy="268283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  <p:sp>
              <p:nvSpPr>
                <p:cNvPr id="242" name="Arco 26">
                  <a:extLst>
                    <a:ext uri="{FF2B5EF4-FFF2-40B4-BE49-F238E27FC236}">
                      <a16:creationId xmlns:a16="http://schemas.microsoft.com/office/drawing/2014/main" id="{5367352B-D737-2041-96A6-FCA3468F820A}"/>
                    </a:ext>
                  </a:extLst>
                </p:cNvPr>
                <p:cNvSpPr/>
                <p:nvPr/>
              </p:nvSpPr>
              <p:spPr>
                <a:xfrm flipV="1">
                  <a:off x="1095269" y="4709671"/>
                  <a:ext cx="248969" cy="331757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</p:grpSp>
        </p:grpSp>
        <p:cxnSp>
          <p:nvCxnSpPr>
            <p:cNvPr id="238" name="Conector recto 38">
              <a:extLst>
                <a:ext uri="{FF2B5EF4-FFF2-40B4-BE49-F238E27FC236}">
                  <a16:creationId xmlns:a16="http://schemas.microsoft.com/office/drawing/2014/main" id="{9FFF98FF-963E-D04D-A7A3-C36BC8DA86BA}"/>
                </a:ext>
              </a:extLst>
            </p:cNvPr>
            <p:cNvCxnSpPr>
              <a:cxnSpLocks/>
              <a:stCxn id="239" idx="6"/>
            </p:cNvCxnSpPr>
            <p:nvPr/>
          </p:nvCxnSpPr>
          <p:spPr>
            <a:xfrm>
              <a:off x="3282640" y="1079484"/>
              <a:ext cx="187395" cy="0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3" name="CuadroTexto 217">
            <a:extLst>
              <a:ext uri="{FF2B5EF4-FFF2-40B4-BE49-F238E27FC236}">
                <a16:creationId xmlns:a16="http://schemas.microsoft.com/office/drawing/2014/main" id="{03D2BF89-D38E-F740-8DDC-58622C4434BA}"/>
              </a:ext>
            </a:extLst>
          </p:cNvPr>
          <p:cNvSpPr txBox="1"/>
          <p:nvPr/>
        </p:nvSpPr>
        <p:spPr>
          <a:xfrm>
            <a:off x="5047369" y="4460543"/>
            <a:ext cx="778814" cy="543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</a:t>
            </a:r>
            <a:r>
              <a:rPr lang="en-US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b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Fault </a:t>
            </a:r>
            <a:r>
              <a:rPr lang="en-US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  <a:p>
            <a:pPr algn="ctr"/>
            <a:endParaRPr lang="en-US" sz="1050" b="1" i="1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6ADF570-C231-5445-8A86-EAFC006EB8D9}"/>
              </a:ext>
            </a:extLst>
          </p:cNvPr>
          <p:cNvGrpSpPr/>
          <p:nvPr/>
        </p:nvGrpSpPr>
        <p:grpSpPr>
          <a:xfrm>
            <a:off x="146854" y="4153719"/>
            <a:ext cx="3857623" cy="276578"/>
            <a:chOff x="2408335" y="4590969"/>
            <a:chExt cx="3857623" cy="276578"/>
          </a:xfrm>
        </p:grpSpPr>
        <p:sp>
          <p:nvSpPr>
            <p:cNvPr id="168" name="CuadroTexto 217">
              <a:extLst>
                <a:ext uri="{FF2B5EF4-FFF2-40B4-BE49-F238E27FC236}">
                  <a16:creationId xmlns:a16="http://schemas.microsoft.com/office/drawing/2014/main" id="{BC9FAA0D-4559-424C-AEAE-6E6ADC43A250}"/>
                </a:ext>
              </a:extLst>
            </p:cNvPr>
            <p:cNvSpPr txBox="1"/>
            <p:nvPr/>
          </p:nvSpPr>
          <p:spPr>
            <a:xfrm>
              <a:off x="5035720" y="4590969"/>
              <a:ext cx="41407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  <a:endParaRPr lang="en-US" sz="105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4" name="CuadroTexto 364">
              <a:extLst>
                <a:ext uri="{FF2B5EF4-FFF2-40B4-BE49-F238E27FC236}">
                  <a16:creationId xmlns:a16="http://schemas.microsoft.com/office/drawing/2014/main" id="{CE63EA0D-98DF-844B-8094-58B059D1200F}"/>
                </a:ext>
              </a:extLst>
            </p:cNvPr>
            <p:cNvSpPr txBox="1"/>
            <p:nvPr/>
          </p:nvSpPr>
          <p:spPr>
            <a:xfrm>
              <a:off x="2408335" y="4605937"/>
              <a:ext cx="385762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CMU Serif Roman"/>
                  <a:cs typeface="CMU Serif Roman"/>
                </a:rPr>
                <a:t>Second Period (transient):  t </a:t>
              </a:r>
              <a:r>
                <a:rPr lang="en-US" sz="1100" dirty="0">
                  <a:latin typeface="Symbol" charset="2"/>
                  <a:cs typeface="Symbol" charset="2"/>
                </a:rPr>
                <a:t>    </a:t>
              </a:r>
              <a:r>
                <a:rPr lang="en-US" sz="1100" dirty="0">
                  <a:latin typeface="CMU Serif Roman"/>
                  <a:cs typeface="CMU Serif Roman"/>
                </a:rPr>
                <a:t>[</a:t>
              </a:r>
              <a:r>
                <a:rPr lang="en-US" sz="1100" dirty="0" err="1">
                  <a:latin typeface="CMU Serif Roman"/>
                  <a:cs typeface="CMU Serif Roman"/>
                </a:rPr>
                <a:t>T</a:t>
              </a:r>
              <a:r>
                <a:rPr lang="en-US" sz="1100" baseline="-25000" dirty="0" err="1">
                  <a:latin typeface="CMU Serif Roman"/>
                  <a:cs typeface="CMU Serif Roman"/>
                </a:rPr>
                <a:t>qkh</a:t>
              </a:r>
              <a:r>
                <a:rPr lang="en-US" sz="1100" dirty="0">
                  <a:latin typeface="CMU Serif Roman"/>
                  <a:cs typeface="CMU Serif Roman"/>
                </a:rPr>
                <a:t>, </a:t>
              </a:r>
              <a:r>
                <a:rPr lang="en-US" sz="1100" dirty="0" err="1">
                  <a:latin typeface="CMU Serif Roman"/>
                  <a:cs typeface="CMU Serif Roman"/>
                </a:rPr>
                <a:t>T</a:t>
              </a:r>
              <a:r>
                <a:rPr lang="en-US" sz="1100" baseline="-25000" dirty="0" err="1">
                  <a:latin typeface="CMU Serif Roman"/>
                  <a:cs typeface="CMU Serif Roman"/>
                </a:rPr>
                <a:t>ikh</a:t>
              </a:r>
              <a:r>
                <a:rPr lang="en-US" sz="1100" dirty="0">
                  <a:latin typeface="CMU Serif Roman"/>
                  <a:cs typeface="CMU Serif Roman"/>
                </a:rPr>
                <a:t> or  </a:t>
              </a:r>
              <a:r>
                <a:rPr lang="en-US" sz="1100" dirty="0" err="1">
                  <a:latin typeface="CMU Serif Roman"/>
                  <a:cs typeface="CMU Serif Roman"/>
                </a:rPr>
                <a:t>T</a:t>
              </a:r>
              <a:r>
                <a:rPr lang="en-US" sz="1100" baseline="-25000" dirty="0" err="1">
                  <a:latin typeface="CMU Serif Roman"/>
                  <a:cs typeface="CMU Serif Roman"/>
                </a:rPr>
                <a:t>jkh</a:t>
              </a:r>
              <a:r>
                <a:rPr lang="en-US" sz="1100" dirty="0">
                  <a:latin typeface="CMU Serif Roman"/>
                  <a:cs typeface="CMU Serif Roman"/>
                </a:rPr>
                <a:t>]</a:t>
              </a:r>
            </a:p>
          </p:txBody>
        </p:sp>
        <p:graphicFrame>
          <p:nvGraphicFramePr>
            <p:cNvPr id="245" name="Objeto 351">
              <a:extLst>
                <a:ext uri="{FF2B5EF4-FFF2-40B4-BE49-F238E27FC236}">
                  <a16:creationId xmlns:a16="http://schemas.microsoft.com/office/drawing/2014/main" id="{7E3CD0C8-C693-F548-A044-F69508DA6C9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95211" y="4683494"/>
            <a:ext cx="115535" cy="1155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42" name="Ecuación" r:id="rId8" imgW="152400" imgH="152400" progId="Equation.3">
                    <p:embed/>
                  </p:oleObj>
                </mc:Choice>
                <mc:Fallback>
                  <p:oleObj name="Ecuación" r:id="rId8" imgW="152400" imgH="152400" progId="Equation.3">
                    <p:embed/>
                    <p:pic>
                      <p:nvPicPr>
                        <p:cNvPr id="245" name="Objeto 351">
                          <a:extLst>
                            <a:ext uri="{FF2B5EF4-FFF2-40B4-BE49-F238E27FC236}">
                              <a16:creationId xmlns:a16="http://schemas.microsoft.com/office/drawing/2014/main" id="{7E3CD0C8-C693-F548-A044-F69508DA6C94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4595211" y="4683494"/>
                          <a:ext cx="115535" cy="11553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" name="CuadroTexto 217">
              <a:extLst>
                <a:ext uri="{FF2B5EF4-FFF2-40B4-BE49-F238E27FC236}">
                  <a16:creationId xmlns:a16="http://schemas.microsoft.com/office/drawing/2014/main" id="{C07C41C3-3EDC-474B-86CF-4584DE730E40}"/>
                </a:ext>
              </a:extLst>
            </p:cNvPr>
            <p:cNvSpPr txBox="1"/>
            <p:nvPr/>
          </p:nvSpPr>
          <p:spPr>
            <a:xfrm>
              <a:off x="5530190" y="4592811"/>
              <a:ext cx="41407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  <a:endParaRPr lang="en-US" sz="105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7" name="Grupo 73">
            <a:extLst>
              <a:ext uri="{FF2B5EF4-FFF2-40B4-BE49-F238E27FC236}">
                <a16:creationId xmlns:a16="http://schemas.microsoft.com/office/drawing/2014/main" id="{7C99B2DA-981F-F241-8F7D-8C2650ABAB43}"/>
              </a:ext>
            </a:extLst>
          </p:cNvPr>
          <p:cNvGrpSpPr/>
          <p:nvPr/>
        </p:nvGrpSpPr>
        <p:grpSpPr>
          <a:xfrm>
            <a:off x="3559108" y="4936628"/>
            <a:ext cx="363420" cy="172118"/>
            <a:chOff x="3106615" y="993425"/>
            <a:chExt cx="363420" cy="172118"/>
          </a:xfrm>
        </p:grpSpPr>
        <p:grpSp>
          <p:nvGrpSpPr>
            <p:cNvPr id="252" name="Agrupar 51">
              <a:extLst>
                <a:ext uri="{FF2B5EF4-FFF2-40B4-BE49-F238E27FC236}">
                  <a16:creationId xmlns:a16="http://schemas.microsoft.com/office/drawing/2014/main" id="{73F1CD55-D423-824F-876D-D45E940184CC}"/>
                </a:ext>
              </a:extLst>
            </p:cNvPr>
            <p:cNvGrpSpPr/>
            <p:nvPr/>
          </p:nvGrpSpPr>
          <p:grpSpPr>
            <a:xfrm>
              <a:off x="3106615" y="993425"/>
              <a:ext cx="176025" cy="172118"/>
              <a:chOff x="513989" y="2970944"/>
              <a:chExt cx="713232" cy="713206"/>
            </a:xfrm>
          </p:grpSpPr>
          <p:sp>
            <p:nvSpPr>
              <p:cNvPr id="254" name="Elipse 24">
                <a:extLst>
                  <a:ext uri="{FF2B5EF4-FFF2-40B4-BE49-F238E27FC236}">
                    <a16:creationId xmlns:a16="http://schemas.microsoft.com/office/drawing/2014/main" id="{B94609F7-5AE8-A644-80C9-D82727508110}"/>
                  </a:ext>
                </a:extLst>
              </p:cNvPr>
              <p:cNvSpPr/>
              <p:nvPr/>
            </p:nvSpPr>
            <p:spPr>
              <a:xfrm>
                <a:off x="513989" y="2970944"/>
                <a:ext cx="713232" cy="713206"/>
              </a:xfrm>
              <a:prstGeom prst="ellipse">
                <a:avLst/>
              </a:prstGeom>
              <a:solidFill>
                <a:srgbClr val="FFFF00"/>
              </a:solidFill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400"/>
              </a:p>
            </p:txBody>
          </p:sp>
          <p:grpSp>
            <p:nvGrpSpPr>
              <p:cNvPr id="255" name="Agrupar 50">
                <a:extLst>
                  <a:ext uri="{FF2B5EF4-FFF2-40B4-BE49-F238E27FC236}">
                    <a16:creationId xmlns:a16="http://schemas.microsoft.com/office/drawing/2014/main" id="{B1E0DD36-D848-D841-ACCA-D5CC915A4940}"/>
                  </a:ext>
                </a:extLst>
              </p:cNvPr>
              <p:cNvGrpSpPr/>
              <p:nvPr/>
            </p:nvGrpSpPr>
            <p:grpSpPr>
              <a:xfrm>
                <a:off x="640043" y="3154486"/>
                <a:ext cx="473632" cy="331761"/>
                <a:chOff x="870606" y="4709671"/>
                <a:chExt cx="473632" cy="331761"/>
              </a:xfrm>
            </p:grpSpPr>
            <p:sp>
              <p:nvSpPr>
                <p:cNvPr id="256" name="Arco 25">
                  <a:extLst>
                    <a:ext uri="{FF2B5EF4-FFF2-40B4-BE49-F238E27FC236}">
                      <a16:creationId xmlns:a16="http://schemas.microsoft.com/office/drawing/2014/main" id="{DC44AD1C-369E-0F4F-BB2E-8C69A9C4C94D}"/>
                    </a:ext>
                  </a:extLst>
                </p:cNvPr>
                <p:cNvSpPr/>
                <p:nvPr/>
              </p:nvSpPr>
              <p:spPr>
                <a:xfrm rot="10800000" flipV="1">
                  <a:off x="870606" y="4773149"/>
                  <a:ext cx="224651" cy="268283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  <p:sp>
              <p:nvSpPr>
                <p:cNvPr id="257" name="Arco 26">
                  <a:extLst>
                    <a:ext uri="{FF2B5EF4-FFF2-40B4-BE49-F238E27FC236}">
                      <a16:creationId xmlns:a16="http://schemas.microsoft.com/office/drawing/2014/main" id="{3AF600BE-68C3-7E4D-A11B-FA45793C0A5E}"/>
                    </a:ext>
                  </a:extLst>
                </p:cNvPr>
                <p:cNvSpPr/>
                <p:nvPr/>
              </p:nvSpPr>
              <p:spPr>
                <a:xfrm flipV="1">
                  <a:off x="1095269" y="4709671"/>
                  <a:ext cx="248969" cy="331757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</p:grpSp>
        </p:grpSp>
        <p:cxnSp>
          <p:nvCxnSpPr>
            <p:cNvPr id="253" name="Conector recto 38">
              <a:extLst>
                <a:ext uri="{FF2B5EF4-FFF2-40B4-BE49-F238E27FC236}">
                  <a16:creationId xmlns:a16="http://schemas.microsoft.com/office/drawing/2014/main" id="{2B3BC098-118E-4841-A385-7E2E181F08D2}"/>
                </a:ext>
              </a:extLst>
            </p:cNvPr>
            <p:cNvCxnSpPr>
              <a:cxnSpLocks/>
              <a:stCxn id="254" idx="6"/>
            </p:cNvCxnSpPr>
            <p:nvPr/>
          </p:nvCxnSpPr>
          <p:spPr>
            <a:xfrm>
              <a:off x="3282640" y="1079484"/>
              <a:ext cx="187395" cy="0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5" name="Grupo 310">
            <a:extLst>
              <a:ext uri="{FF2B5EF4-FFF2-40B4-BE49-F238E27FC236}">
                <a16:creationId xmlns:a16="http://schemas.microsoft.com/office/drawing/2014/main" id="{AF41658B-607B-6341-BC04-43FE7DC864CE}"/>
              </a:ext>
            </a:extLst>
          </p:cNvPr>
          <p:cNvGrpSpPr/>
          <p:nvPr/>
        </p:nvGrpSpPr>
        <p:grpSpPr>
          <a:xfrm rot="10800000">
            <a:off x="7035031" y="4849348"/>
            <a:ext cx="363420" cy="172118"/>
            <a:chOff x="3106615" y="993425"/>
            <a:chExt cx="363420" cy="172118"/>
          </a:xfrm>
        </p:grpSpPr>
        <p:grpSp>
          <p:nvGrpSpPr>
            <p:cNvPr id="266" name="Agrupar 51">
              <a:extLst>
                <a:ext uri="{FF2B5EF4-FFF2-40B4-BE49-F238E27FC236}">
                  <a16:creationId xmlns:a16="http://schemas.microsoft.com/office/drawing/2014/main" id="{C82EAD58-FA61-6C4C-9A97-CD85E7562C51}"/>
                </a:ext>
              </a:extLst>
            </p:cNvPr>
            <p:cNvGrpSpPr/>
            <p:nvPr/>
          </p:nvGrpSpPr>
          <p:grpSpPr>
            <a:xfrm>
              <a:off x="3106615" y="993425"/>
              <a:ext cx="176025" cy="172118"/>
              <a:chOff x="513989" y="2970944"/>
              <a:chExt cx="713232" cy="713206"/>
            </a:xfrm>
          </p:grpSpPr>
          <p:sp>
            <p:nvSpPr>
              <p:cNvPr id="269" name="Elipse 24">
                <a:extLst>
                  <a:ext uri="{FF2B5EF4-FFF2-40B4-BE49-F238E27FC236}">
                    <a16:creationId xmlns:a16="http://schemas.microsoft.com/office/drawing/2014/main" id="{BAFEA8EC-D324-404B-A199-37AC47B3F2F7}"/>
                  </a:ext>
                </a:extLst>
              </p:cNvPr>
              <p:cNvSpPr/>
              <p:nvPr/>
            </p:nvSpPr>
            <p:spPr>
              <a:xfrm>
                <a:off x="513989" y="2970944"/>
                <a:ext cx="713232" cy="713206"/>
              </a:xfrm>
              <a:prstGeom prst="ellipse">
                <a:avLst/>
              </a:prstGeom>
              <a:solidFill>
                <a:srgbClr val="FFFF00"/>
              </a:solidFill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400"/>
              </a:p>
            </p:txBody>
          </p:sp>
          <p:grpSp>
            <p:nvGrpSpPr>
              <p:cNvPr id="270" name="Agrupar 50">
                <a:extLst>
                  <a:ext uri="{FF2B5EF4-FFF2-40B4-BE49-F238E27FC236}">
                    <a16:creationId xmlns:a16="http://schemas.microsoft.com/office/drawing/2014/main" id="{43653AE1-9280-A342-864F-927A348A9596}"/>
                  </a:ext>
                </a:extLst>
              </p:cNvPr>
              <p:cNvGrpSpPr/>
              <p:nvPr/>
            </p:nvGrpSpPr>
            <p:grpSpPr>
              <a:xfrm>
                <a:off x="640043" y="3154486"/>
                <a:ext cx="473632" cy="331761"/>
                <a:chOff x="870606" y="4709671"/>
                <a:chExt cx="473632" cy="331761"/>
              </a:xfrm>
            </p:grpSpPr>
            <p:sp>
              <p:nvSpPr>
                <p:cNvPr id="271" name="Arco 25">
                  <a:extLst>
                    <a:ext uri="{FF2B5EF4-FFF2-40B4-BE49-F238E27FC236}">
                      <a16:creationId xmlns:a16="http://schemas.microsoft.com/office/drawing/2014/main" id="{3F38A906-C444-9844-AFD7-07583E3EFA14}"/>
                    </a:ext>
                  </a:extLst>
                </p:cNvPr>
                <p:cNvSpPr/>
                <p:nvPr/>
              </p:nvSpPr>
              <p:spPr>
                <a:xfrm rot="10800000" flipV="1">
                  <a:off x="870606" y="4773149"/>
                  <a:ext cx="224651" cy="268283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  <p:sp>
              <p:nvSpPr>
                <p:cNvPr id="276" name="Arco 26">
                  <a:extLst>
                    <a:ext uri="{FF2B5EF4-FFF2-40B4-BE49-F238E27FC236}">
                      <a16:creationId xmlns:a16="http://schemas.microsoft.com/office/drawing/2014/main" id="{68C14A74-18C3-624F-8712-B1665D27A820}"/>
                    </a:ext>
                  </a:extLst>
                </p:cNvPr>
                <p:cNvSpPr/>
                <p:nvPr/>
              </p:nvSpPr>
              <p:spPr>
                <a:xfrm flipV="1">
                  <a:off x="1095269" y="4709671"/>
                  <a:ext cx="248969" cy="331757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</p:grpSp>
        </p:grpSp>
        <p:cxnSp>
          <p:nvCxnSpPr>
            <p:cNvPr id="267" name="Conector recto 38">
              <a:extLst>
                <a:ext uri="{FF2B5EF4-FFF2-40B4-BE49-F238E27FC236}">
                  <a16:creationId xmlns:a16="http://schemas.microsoft.com/office/drawing/2014/main" id="{2FA87263-F7E8-8D40-915D-3D19FAAD2B72}"/>
                </a:ext>
              </a:extLst>
            </p:cNvPr>
            <p:cNvCxnSpPr>
              <a:cxnSpLocks/>
              <a:stCxn id="269" idx="6"/>
            </p:cNvCxnSpPr>
            <p:nvPr/>
          </p:nvCxnSpPr>
          <p:spPr>
            <a:xfrm>
              <a:off x="3282640" y="1079484"/>
              <a:ext cx="187395" cy="0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8" name="CuadroTexto 364">
            <a:extLst>
              <a:ext uri="{FF2B5EF4-FFF2-40B4-BE49-F238E27FC236}">
                <a16:creationId xmlns:a16="http://schemas.microsoft.com/office/drawing/2014/main" id="{528B0F81-5465-D148-9ED8-8A9E095A9C4D}"/>
              </a:ext>
            </a:extLst>
          </p:cNvPr>
          <p:cNvSpPr txBox="1"/>
          <p:nvPr/>
        </p:nvSpPr>
        <p:spPr>
          <a:xfrm>
            <a:off x="3787105" y="5035214"/>
            <a:ext cx="9477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I’</a:t>
            </a:r>
            <a:r>
              <a:rPr lang="en-US" sz="1100" baseline="-25000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jkh</a:t>
            </a:r>
            <a:r>
              <a:rPr lang="en-US" sz="1100" baseline="-25000" dirty="0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 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∢ </a:t>
            </a:r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  <a:latin typeface="Symbol" pitchFamily="2" charset="2"/>
                <a:cs typeface="CMU Serif Roman"/>
              </a:rPr>
              <a:t>q’</a:t>
            </a:r>
            <a:r>
              <a:rPr lang="en-US" sz="1100" baseline="-25000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qkh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 </a:t>
            </a:r>
          </a:p>
        </p:txBody>
      </p:sp>
      <p:sp>
        <p:nvSpPr>
          <p:cNvPr id="280" name="CuadroTexto 364">
            <a:extLst>
              <a:ext uri="{FF2B5EF4-FFF2-40B4-BE49-F238E27FC236}">
                <a16:creationId xmlns:a16="http://schemas.microsoft.com/office/drawing/2014/main" id="{7798BB2E-7952-6140-B752-83E45484B309}"/>
              </a:ext>
            </a:extLst>
          </p:cNvPr>
          <p:cNvSpPr txBox="1"/>
          <p:nvPr/>
        </p:nvSpPr>
        <p:spPr>
          <a:xfrm>
            <a:off x="4534166" y="5026082"/>
            <a:ext cx="9477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I’</a:t>
            </a:r>
            <a:r>
              <a:rPr lang="en-US" sz="1100" baseline="-25000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ikh</a:t>
            </a:r>
            <a:r>
              <a:rPr lang="en-US" sz="1100" baseline="-25000" dirty="0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 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∢ </a:t>
            </a:r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  <a:latin typeface="Symbol" pitchFamily="2" charset="2"/>
                <a:cs typeface="CMU Serif Roman"/>
              </a:rPr>
              <a:t>q’</a:t>
            </a:r>
            <a:r>
              <a:rPr lang="en-US" sz="1100" baseline="-25000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ikh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 </a:t>
            </a:r>
          </a:p>
        </p:txBody>
      </p:sp>
      <p:sp>
        <p:nvSpPr>
          <p:cNvPr id="166" name="CuadroTexto 364">
            <a:extLst>
              <a:ext uri="{FF2B5EF4-FFF2-40B4-BE49-F238E27FC236}">
                <a16:creationId xmlns:a16="http://schemas.microsoft.com/office/drawing/2014/main" id="{B60ED0D0-B2C9-3341-BDEB-83F1BACB4A43}"/>
              </a:ext>
            </a:extLst>
          </p:cNvPr>
          <p:cNvSpPr txBox="1"/>
          <p:nvPr/>
        </p:nvSpPr>
        <p:spPr>
          <a:xfrm>
            <a:off x="3730984" y="5272474"/>
            <a:ext cx="9477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I’</a:t>
            </a:r>
            <a:r>
              <a:rPr lang="en-US" sz="1100" baseline="-25000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jkh</a:t>
            </a:r>
            <a:r>
              <a:rPr lang="en-US" sz="1100" baseline="-25000" dirty="0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 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&gt;</a:t>
            </a:r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P</a:t>
            </a:r>
            <a:r>
              <a:rPr lang="en-US" sz="1100" baseline="-25000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j</a:t>
            </a:r>
            <a:endParaRPr lang="en-US" sz="1100" baseline="-25000" dirty="0">
              <a:solidFill>
                <a:schemeClr val="accent2">
                  <a:lumMod val="75000"/>
                </a:schemeClr>
              </a:solidFill>
              <a:latin typeface="CMU Serif Roman"/>
              <a:cs typeface="CMU Serif Roman"/>
            </a:endParaRPr>
          </a:p>
        </p:txBody>
      </p:sp>
      <p:sp>
        <p:nvSpPr>
          <p:cNvPr id="167" name="CuadroTexto 364">
            <a:extLst>
              <a:ext uri="{FF2B5EF4-FFF2-40B4-BE49-F238E27FC236}">
                <a16:creationId xmlns:a16="http://schemas.microsoft.com/office/drawing/2014/main" id="{790D13A7-BF44-E14F-8B0B-3ABEB970FD54}"/>
              </a:ext>
            </a:extLst>
          </p:cNvPr>
          <p:cNvSpPr txBox="1"/>
          <p:nvPr/>
        </p:nvSpPr>
        <p:spPr>
          <a:xfrm>
            <a:off x="4455931" y="5254557"/>
            <a:ext cx="9477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I’</a:t>
            </a:r>
            <a:r>
              <a:rPr lang="en-US" sz="1100" baseline="-25000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ikh</a:t>
            </a:r>
            <a:r>
              <a:rPr lang="en-US" sz="1100" baseline="-25000" dirty="0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 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&gt;P</a:t>
            </a:r>
            <a:r>
              <a:rPr lang="en-US" sz="1100" baseline="-25000" dirty="0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i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C4D7D00-0F87-ED4A-8607-7B8073E737FA}"/>
              </a:ext>
            </a:extLst>
          </p:cNvPr>
          <p:cNvCxnSpPr/>
          <p:nvPr/>
        </p:nvCxnSpPr>
        <p:spPr>
          <a:xfrm flipH="1">
            <a:off x="3124316" y="2914205"/>
            <a:ext cx="934979" cy="2845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9" name="CuadroTexto 364">
            <a:extLst>
              <a:ext uri="{FF2B5EF4-FFF2-40B4-BE49-F238E27FC236}">
                <a16:creationId xmlns:a16="http://schemas.microsoft.com/office/drawing/2014/main" id="{9575A3AD-2FBD-7D43-8775-2DF3AD16618B}"/>
              </a:ext>
            </a:extLst>
          </p:cNvPr>
          <p:cNvSpPr txBox="1"/>
          <p:nvPr/>
        </p:nvSpPr>
        <p:spPr>
          <a:xfrm>
            <a:off x="4313155" y="3624095"/>
            <a:ext cx="947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I</a:t>
            </a:r>
            <a:r>
              <a:rPr lang="en-US" sz="1600" b="1" baseline="-25000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ikh</a:t>
            </a:r>
            <a:r>
              <a:rPr lang="en-US" sz="1600" b="1" baseline="-25000" dirty="0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 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&lt;P</a:t>
            </a:r>
            <a:r>
              <a:rPr lang="en-US" sz="1600" b="1" baseline="-25000" dirty="0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i</a:t>
            </a:r>
          </a:p>
        </p:txBody>
      </p:sp>
      <p:cxnSp>
        <p:nvCxnSpPr>
          <p:cNvPr id="260" name="Straight Arrow Connector 259">
            <a:extLst>
              <a:ext uri="{FF2B5EF4-FFF2-40B4-BE49-F238E27FC236}">
                <a16:creationId xmlns:a16="http://schemas.microsoft.com/office/drawing/2014/main" id="{708799B4-E029-4A44-B166-420C6C10EA77}"/>
              </a:ext>
            </a:extLst>
          </p:cNvPr>
          <p:cNvCxnSpPr>
            <a:cxnSpLocks/>
          </p:cNvCxnSpPr>
          <p:nvPr/>
        </p:nvCxnSpPr>
        <p:spPr>
          <a:xfrm>
            <a:off x="4654679" y="2992418"/>
            <a:ext cx="730886" cy="7808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1" name="TextBox 260">
            <a:extLst>
              <a:ext uri="{FF2B5EF4-FFF2-40B4-BE49-F238E27FC236}">
                <a16:creationId xmlns:a16="http://schemas.microsoft.com/office/drawing/2014/main" id="{5ABE2E2F-E88C-F040-B64D-945681E113BB}"/>
              </a:ext>
            </a:extLst>
          </p:cNvPr>
          <p:cNvSpPr txBox="1"/>
          <p:nvPr/>
        </p:nvSpPr>
        <p:spPr>
          <a:xfrm>
            <a:off x="5357329" y="3649331"/>
            <a:ext cx="144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sensitivity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ED8C3CAB-89A4-8547-9802-2C8FA3B13262}"/>
              </a:ext>
            </a:extLst>
          </p:cNvPr>
          <p:cNvSpPr txBox="1"/>
          <p:nvPr/>
        </p:nvSpPr>
        <p:spPr>
          <a:xfrm>
            <a:off x="1196883" y="3058741"/>
            <a:ext cx="22630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sensitivity &amp;</a:t>
            </a:r>
          </a:p>
          <a:p>
            <a:r>
              <a:rPr lang="en-US" dirty="0"/>
              <a:t>Current in</a:t>
            </a:r>
          </a:p>
          <a:p>
            <a:r>
              <a:rPr lang="en-US" dirty="0"/>
              <a:t>the opposite direction</a:t>
            </a:r>
          </a:p>
        </p:txBody>
      </p:sp>
      <p:sp>
        <p:nvSpPr>
          <p:cNvPr id="263" name="CuadroTexto 364">
            <a:extLst>
              <a:ext uri="{FF2B5EF4-FFF2-40B4-BE49-F238E27FC236}">
                <a16:creationId xmlns:a16="http://schemas.microsoft.com/office/drawing/2014/main" id="{C2DBBBF7-1DE6-C946-B144-F998C96AE20D}"/>
              </a:ext>
            </a:extLst>
          </p:cNvPr>
          <p:cNvSpPr txBox="1"/>
          <p:nvPr/>
        </p:nvSpPr>
        <p:spPr>
          <a:xfrm>
            <a:off x="3559108" y="3662825"/>
            <a:ext cx="947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I</a:t>
            </a:r>
            <a:r>
              <a:rPr lang="en-US" sz="1400" b="1" baseline="-25000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jkh</a:t>
            </a:r>
            <a:r>
              <a:rPr lang="en-US" sz="1400" b="1" baseline="-25000" dirty="0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 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&gt;</a:t>
            </a:r>
            <a:r>
              <a:rPr lang="en-US" sz="1400" b="1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P</a:t>
            </a:r>
            <a:r>
              <a:rPr lang="en-US" sz="1400" b="1" baseline="-25000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j</a:t>
            </a:r>
            <a:endParaRPr lang="en-US" sz="1400" b="1" baseline="-25000" dirty="0">
              <a:solidFill>
                <a:schemeClr val="accent2">
                  <a:lumMod val="75000"/>
                </a:schemeClr>
              </a:solidFill>
              <a:latin typeface="CMU Serif Roman"/>
              <a:cs typeface="CMU Serif Roman"/>
            </a:endParaRPr>
          </a:p>
        </p:txBody>
      </p:sp>
    </p:spTree>
    <p:extLst>
      <p:ext uri="{BB962C8B-B14F-4D97-AF65-F5344CB8AC3E}">
        <p14:creationId xmlns:p14="http://schemas.microsoft.com/office/powerpoint/2010/main" val="3119770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Arco 180">
            <a:extLst>
              <a:ext uri="{FF2B5EF4-FFF2-40B4-BE49-F238E27FC236}">
                <a16:creationId xmlns:a16="http://schemas.microsoft.com/office/drawing/2014/main" id="{51814B98-1147-5C45-8481-B24D17B8EF49}"/>
              </a:ext>
            </a:extLst>
          </p:cNvPr>
          <p:cNvSpPr/>
          <p:nvPr/>
        </p:nvSpPr>
        <p:spPr>
          <a:xfrm flipV="1">
            <a:off x="3763853" y="2506055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605" name="Arco 181">
            <a:extLst>
              <a:ext uri="{FF2B5EF4-FFF2-40B4-BE49-F238E27FC236}">
                <a16:creationId xmlns:a16="http://schemas.microsoft.com/office/drawing/2014/main" id="{E944D924-5B99-C443-B59C-F99A33BB2572}"/>
              </a:ext>
            </a:extLst>
          </p:cNvPr>
          <p:cNvSpPr/>
          <p:nvPr/>
        </p:nvSpPr>
        <p:spPr>
          <a:xfrm flipV="1">
            <a:off x="3721305" y="2506054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606" name="Arco 184">
            <a:extLst>
              <a:ext uri="{FF2B5EF4-FFF2-40B4-BE49-F238E27FC236}">
                <a16:creationId xmlns:a16="http://schemas.microsoft.com/office/drawing/2014/main" id="{ABA06770-EBA7-B84E-A6CB-D4DD4E78F854}"/>
              </a:ext>
            </a:extLst>
          </p:cNvPr>
          <p:cNvSpPr/>
          <p:nvPr/>
        </p:nvSpPr>
        <p:spPr>
          <a:xfrm flipV="1">
            <a:off x="3678758" y="2506053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607" name="Arco 161">
            <a:extLst>
              <a:ext uri="{FF2B5EF4-FFF2-40B4-BE49-F238E27FC236}">
                <a16:creationId xmlns:a16="http://schemas.microsoft.com/office/drawing/2014/main" id="{FC9132A6-8434-6E48-B5CF-D561A35C3E6B}"/>
              </a:ext>
            </a:extLst>
          </p:cNvPr>
          <p:cNvSpPr/>
          <p:nvPr/>
        </p:nvSpPr>
        <p:spPr>
          <a:xfrm flipV="1">
            <a:off x="5039735" y="2508955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608" name="Arco 163">
            <a:extLst>
              <a:ext uri="{FF2B5EF4-FFF2-40B4-BE49-F238E27FC236}">
                <a16:creationId xmlns:a16="http://schemas.microsoft.com/office/drawing/2014/main" id="{9D53CAD1-BC6D-D54B-9976-5D20E6179E1C}"/>
              </a:ext>
            </a:extLst>
          </p:cNvPr>
          <p:cNvSpPr/>
          <p:nvPr/>
        </p:nvSpPr>
        <p:spPr>
          <a:xfrm flipV="1">
            <a:off x="4997187" y="2508954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609" name="Arco 169">
            <a:extLst>
              <a:ext uri="{FF2B5EF4-FFF2-40B4-BE49-F238E27FC236}">
                <a16:creationId xmlns:a16="http://schemas.microsoft.com/office/drawing/2014/main" id="{FE9B6137-22AB-D746-9333-969D3B7CC10C}"/>
              </a:ext>
            </a:extLst>
          </p:cNvPr>
          <p:cNvSpPr/>
          <p:nvPr/>
        </p:nvSpPr>
        <p:spPr>
          <a:xfrm flipV="1">
            <a:off x="4954640" y="2508953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cxnSp>
        <p:nvCxnSpPr>
          <p:cNvPr id="610" name="Conector recto 145">
            <a:extLst>
              <a:ext uri="{FF2B5EF4-FFF2-40B4-BE49-F238E27FC236}">
                <a16:creationId xmlns:a16="http://schemas.microsoft.com/office/drawing/2014/main" id="{9BAE5E65-74B0-534F-8561-D162F6C595E0}"/>
              </a:ext>
            </a:extLst>
          </p:cNvPr>
          <p:cNvCxnSpPr>
            <a:cxnSpLocks/>
            <a:stCxn id="294" idx="1"/>
            <a:endCxn id="279" idx="3"/>
          </p:cNvCxnSpPr>
          <p:nvPr/>
        </p:nvCxnSpPr>
        <p:spPr>
          <a:xfrm flipH="1">
            <a:off x="2888541" y="2795529"/>
            <a:ext cx="3030416" cy="6941"/>
          </a:xfrm>
          <a:prstGeom prst="line">
            <a:avLst/>
          </a:prstGeom>
          <a:ln w="63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1" name="Rectángulo 146">
            <a:extLst>
              <a:ext uri="{FF2B5EF4-FFF2-40B4-BE49-F238E27FC236}">
                <a16:creationId xmlns:a16="http://schemas.microsoft.com/office/drawing/2014/main" id="{F2737D8C-2AFD-E44F-B96A-352DFC9D8BB7}"/>
              </a:ext>
            </a:extLst>
          </p:cNvPr>
          <p:cNvSpPr/>
          <p:nvPr/>
        </p:nvSpPr>
        <p:spPr>
          <a:xfrm rot="5400000">
            <a:off x="4776059" y="2726897"/>
            <a:ext cx="124994" cy="11070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612" name="Rectángulo 149">
            <a:extLst>
              <a:ext uri="{FF2B5EF4-FFF2-40B4-BE49-F238E27FC236}">
                <a16:creationId xmlns:a16="http://schemas.microsoft.com/office/drawing/2014/main" id="{605E75ED-2FED-B746-AB90-CEFEF69228B8}"/>
              </a:ext>
            </a:extLst>
          </p:cNvPr>
          <p:cNvSpPr/>
          <p:nvPr/>
        </p:nvSpPr>
        <p:spPr>
          <a:xfrm rot="5400000">
            <a:off x="3871697" y="2736651"/>
            <a:ext cx="124994" cy="110707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613" name="Elipse 158">
            <a:extLst>
              <a:ext uri="{FF2B5EF4-FFF2-40B4-BE49-F238E27FC236}">
                <a16:creationId xmlns:a16="http://schemas.microsoft.com/office/drawing/2014/main" id="{EED8237F-F015-9F41-AC8A-306D8BED7BB0}"/>
              </a:ext>
            </a:extLst>
          </p:cNvPr>
          <p:cNvSpPr/>
          <p:nvPr/>
        </p:nvSpPr>
        <p:spPr>
          <a:xfrm rot="10800000">
            <a:off x="3558038" y="2258789"/>
            <a:ext cx="241439" cy="25324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/>
          </a:p>
        </p:txBody>
      </p:sp>
      <p:cxnSp>
        <p:nvCxnSpPr>
          <p:cNvPr id="614" name="Conector recto 159">
            <a:extLst>
              <a:ext uri="{FF2B5EF4-FFF2-40B4-BE49-F238E27FC236}">
                <a16:creationId xmlns:a16="http://schemas.microsoft.com/office/drawing/2014/main" id="{D374536D-8780-044A-A1FB-4373EFC5F905}"/>
              </a:ext>
            </a:extLst>
          </p:cNvPr>
          <p:cNvCxnSpPr>
            <a:cxnSpLocks/>
            <a:stCxn id="606" idx="0"/>
          </p:cNvCxnSpPr>
          <p:nvPr/>
        </p:nvCxnSpPr>
        <p:spPr>
          <a:xfrm flipV="1">
            <a:off x="3678758" y="2506055"/>
            <a:ext cx="0" cy="171785"/>
          </a:xfrm>
          <a:prstGeom prst="line">
            <a:avLst/>
          </a:prstGeom>
          <a:ln w="127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5" name="CuadroTexto 160">
            <a:extLst>
              <a:ext uri="{FF2B5EF4-FFF2-40B4-BE49-F238E27FC236}">
                <a16:creationId xmlns:a16="http://schemas.microsoft.com/office/drawing/2014/main" id="{7CC17FCE-380E-4D42-85C5-28720E8D7110}"/>
              </a:ext>
            </a:extLst>
          </p:cNvPr>
          <p:cNvSpPr txBox="1"/>
          <p:nvPr/>
        </p:nvSpPr>
        <p:spPr>
          <a:xfrm>
            <a:off x="3516788" y="2224377"/>
            <a:ext cx="318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>
                <a:latin typeface="CMU Serif Upright Italic Uprigh" panose="02000603000000000000" pitchFamily="2" charset="0"/>
                <a:ea typeface="CMU Serif Upright Italic Uprigh" panose="02000603000000000000" pitchFamily="2" charset="0"/>
                <a:cs typeface="CMU Serif Upright Italic Uprigh" panose="02000603000000000000" pitchFamily="2" charset="0"/>
              </a:rPr>
              <a:t>i</a:t>
            </a:r>
            <a:endParaRPr lang="en-US" sz="1400" b="1" dirty="0">
              <a:latin typeface="CMU Serif Upright Italic Uprigh" panose="02000603000000000000" pitchFamily="2" charset="0"/>
              <a:ea typeface="CMU Serif Upright Italic Uprigh" panose="02000603000000000000" pitchFamily="2" charset="0"/>
              <a:cs typeface="CMU Serif Upright Italic Uprigh" panose="02000603000000000000" pitchFamily="2" charset="0"/>
            </a:endParaRPr>
          </a:p>
        </p:txBody>
      </p:sp>
      <p:sp>
        <p:nvSpPr>
          <p:cNvPr id="616" name="Elipse 155">
            <a:extLst>
              <a:ext uri="{FF2B5EF4-FFF2-40B4-BE49-F238E27FC236}">
                <a16:creationId xmlns:a16="http://schemas.microsoft.com/office/drawing/2014/main" id="{B4602223-8D72-4048-AD16-E51BB2EC44C2}"/>
              </a:ext>
            </a:extLst>
          </p:cNvPr>
          <p:cNvSpPr/>
          <p:nvPr/>
        </p:nvSpPr>
        <p:spPr>
          <a:xfrm rot="10800000">
            <a:off x="4962537" y="2299427"/>
            <a:ext cx="241439" cy="25324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/>
          </a:p>
        </p:txBody>
      </p:sp>
      <p:cxnSp>
        <p:nvCxnSpPr>
          <p:cNvPr id="617" name="Conector recto 156">
            <a:extLst>
              <a:ext uri="{FF2B5EF4-FFF2-40B4-BE49-F238E27FC236}">
                <a16:creationId xmlns:a16="http://schemas.microsoft.com/office/drawing/2014/main" id="{B753F097-E746-C34C-B6B0-D2F672EBB6CC}"/>
              </a:ext>
            </a:extLst>
          </p:cNvPr>
          <p:cNvCxnSpPr/>
          <p:nvPr/>
        </p:nvCxnSpPr>
        <p:spPr>
          <a:xfrm flipV="1">
            <a:off x="5076433" y="2546693"/>
            <a:ext cx="0" cy="171785"/>
          </a:xfrm>
          <a:prstGeom prst="line">
            <a:avLst/>
          </a:prstGeom>
          <a:ln w="127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7" name="CuadroTexto 205">
            <a:extLst>
              <a:ext uri="{FF2B5EF4-FFF2-40B4-BE49-F238E27FC236}">
                <a16:creationId xmlns:a16="http://schemas.microsoft.com/office/drawing/2014/main" id="{AA709882-54FA-7645-916C-3CA507DC428C}"/>
              </a:ext>
            </a:extLst>
          </p:cNvPr>
          <p:cNvSpPr txBox="1"/>
          <p:nvPr/>
        </p:nvSpPr>
        <p:spPr>
          <a:xfrm>
            <a:off x="2702709" y="1931583"/>
            <a:ext cx="711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MU Serif Roman"/>
                <a:cs typeface="CMU Serif Roman"/>
              </a:rPr>
              <a:t>Backup </a:t>
            </a:r>
            <a:br>
              <a:rPr lang="en-US" sz="900" dirty="0">
                <a:latin typeface="CMU Serif Roman"/>
                <a:cs typeface="CMU Serif Roman"/>
              </a:rPr>
            </a:br>
            <a:r>
              <a:rPr lang="en-US" sz="900" dirty="0">
                <a:latin typeface="CMU Serif Roman"/>
                <a:cs typeface="CMU Serif Roman"/>
              </a:rPr>
              <a:t>Relay</a:t>
            </a:r>
            <a:r>
              <a:rPr lang="en-US" sz="900" i="1" dirty="0">
                <a:latin typeface="CMU Serif Roman"/>
                <a:cs typeface="CMU Serif Roman"/>
              </a:rPr>
              <a:t> C </a:t>
            </a:r>
            <a:endParaRPr lang="en-US" sz="900" i="1" baseline="-25000" dirty="0">
              <a:latin typeface="CMU Serif Roman"/>
              <a:cs typeface="CMU Serif Roman"/>
            </a:endParaRPr>
          </a:p>
        </p:txBody>
      </p:sp>
      <p:sp>
        <p:nvSpPr>
          <p:cNvPr id="640" name="CuadroTexto 339">
            <a:extLst>
              <a:ext uri="{FF2B5EF4-FFF2-40B4-BE49-F238E27FC236}">
                <a16:creationId xmlns:a16="http://schemas.microsoft.com/office/drawing/2014/main" id="{1C85EB32-D4CE-3643-BDF4-417A04C83FE4}"/>
              </a:ext>
            </a:extLst>
          </p:cNvPr>
          <p:cNvSpPr txBox="1"/>
          <p:nvPr/>
        </p:nvSpPr>
        <p:spPr>
          <a:xfrm>
            <a:off x="5500486" y="1946182"/>
            <a:ext cx="759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MU Serif Roman"/>
                <a:cs typeface="CMU Serif Roman"/>
              </a:rPr>
              <a:t>Backup </a:t>
            </a:r>
          </a:p>
          <a:p>
            <a:r>
              <a:rPr lang="en-US" sz="900" dirty="0">
                <a:latin typeface="CMU Serif Roman"/>
                <a:cs typeface="CMU Serif Roman"/>
              </a:rPr>
              <a:t>Relay </a:t>
            </a:r>
            <a:r>
              <a:rPr lang="en-US" sz="900" i="1" dirty="0">
                <a:latin typeface="CMU Serif Roman"/>
                <a:cs typeface="CMU Serif Roman"/>
              </a:rPr>
              <a:t>D</a:t>
            </a:r>
            <a:r>
              <a:rPr lang="en-US" sz="900" dirty="0">
                <a:latin typeface="CMU Serif Roman"/>
                <a:cs typeface="CMU Serif Roman"/>
              </a:rPr>
              <a:t>  </a:t>
            </a:r>
            <a:endParaRPr lang="en-US" sz="900" i="1" baseline="-25000" dirty="0">
              <a:latin typeface="CMU Serif Roman"/>
              <a:cs typeface="CMU Serif Roman"/>
            </a:endParaRPr>
          </a:p>
        </p:txBody>
      </p:sp>
      <p:sp>
        <p:nvSpPr>
          <p:cNvPr id="653" name="CuadroTexto 364">
            <a:extLst>
              <a:ext uri="{FF2B5EF4-FFF2-40B4-BE49-F238E27FC236}">
                <a16:creationId xmlns:a16="http://schemas.microsoft.com/office/drawing/2014/main" id="{3DA17A2E-D9F4-B34B-AD84-80A5771509C5}"/>
              </a:ext>
            </a:extLst>
          </p:cNvPr>
          <p:cNvSpPr txBox="1"/>
          <p:nvPr/>
        </p:nvSpPr>
        <p:spPr>
          <a:xfrm>
            <a:off x="3400772" y="1907164"/>
            <a:ext cx="1304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MU Serif Roman"/>
                <a:cs typeface="CMU Serif Roman"/>
              </a:rPr>
              <a:t>Primary              </a:t>
            </a:r>
          </a:p>
          <a:p>
            <a:r>
              <a:rPr lang="en-US" sz="900" dirty="0">
                <a:latin typeface="CMU Serif Roman"/>
                <a:cs typeface="CMU Serif Roman"/>
              </a:rPr>
              <a:t>Relay </a:t>
            </a:r>
            <a:r>
              <a:rPr lang="en-US" sz="900" i="1" dirty="0">
                <a:latin typeface="CMU Serif Roman"/>
                <a:cs typeface="CMU Serif Roman"/>
              </a:rPr>
              <a:t>A</a:t>
            </a:r>
            <a:endParaRPr lang="en-US" sz="1050" b="1" i="1" baseline="-25000" dirty="0">
              <a:solidFill>
                <a:srgbClr val="FF0000"/>
              </a:solidFill>
              <a:latin typeface="CMU Serif Roman"/>
              <a:cs typeface="CMU Serif Roman"/>
            </a:endParaRPr>
          </a:p>
        </p:txBody>
      </p:sp>
      <p:sp>
        <p:nvSpPr>
          <p:cNvPr id="655" name="CuadroTexto 364">
            <a:extLst>
              <a:ext uri="{FF2B5EF4-FFF2-40B4-BE49-F238E27FC236}">
                <a16:creationId xmlns:a16="http://schemas.microsoft.com/office/drawing/2014/main" id="{93E97299-70F7-3B4C-9692-FE1C84A8E849}"/>
              </a:ext>
            </a:extLst>
          </p:cNvPr>
          <p:cNvSpPr txBox="1"/>
          <p:nvPr/>
        </p:nvSpPr>
        <p:spPr>
          <a:xfrm>
            <a:off x="4805273" y="1950385"/>
            <a:ext cx="705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MU Serif Roman"/>
                <a:cs typeface="CMU Serif Roman"/>
              </a:rPr>
              <a:t>Primary              </a:t>
            </a:r>
          </a:p>
          <a:p>
            <a:r>
              <a:rPr lang="en-US" sz="900" dirty="0">
                <a:latin typeface="CMU Serif Roman"/>
                <a:cs typeface="CMU Serif Roman"/>
              </a:rPr>
              <a:t>Relay </a:t>
            </a:r>
            <a:r>
              <a:rPr lang="en-US" sz="900" i="1" dirty="0">
                <a:latin typeface="CMU Serif Roman"/>
                <a:cs typeface="CMU Serif Roman"/>
              </a:rPr>
              <a:t>B</a:t>
            </a:r>
            <a:endParaRPr lang="en-US" sz="1050" b="1" i="1" baseline="-25000" dirty="0">
              <a:solidFill>
                <a:srgbClr val="FF0000"/>
              </a:solidFill>
              <a:latin typeface="CMU Serif Roman"/>
              <a:cs typeface="CMU Serif Roman"/>
            </a:endParaRPr>
          </a:p>
        </p:txBody>
      </p:sp>
      <p:grpSp>
        <p:nvGrpSpPr>
          <p:cNvPr id="74" name="Grupo 73">
            <a:extLst>
              <a:ext uri="{FF2B5EF4-FFF2-40B4-BE49-F238E27FC236}">
                <a16:creationId xmlns:a16="http://schemas.microsoft.com/office/drawing/2014/main" id="{BC423973-EB1B-4B91-B353-65DB48FE943A}"/>
              </a:ext>
            </a:extLst>
          </p:cNvPr>
          <p:cNvGrpSpPr/>
          <p:nvPr/>
        </p:nvGrpSpPr>
        <p:grpSpPr>
          <a:xfrm>
            <a:off x="3224747" y="2503657"/>
            <a:ext cx="363420" cy="172118"/>
            <a:chOff x="3106615" y="993425"/>
            <a:chExt cx="363420" cy="172118"/>
          </a:xfrm>
        </p:grpSpPr>
        <p:grpSp>
          <p:nvGrpSpPr>
            <p:cNvPr id="659" name="Agrupar 51">
              <a:extLst>
                <a:ext uri="{FF2B5EF4-FFF2-40B4-BE49-F238E27FC236}">
                  <a16:creationId xmlns:a16="http://schemas.microsoft.com/office/drawing/2014/main" id="{B54E866F-F625-6840-A3A1-57000B3257A7}"/>
                </a:ext>
              </a:extLst>
            </p:cNvPr>
            <p:cNvGrpSpPr/>
            <p:nvPr/>
          </p:nvGrpSpPr>
          <p:grpSpPr>
            <a:xfrm>
              <a:off x="3106615" y="993425"/>
              <a:ext cx="176025" cy="172118"/>
              <a:chOff x="513989" y="2970944"/>
              <a:chExt cx="713232" cy="713206"/>
            </a:xfrm>
          </p:grpSpPr>
          <p:sp>
            <p:nvSpPr>
              <p:cNvPr id="667" name="Elipse 24">
                <a:extLst>
                  <a:ext uri="{FF2B5EF4-FFF2-40B4-BE49-F238E27FC236}">
                    <a16:creationId xmlns:a16="http://schemas.microsoft.com/office/drawing/2014/main" id="{DA949762-1E73-F044-AFF5-F8ABA0F41E58}"/>
                  </a:ext>
                </a:extLst>
              </p:cNvPr>
              <p:cNvSpPr/>
              <p:nvPr/>
            </p:nvSpPr>
            <p:spPr>
              <a:xfrm>
                <a:off x="513989" y="2970944"/>
                <a:ext cx="713232" cy="713206"/>
              </a:xfrm>
              <a:prstGeom prst="ellipse">
                <a:avLst/>
              </a:prstGeom>
              <a:solidFill>
                <a:srgbClr val="FFFF00"/>
              </a:solidFill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400"/>
              </a:p>
            </p:txBody>
          </p:sp>
          <p:grpSp>
            <p:nvGrpSpPr>
              <p:cNvPr id="668" name="Agrupar 50">
                <a:extLst>
                  <a:ext uri="{FF2B5EF4-FFF2-40B4-BE49-F238E27FC236}">
                    <a16:creationId xmlns:a16="http://schemas.microsoft.com/office/drawing/2014/main" id="{BD3C5830-2853-1A41-AA53-512E92DE5717}"/>
                  </a:ext>
                </a:extLst>
              </p:cNvPr>
              <p:cNvGrpSpPr/>
              <p:nvPr/>
            </p:nvGrpSpPr>
            <p:grpSpPr>
              <a:xfrm>
                <a:off x="640043" y="3154486"/>
                <a:ext cx="473632" cy="331761"/>
                <a:chOff x="870606" y="4709671"/>
                <a:chExt cx="473632" cy="331761"/>
              </a:xfrm>
            </p:grpSpPr>
            <p:sp>
              <p:nvSpPr>
                <p:cNvPr id="669" name="Arco 25">
                  <a:extLst>
                    <a:ext uri="{FF2B5EF4-FFF2-40B4-BE49-F238E27FC236}">
                      <a16:creationId xmlns:a16="http://schemas.microsoft.com/office/drawing/2014/main" id="{18F1EF6B-11A6-3A43-BE0F-F7D6A6DAA599}"/>
                    </a:ext>
                  </a:extLst>
                </p:cNvPr>
                <p:cNvSpPr/>
                <p:nvPr/>
              </p:nvSpPr>
              <p:spPr>
                <a:xfrm rot="10800000" flipV="1">
                  <a:off x="870606" y="4773149"/>
                  <a:ext cx="224651" cy="268283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  <p:sp>
              <p:nvSpPr>
                <p:cNvPr id="670" name="Arco 26">
                  <a:extLst>
                    <a:ext uri="{FF2B5EF4-FFF2-40B4-BE49-F238E27FC236}">
                      <a16:creationId xmlns:a16="http://schemas.microsoft.com/office/drawing/2014/main" id="{A151C2E0-8C74-E74F-B42E-86B99A6BB046}"/>
                    </a:ext>
                  </a:extLst>
                </p:cNvPr>
                <p:cNvSpPr/>
                <p:nvPr/>
              </p:nvSpPr>
              <p:spPr>
                <a:xfrm flipV="1">
                  <a:off x="1095269" y="4709671"/>
                  <a:ext cx="248969" cy="331757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</p:grpSp>
        </p:grpSp>
        <p:cxnSp>
          <p:nvCxnSpPr>
            <p:cNvPr id="660" name="Conector recto 38">
              <a:extLst>
                <a:ext uri="{FF2B5EF4-FFF2-40B4-BE49-F238E27FC236}">
                  <a16:creationId xmlns:a16="http://schemas.microsoft.com/office/drawing/2014/main" id="{97AA1FE1-F76E-114A-8F02-C3B6ED2284EF}"/>
                </a:ext>
              </a:extLst>
            </p:cNvPr>
            <p:cNvCxnSpPr>
              <a:cxnSpLocks/>
              <a:stCxn id="667" idx="6"/>
            </p:cNvCxnSpPr>
            <p:nvPr/>
          </p:nvCxnSpPr>
          <p:spPr>
            <a:xfrm>
              <a:off x="3282640" y="1079484"/>
              <a:ext cx="187395" cy="0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6" name="Conector recto 257">
            <a:extLst>
              <a:ext uri="{FF2B5EF4-FFF2-40B4-BE49-F238E27FC236}">
                <a16:creationId xmlns:a16="http://schemas.microsoft.com/office/drawing/2014/main" id="{2683BB85-1ED4-4C45-B237-CD0A1A1AD1CF}"/>
              </a:ext>
            </a:extLst>
          </p:cNvPr>
          <p:cNvCxnSpPr>
            <a:cxnSpLocks/>
          </p:cNvCxnSpPr>
          <p:nvPr/>
        </p:nvCxnSpPr>
        <p:spPr>
          <a:xfrm flipV="1">
            <a:off x="4398465" y="2789578"/>
            <a:ext cx="167164" cy="207844"/>
          </a:xfrm>
          <a:prstGeom prst="line">
            <a:avLst/>
          </a:prstGeom>
          <a:ln w="12700" cmpd="sng">
            <a:solidFill>
              <a:srgbClr val="FF000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0" name="CuadroTexto 160">
            <a:extLst>
              <a:ext uri="{FF2B5EF4-FFF2-40B4-BE49-F238E27FC236}">
                <a16:creationId xmlns:a16="http://schemas.microsoft.com/office/drawing/2014/main" id="{163F94BF-8AF9-334F-BF3E-2889FD00685A}"/>
              </a:ext>
            </a:extLst>
          </p:cNvPr>
          <p:cNvSpPr txBox="1"/>
          <p:nvPr/>
        </p:nvSpPr>
        <p:spPr>
          <a:xfrm>
            <a:off x="4916517" y="2248974"/>
            <a:ext cx="318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CMU Serif Upright Italic Uprigh" panose="02000603000000000000" pitchFamily="2" charset="0"/>
                <a:ea typeface="CMU Serif Upright Italic Uprigh" panose="02000603000000000000" pitchFamily="2" charset="0"/>
                <a:cs typeface="CMU Serif Upright Italic Uprigh" panose="02000603000000000000" pitchFamily="2" charset="0"/>
              </a:rPr>
              <a:t>q</a:t>
            </a:r>
          </a:p>
        </p:txBody>
      </p:sp>
      <p:sp>
        <p:nvSpPr>
          <p:cNvPr id="249" name="Arco 180">
            <a:extLst>
              <a:ext uri="{FF2B5EF4-FFF2-40B4-BE49-F238E27FC236}">
                <a16:creationId xmlns:a16="http://schemas.microsoft.com/office/drawing/2014/main" id="{528DAD09-988C-4398-94CF-A78C5DB65BD6}"/>
              </a:ext>
            </a:extLst>
          </p:cNvPr>
          <p:cNvSpPr/>
          <p:nvPr/>
        </p:nvSpPr>
        <p:spPr>
          <a:xfrm flipV="1">
            <a:off x="3023046" y="2522087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68" name="Arco 181">
            <a:extLst>
              <a:ext uri="{FF2B5EF4-FFF2-40B4-BE49-F238E27FC236}">
                <a16:creationId xmlns:a16="http://schemas.microsoft.com/office/drawing/2014/main" id="{3309847F-CFA0-4717-8B3B-500957ED3673}"/>
              </a:ext>
            </a:extLst>
          </p:cNvPr>
          <p:cNvSpPr/>
          <p:nvPr/>
        </p:nvSpPr>
        <p:spPr>
          <a:xfrm flipV="1">
            <a:off x="2980498" y="2522086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72" name="Arco 184">
            <a:extLst>
              <a:ext uri="{FF2B5EF4-FFF2-40B4-BE49-F238E27FC236}">
                <a16:creationId xmlns:a16="http://schemas.microsoft.com/office/drawing/2014/main" id="{79C16DEB-3441-4AC8-BFB2-A63126F9FB50}"/>
              </a:ext>
            </a:extLst>
          </p:cNvPr>
          <p:cNvSpPr/>
          <p:nvPr/>
        </p:nvSpPr>
        <p:spPr>
          <a:xfrm flipV="1">
            <a:off x="2937951" y="2522085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73" name="Rectángulo 149">
            <a:extLst>
              <a:ext uri="{FF2B5EF4-FFF2-40B4-BE49-F238E27FC236}">
                <a16:creationId xmlns:a16="http://schemas.microsoft.com/office/drawing/2014/main" id="{B97F8DD9-E8FA-415A-81A6-29F93E1E54EA}"/>
              </a:ext>
            </a:extLst>
          </p:cNvPr>
          <p:cNvSpPr/>
          <p:nvPr/>
        </p:nvSpPr>
        <p:spPr>
          <a:xfrm rot="5400000">
            <a:off x="3130890" y="2739681"/>
            <a:ext cx="124994" cy="110707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74" name="Elipse 158">
            <a:extLst>
              <a:ext uri="{FF2B5EF4-FFF2-40B4-BE49-F238E27FC236}">
                <a16:creationId xmlns:a16="http://schemas.microsoft.com/office/drawing/2014/main" id="{359BBD3D-E9BA-4B3B-B27C-8AF5A572E95C}"/>
              </a:ext>
            </a:extLst>
          </p:cNvPr>
          <p:cNvSpPr/>
          <p:nvPr/>
        </p:nvSpPr>
        <p:spPr>
          <a:xfrm rot="10800000">
            <a:off x="2817231" y="2274821"/>
            <a:ext cx="241439" cy="25324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/>
          </a:p>
        </p:txBody>
      </p:sp>
      <p:cxnSp>
        <p:nvCxnSpPr>
          <p:cNvPr id="275" name="Conector recto 159">
            <a:extLst>
              <a:ext uri="{FF2B5EF4-FFF2-40B4-BE49-F238E27FC236}">
                <a16:creationId xmlns:a16="http://schemas.microsoft.com/office/drawing/2014/main" id="{04775ECF-E893-4C46-890D-A883625CE64E}"/>
              </a:ext>
            </a:extLst>
          </p:cNvPr>
          <p:cNvCxnSpPr>
            <a:cxnSpLocks/>
            <a:stCxn id="272" idx="0"/>
          </p:cNvCxnSpPr>
          <p:nvPr/>
        </p:nvCxnSpPr>
        <p:spPr>
          <a:xfrm flipV="1">
            <a:off x="2937951" y="2522087"/>
            <a:ext cx="0" cy="171785"/>
          </a:xfrm>
          <a:prstGeom prst="line">
            <a:avLst/>
          </a:prstGeom>
          <a:ln w="127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7" name="CuadroTexto 160">
            <a:extLst>
              <a:ext uri="{FF2B5EF4-FFF2-40B4-BE49-F238E27FC236}">
                <a16:creationId xmlns:a16="http://schemas.microsoft.com/office/drawing/2014/main" id="{88940CAA-D371-4D18-BE91-93DE4B4807F7}"/>
              </a:ext>
            </a:extLst>
          </p:cNvPr>
          <p:cNvSpPr txBox="1"/>
          <p:nvPr/>
        </p:nvSpPr>
        <p:spPr>
          <a:xfrm>
            <a:off x="2796757" y="2234131"/>
            <a:ext cx="318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CMU Serif Upright Italic Uprigh" panose="02000603000000000000" pitchFamily="2" charset="0"/>
                <a:ea typeface="CMU Serif Upright Italic Uprigh" panose="02000603000000000000" pitchFamily="2" charset="0"/>
                <a:cs typeface="CMU Serif Upright Italic Uprigh" panose="02000603000000000000" pitchFamily="2" charset="0"/>
              </a:rPr>
              <a:t>j</a:t>
            </a:r>
          </a:p>
        </p:txBody>
      </p:sp>
      <p:sp>
        <p:nvSpPr>
          <p:cNvPr id="279" name="Rectángulo 141">
            <a:extLst>
              <a:ext uri="{FF2B5EF4-FFF2-40B4-BE49-F238E27FC236}">
                <a16:creationId xmlns:a16="http://schemas.microsoft.com/office/drawing/2014/main" id="{4AE916BA-933C-47D6-B880-FCD5FFAEB2C0}"/>
              </a:ext>
            </a:extLst>
          </p:cNvPr>
          <p:cNvSpPr/>
          <p:nvPr/>
        </p:nvSpPr>
        <p:spPr>
          <a:xfrm>
            <a:off x="2842822" y="2672343"/>
            <a:ext cx="45719" cy="260253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83" name="Arco 161">
            <a:extLst>
              <a:ext uri="{FF2B5EF4-FFF2-40B4-BE49-F238E27FC236}">
                <a16:creationId xmlns:a16="http://schemas.microsoft.com/office/drawing/2014/main" id="{59851C37-1B70-4845-8E93-E22429DBB016}"/>
              </a:ext>
            </a:extLst>
          </p:cNvPr>
          <p:cNvSpPr/>
          <p:nvPr/>
        </p:nvSpPr>
        <p:spPr>
          <a:xfrm flipV="1">
            <a:off x="5812557" y="2504751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84" name="Arco 163">
            <a:extLst>
              <a:ext uri="{FF2B5EF4-FFF2-40B4-BE49-F238E27FC236}">
                <a16:creationId xmlns:a16="http://schemas.microsoft.com/office/drawing/2014/main" id="{9C9D2E6F-39DE-407A-8994-F1816220D052}"/>
              </a:ext>
            </a:extLst>
          </p:cNvPr>
          <p:cNvSpPr/>
          <p:nvPr/>
        </p:nvSpPr>
        <p:spPr>
          <a:xfrm flipV="1">
            <a:off x="5770009" y="2504750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85" name="Arco 169">
            <a:extLst>
              <a:ext uri="{FF2B5EF4-FFF2-40B4-BE49-F238E27FC236}">
                <a16:creationId xmlns:a16="http://schemas.microsoft.com/office/drawing/2014/main" id="{1B4C3958-B939-4852-A76E-0477FC333C03}"/>
              </a:ext>
            </a:extLst>
          </p:cNvPr>
          <p:cNvSpPr/>
          <p:nvPr/>
        </p:nvSpPr>
        <p:spPr>
          <a:xfrm flipV="1">
            <a:off x="5727462" y="2504749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86" name="Rectángulo 146">
            <a:extLst>
              <a:ext uri="{FF2B5EF4-FFF2-40B4-BE49-F238E27FC236}">
                <a16:creationId xmlns:a16="http://schemas.microsoft.com/office/drawing/2014/main" id="{1ECB0D31-84C2-4377-80F2-699EB30A6A8A}"/>
              </a:ext>
            </a:extLst>
          </p:cNvPr>
          <p:cNvSpPr/>
          <p:nvPr/>
        </p:nvSpPr>
        <p:spPr>
          <a:xfrm rot="5400000">
            <a:off x="5548881" y="2743165"/>
            <a:ext cx="124994" cy="11070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87" name="Elipse 155">
            <a:extLst>
              <a:ext uri="{FF2B5EF4-FFF2-40B4-BE49-F238E27FC236}">
                <a16:creationId xmlns:a16="http://schemas.microsoft.com/office/drawing/2014/main" id="{5E4E0D24-EE34-4B35-8E43-DF6A4A07CB1F}"/>
              </a:ext>
            </a:extLst>
          </p:cNvPr>
          <p:cNvSpPr/>
          <p:nvPr/>
        </p:nvSpPr>
        <p:spPr>
          <a:xfrm rot="10800000">
            <a:off x="5735359" y="2295223"/>
            <a:ext cx="241439" cy="25324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/>
          </a:p>
        </p:txBody>
      </p:sp>
      <p:cxnSp>
        <p:nvCxnSpPr>
          <p:cNvPr id="288" name="Conector recto 156">
            <a:extLst>
              <a:ext uri="{FF2B5EF4-FFF2-40B4-BE49-F238E27FC236}">
                <a16:creationId xmlns:a16="http://schemas.microsoft.com/office/drawing/2014/main" id="{4404693A-4D6F-43AA-92C0-981C53397C84}"/>
              </a:ext>
            </a:extLst>
          </p:cNvPr>
          <p:cNvCxnSpPr/>
          <p:nvPr/>
        </p:nvCxnSpPr>
        <p:spPr>
          <a:xfrm flipV="1">
            <a:off x="5856079" y="2542489"/>
            <a:ext cx="0" cy="171785"/>
          </a:xfrm>
          <a:prstGeom prst="line">
            <a:avLst/>
          </a:prstGeom>
          <a:ln w="127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1" name="CuadroTexto 160">
            <a:extLst>
              <a:ext uri="{FF2B5EF4-FFF2-40B4-BE49-F238E27FC236}">
                <a16:creationId xmlns:a16="http://schemas.microsoft.com/office/drawing/2014/main" id="{559E95F8-3437-4663-A9EE-5EFDEF952BDD}"/>
              </a:ext>
            </a:extLst>
          </p:cNvPr>
          <p:cNvSpPr txBox="1"/>
          <p:nvPr/>
        </p:nvSpPr>
        <p:spPr>
          <a:xfrm>
            <a:off x="5689339" y="2250062"/>
            <a:ext cx="318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CMU Serif Upright Italic Uprigh" panose="02000603000000000000" pitchFamily="2" charset="0"/>
                <a:ea typeface="CMU Serif Upright Italic Uprigh" panose="02000603000000000000" pitchFamily="2" charset="0"/>
                <a:cs typeface="CMU Serif Upright Italic Uprigh" panose="02000603000000000000" pitchFamily="2" charset="0"/>
              </a:rPr>
              <a:t>p</a:t>
            </a:r>
          </a:p>
        </p:txBody>
      </p:sp>
      <p:sp>
        <p:nvSpPr>
          <p:cNvPr id="292" name="Rectángulo 141">
            <a:extLst>
              <a:ext uri="{FF2B5EF4-FFF2-40B4-BE49-F238E27FC236}">
                <a16:creationId xmlns:a16="http://schemas.microsoft.com/office/drawing/2014/main" id="{EFB44826-E8AB-42D0-9623-58C63C8DD374}"/>
              </a:ext>
            </a:extLst>
          </p:cNvPr>
          <p:cNvSpPr/>
          <p:nvPr/>
        </p:nvSpPr>
        <p:spPr>
          <a:xfrm>
            <a:off x="3589135" y="2552104"/>
            <a:ext cx="45719" cy="369126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93" name="Rectángulo 141">
            <a:extLst>
              <a:ext uri="{FF2B5EF4-FFF2-40B4-BE49-F238E27FC236}">
                <a16:creationId xmlns:a16="http://schemas.microsoft.com/office/drawing/2014/main" id="{D5A028D5-3776-4104-B120-7169CEE75922}"/>
              </a:ext>
            </a:extLst>
          </p:cNvPr>
          <p:cNvSpPr/>
          <p:nvPr/>
        </p:nvSpPr>
        <p:spPr>
          <a:xfrm>
            <a:off x="5160784" y="2573716"/>
            <a:ext cx="45719" cy="313834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94" name="Rectángulo 141">
            <a:extLst>
              <a:ext uri="{FF2B5EF4-FFF2-40B4-BE49-F238E27FC236}">
                <a16:creationId xmlns:a16="http://schemas.microsoft.com/office/drawing/2014/main" id="{D94A9F07-525D-4C67-9845-A7BBE4517DB7}"/>
              </a:ext>
            </a:extLst>
          </p:cNvPr>
          <p:cNvSpPr/>
          <p:nvPr/>
        </p:nvSpPr>
        <p:spPr>
          <a:xfrm>
            <a:off x="5918957" y="2665402"/>
            <a:ext cx="45719" cy="260253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cxnSp>
        <p:nvCxnSpPr>
          <p:cNvPr id="295" name="Conector recto 257">
            <a:extLst>
              <a:ext uri="{FF2B5EF4-FFF2-40B4-BE49-F238E27FC236}">
                <a16:creationId xmlns:a16="http://schemas.microsoft.com/office/drawing/2014/main" id="{5EA8ACFE-C761-45C0-8AFE-264F75818C3C}"/>
              </a:ext>
            </a:extLst>
          </p:cNvPr>
          <p:cNvCxnSpPr>
            <a:cxnSpLocks/>
          </p:cNvCxnSpPr>
          <p:nvPr/>
        </p:nvCxnSpPr>
        <p:spPr>
          <a:xfrm flipV="1">
            <a:off x="4731243" y="2903887"/>
            <a:ext cx="341277" cy="5575"/>
          </a:xfrm>
          <a:prstGeom prst="line">
            <a:avLst/>
          </a:prstGeom>
          <a:ln w="12700" cmpd="sng">
            <a:solidFill>
              <a:srgbClr val="FF000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6" name="Conector recto 257">
            <a:extLst>
              <a:ext uri="{FF2B5EF4-FFF2-40B4-BE49-F238E27FC236}">
                <a16:creationId xmlns:a16="http://schemas.microsoft.com/office/drawing/2014/main" id="{4BD41356-CEBD-478D-9EC5-162AD7C3DFC6}"/>
              </a:ext>
            </a:extLst>
          </p:cNvPr>
          <p:cNvCxnSpPr>
            <a:cxnSpLocks/>
          </p:cNvCxnSpPr>
          <p:nvPr/>
        </p:nvCxnSpPr>
        <p:spPr>
          <a:xfrm flipH="1">
            <a:off x="5299365" y="2894869"/>
            <a:ext cx="541116" cy="0"/>
          </a:xfrm>
          <a:prstGeom prst="line">
            <a:avLst/>
          </a:prstGeom>
          <a:ln w="12700" cmpd="sng">
            <a:solidFill>
              <a:schemeClr val="accent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0" name="Grupo 69">
            <a:extLst>
              <a:ext uri="{FF2B5EF4-FFF2-40B4-BE49-F238E27FC236}">
                <a16:creationId xmlns:a16="http://schemas.microsoft.com/office/drawing/2014/main" id="{4D93DC39-E409-41C3-B05D-601F596B9FAA}"/>
              </a:ext>
            </a:extLst>
          </p:cNvPr>
          <p:cNvGrpSpPr/>
          <p:nvPr/>
        </p:nvGrpSpPr>
        <p:grpSpPr>
          <a:xfrm rot="2145844">
            <a:off x="4262613" y="2985135"/>
            <a:ext cx="222041" cy="89865"/>
            <a:chOff x="4170485" y="1487905"/>
            <a:chExt cx="222041" cy="89865"/>
          </a:xfrm>
        </p:grpSpPr>
        <p:cxnSp>
          <p:nvCxnSpPr>
            <p:cNvPr id="299" name="Conector recto 145">
              <a:extLst>
                <a:ext uri="{FF2B5EF4-FFF2-40B4-BE49-F238E27FC236}">
                  <a16:creationId xmlns:a16="http://schemas.microsoft.com/office/drawing/2014/main" id="{9D3D221A-0D2C-48B5-9843-3C5764E7F0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70485" y="1487905"/>
              <a:ext cx="222041" cy="2859"/>
            </a:xfrm>
            <a:prstGeom prst="line">
              <a:avLst/>
            </a:prstGeom>
            <a:ln w="6350" cmpd="sng">
              <a:solidFill>
                <a:srgbClr val="FF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Conector recto 145">
              <a:extLst>
                <a:ext uri="{FF2B5EF4-FFF2-40B4-BE49-F238E27FC236}">
                  <a16:creationId xmlns:a16="http://schemas.microsoft.com/office/drawing/2014/main" id="{C9853003-4A7D-494C-8E31-0174A64F0F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05330" y="1532039"/>
              <a:ext cx="152349" cy="0"/>
            </a:xfrm>
            <a:prstGeom prst="line">
              <a:avLst/>
            </a:prstGeom>
            <a:ln w="6350" cmpd="sng">
              <a:solidFill>
                <a:srgbClr val="FF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Conector recto 145">
              <a:extLst>
                <a:ext uri="{FF2B5EF4-FFF2-40B4-BE49-F238E27FC236}">
                  <a16:creationId xmlns:a16="http://schemas.microsoft.com/office/drawing/2014/main" id="{1FA6C23A-FFD8-4DDF-A5AE-E826C58174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49805" y="1577770"/>
              <a:ext cx="69640" cy="0"/>
            </a:xfrm>
            <a:prstGeom prst="line">
              <a:avLst/>
            </a:prstGeom>
            <a:ln w="6350" cmpd="sng">
              <a:solidFill>
                <a:srgbClr val="FF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Elipse 68">
            <a:extLst>
              <a:ext uri="{FF2B5EF4-FFF2-40B4-BE49-F238E27FC236}">
                <a16:creationId xmlns:a16="http://schemas.microsoft.com/office/drawing/2014/main" id="{EEF99DEC-C637-4E57-B2C5-1390FF25806E}"/>
              </a:ext>
            </a:extLst>
          </p:cNvPr>
          <p:cNvSpPr/>
          <p:nvPr/>
        </p:nvSpPr>
        <p:spPr>
          <a:xfrm>
            <a:off x="4514992" y="2763746"/>
            <a:ext cx="80752" cy="6224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311" name="Grupo 310">
            <a:extLst>
              <a:ext uri="{FF2B5EF4-FFF2-40B4-BE49-F238E27FC236}">
                <a16:creationId xmlns:a16="http://schemas.microsoft.com/office/drawing/2014/main" id="{DF7542AB-F5E7-4050-9673-31FCB9B968F8}"/>
              </a:ext>
            </a:extLst>
          </p:cNvPr>
          <p:cNvGrpSpPr/>
          <p:nvPr/>
        </p:nvGrpSpPr>
        <p:grpSpPr>
          <a:xfrm rot="10800000">
            <a:off x="5206503" y="2538045"/>
            <a:ext cx="363420" cy="172118"/>
            <a:chOff x="3106615" y="993425"/>
            <a:chExt cx="363420" cy="172118"/>
          </a:xfrm>
        </p:grpSpPr>
        <p:grpSp>
          <p:nvGrpSpPr>
            <p:cNvPr id="312" name="Agrupar 51">
              <a:extLst>
                <a:ext uri="{FF2B5EF4-FFF2-40B4-BE49-F238E27FC236}">
                  <a16:creationId xmlns:a16="http://schemas.microsoft.com/office/drawing/2014/main" id="{0EDA3E10-2663-4F3B-BE24-7FB1EA41DE2C}"/>
                </a:ext>
              </a:extLst>
            </p:cNvPr>
            <p:cNvGrpSpPr/>
            <p:nvPr/>
          </p:nvGrpSpPr>
          <p:grpSpPr>
            <a:xfrm>
              <a:off x="3106615" y="993425"/>
              <a:ext cx="176025" cy="172118"/>
              <a:chOff x="513989" y="2970944"/>
              <a:chExt cx="713232" cy="713206"/>
            </a:xfrm>
          </p:grpSpPr>
          <p:sp>
            <p:nvSpPr>
              <p:cNvPr id="314" name="Elipse 24">
                <a:extLst>
                  <a:ext uri="{FF2B5EF4-FFF2-40B4-BE49-F238E27FC236}">
                    <a16:creationId xmlns:a16="http://schemas.microsoft.com/office/drawing/2014/main" id="{8E871437-3E83-404A-B6BB-F43E1C9F443C}"/>
                  </a:ext>
                </a:extLst>
              </p:cNvPr>
              <p:cNvSpPr/>
              <p:nvPr/>
            </p:nvSpPr>
            <p:spPr>
              <a:xfrm>
                <a:off x="513989" y="2970944"/>
                <a:ext cx="713232" cy="713206"/>
              </a:xfrm>
              <a:prstGeom prst="ellipse">
                <a:avLst/>
              </a:prstGeom>
              <a:solidFill>
                <a:srgbClr val="FFFF00"/>
              </a:solidFill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400"/>
              </a:p>
            </p:txBody>
          </p:sp>
          <p:grpSp>
            <p:nvGrpSpPr>
              <p:cNvPr id="315" name="Agrupar 50">
                <a:extLst>
                  <a:ext uri="{FF2B5EF4-FFF2-40B4-BE49-F238E27FC236}">
                    <a16:creationId xmlns:a16="http://schemas.microsoft.com/office/drawing/2014/main" id="{A3FA3BF7-6C19-49B7-A0B2-654E9B1493C2}"/>
                  </a:ext>
                </a:extLst>
              </p:cNvPr>
              <p:cNvGrpSpPr/>
              <p:nvPr/>
            </p:nvGrpSpPr>
            <p:grpSpPr>
              <a:xfrm>
                <a:off x="640043" y="3154486"/>
                <a:ext cx="473632" cy="331761"/>
                <a:chOff x="870606" y="4709671"/>
                <a:chExt cx="473632" cy="331761"/>
              </a:xfrm>
            </p:grpSpPr>
            <p:sp>
              <p:nvSpPr>
                <p:cNvPr id="316" name="Arco 25">
                  <a:extLst>
                    <a:ext uri="{FF2B5EF4-FFF2-40B4-BE49-F238E27FC236}">
                      <a16:creationId xmlns:a16="http://schemas.microsoft.com/office/drawing/2014/main" id="{A27D3C1E-B8B6-4BD1-886C-A01591D9C6C8}"/>
                    </a:ext>
                  </a:extLst>
                </p:cNvPr>
                <p:cNvSpPr/>
                <p:nvPr/>
              </p:nvSpPr>
              <p:spPr>
                <a:xfrm rot="10800000" flipV="1">
                  <a:off x="870606" y="4773149"/>
                  <a:ext cx="224651" cy="268283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  <p:sp>
              <p:nvSpPr>
                <p:cNvPr id="317" name="Arco 26">
                  <a:extLst>
                    <a:ext uri="{FF2B5EF4-FFF2-40B4-BE49-F238E27FC236}">
                      <a16:creationId xmlns:a16="http://schemas.microsoft.com/office/drawing/2014/main" id="{A7D70774-FD63-421D-BB93-39BD2E53C86C}"/>
                    </a:ext>
                  </a:extLst>
                </p:cNvPr>
                <p:cNvSpPr/>
                <p:nvPr/>
              </p:nvSpPr>
              <p:spPr>
                <a:xfrm flipV="1">
                  <a:off x="1095269" y="4709671"/>
                  <a:ext cx="248969" cy="331757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</p:grpSp>
        </p:grpSp>
        <p:cxnSp>
          <p:nvCxnSpPr>
            <p:cNvPr id="313" name="Conector recto 38">
              <a:extLst>
                <a:ext uri="{FF2B5EF4-FFF2-40B4-BE49-F238E27FC236}">
                  <a16:creationId xmlns:a16="http://schemas.microsoft.com/office/drawing/2014/main" id="{E16C299D-1758-4650-83C7-3C875BEA82BB}"/>
                </a:ext>
              </a:extLst>
            </p:cNvPr>
            <p:cNvCxnSpPr>
              <a:cxnSpLocks/>
              <a:stCxn id="314" idx="6"/>
            </p:cNvCxnSpPr>
            <p:nvPr/>
          </p:nvCxnSpPr>
          <p:spPr>
            <a:xfrm>
              <a:off x="3282640" y="1079484"/>
              <a:ext cx="187395" cy="0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1" name="CuadroTexto 387">
            <a:extLst>
              <a:ext uri="{FF2B5EF4-FFF2-40B4-BE49-F238E27FC236}">
                <a16:creationId xmlns:a16="http://schemas.microsoft.com/office/drawing/2014/main" id="{26AE1B97-57A0-4655-9FE2-F73FB52D2AB3}"/>
              </a:ext>
            </a:extLst>
          </p:cNvPr>
          <p:cNvSpPr txBox="1"/>
          <p:nvPr/>
        </p:nvSpPr>
        <p:spPr>
          <a:xfrm>
            <a:off x="3836533" y="1934122"/>
            <a:ext cx="11418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</a:t>
            </a:r>
            <a:r>
              <a:rPr lang="en-US" sz="1050" i="1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B </a:t>
            </a:r>
            <a:r>
              <a:rPr lang="en-US" sz="1050" i="1" dirty="0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&lt; T</a:t>
            </a:r>
            <a:r>
              <a:rPr lang="en-US" sz="1050" i="1" baseline="-25000" dirty="0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A</a:t>
            </a:r>
            <a:endParaRPr lang="en-US" sz="1050" i="1" baseline="-250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345" name="CuadroTexto 364">
            <a:extLst>
              <a:ext uri="{FF2B5EF4-FFF2-40B4-BE49-F238E27FC236}">
                <a16:creationId xmlns:a16="http://schemas.microsoft.com/office/drawing/2014/main" id="{AF181574-09B1-4676-B34A-11139875532B}"/>
              </a:ext>
            </a:extLst>
          </p:cNvPr>
          <p:cNvSpPr txBox="1"/>
          <p:nvPr/>
        </p:nvSpPr>
        <p:spPr>
          <a:xfrm>
            <a:off x="259722" y="2041733"/>
            <a:ext cx="27719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MU Serif Roman"/>
                <a:cs typeface="CMU Serif Roman"/>
              </a:rPr>
              <a:t>First Period (static) :  t </a:t>
            </a:r>
            <a:r>
              <a:rPr lang="en-US" sz="1100" dirty="0">
                <a:latin typeface="Symbol" charset="2"/>
                <a:cs typeface="Symbol" charset="2"/>
              </a:rPr>
              <a:t>    </a:t>
            </a:r>
            <a:r>
              <a:rPr lang="en-US" sz="1100" dirty="0">
                <a:latin typeface="CMU Serif Roman"/>
                <a:cs typeface="CMU Serif Roman"/>
              </a:rPr>
              <a:t>[0, </a:t>
            </a:r>
            <a:r>
              <a:rPr lang="en-US" sz="1100" dirty="0" err="1">
                <a:latin typeface="CMU Serif Roman"/>
                <a:cs typeface="CMU Serif Roman"/>
              </a:rPr>
              <a:t>T</a:t>
            </a:r>
            <a:r>
              <a:rPr lang="en-US" sz="1100" baseline="-25000" dirty="0" err="1">
                <a:latin typeface="CMU Serif Roman"/>
                <a:cs typeface="CMU Serif Roman"/>
              </a:rPr>
              <a:t>qkh</a:t>
            </a:r>
            <a:r>
              <a:rPr lang="en-US" sz="1100" dirty="0">
                <a:latin typeface="CMU Serif Roman"/>
                <a:cs typeface="CMU Serif Roman"/>
              </a:rPr>
              <a:t>] </a:t>
            </a:r>
          </a:p>
        </p:txBody>
      </p:sp>
      <p:graphicFrame>
        <p:nvGraphicFramePr>
          <p:cNvPr id="3" name="Objeto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5342502"/>
              </p:ext>
            </p:extLst>
          </p:nvPr>
        </p:nvGraphicFramePr>
        <p:xfrm>
          <a:off x="6294363" y="3005293"/>
          <a:ext cx="1270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7" name="Ecuación" r:id="rId4" imgW="127000" imgH="203200" progId="Equation.3">
                  <p:embed/>
                </p:oleObj>
              </mc:Choice>
              <mc:Fallback>
                <p:oleObj name="Ecuación" r:id="rId4" imgW="127000" imgH="203200" progId="Equation.3">
                  <p:embed/>
                  <p:pic>
                    <p:nvPicPr>
                      <p:cNvPr id="3" name="Objeto 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294363" y="3005293"/>
                        <a:ext cx="1270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0751704"/>
              </p:ext>
            </p:extLst>
          </p:nvPr>
        </p:nvGraphicFramePr>
        <p:xfrm>
          <a:off x="1873396" y="2118596"/>
          <a:ext cx="115535" cy="115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8" name="Ecuación" r:id="rId6" imgW="152400" imgH="152400" progId="Equation.3">
                  <p:embed/>
                </p:oleObj>
              </mc:Choice>
              <mc:Fallback>
                <p:oleObj name="Ecuación" r:id="rId6" imgW="152400" imgH="152400" progId="Equation.3">
                  <p:embed/>
                  <p:pic>
                    <p:nvPicPr>
                      <p:cNvPr id="4" name="Objeto 3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873396" y="2118596"/>
                        <a:ext cx="115535" cy="1155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3" name="CuadroTexto 217">
            <a:extLst>
              <a:ext uri="{FF2B5EF4-FFF2-40B4-BE49-F238E27FC236}">
                <a16:creationId xmlns:a16="http://schemas.microsoft.com/office/drawing/2014/main" id="{F9B371C7-1CDB-6A47-9432-E5D307EA07F8}"/>
              </a:ext>
            </a:extLst>
          </p:cNvPr>
          <p:cNvSpPr txBox="1"/>
          <p:nvPr/>
        </p:nvSpPr>
        <p:spPr>
          <a:xfrm>
            <a:off x="3964853" y="2376437"/>
            <a:ext cx="778814" cy="543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</a:t>
            </a:r>
            <a:r>
              <a:rPr lang="en-US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b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Fault </a:t>
            </a:r>
            <a:r>
              <a:rPr lang="en-US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  <a:p>
            <a:pPr algn="ctr"/>
            <a:endParaRPr lang="en-US" sz="1050" b="1" i="1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6" name="Grupo 73">
            <a:extLst>
              <a:ext uri="{FF2B5EF4-FFF2-40B4-BE49-F238E27FC236}">
                <a16:creationId xmlns:a16="http://schemas.microsoft.com/office/drawing/2014/main" id="{BC423973-EB1B-4B91-B353-65DB48FE943A}"/>
              </a:ext>
            </a:extLst>
          </p:cNvPr>
          <p:cNvGrpSpPr/>
          <p:nvPr/>
        </p:nvGrpSpPr>
        <p:grpSpPr>
          <a:xfrm>
            <a:off x="2479402" y="2722751"/>
            <a:ext cx="363420" cy="172118"/>
            <a:chOff x="3106615" y="993425"/>
            <a:chExt cx="363420" cy="172118"/>
          </a:xfrm>
        </p:grpSpPr>
        <p:grpSp>
          <p:nvGrpSpPr>
            <p:cNvPr id="207" name="Agrupar 51">
              <a:extLst>
                <a:ext uri="{FF2B5EF4-FFF2-40B4-BE49-F238E27FC236}">
                  <a16:creationId xmlns:a16="http://schemas.microsoft.com/office/drawing/2014/main" id="{B54E866F-F625-6840-A3A1-57000B3257A7}"/>
                </a:ext>
              </a:extLst>
            </p:cNvPr>
            <p:cNvGrpSpPr/>
            <p:nvPr/>
          </p:nvGrpSpPr>
          <p:grpSpPr>
            <a:xfrm>
              <a:off x="3106615" y="993425"/>
              <a:ext cx="176025" cy="172118"/>
              <a:chOff x="513989" y="2970944"/>
              <a:chExt cx="713232" cy="713206"/>
            </a:xfrm>
          </p:grpSpPr>
          <p:sp>
            <p:nvSpPr>
              <p:cNvPr id="209" name="Elipse 24">
                <a:extLst>
                  <a:ext uri="{FF2B5EF4-FFF2-40B4-BE49-F238E27FC236}">
                    <a16:creationId xmlns:a16="http://schemas.microsoft.com/office/drawing/2014/main" id="{DA949762-1E73-F044-AFF5-F8ABA0F41E58}"/>
                  </a:ext>
                </a:extLst>
              </p:cNvPr>
              <p:cNvSpPr/>
              <p:nvPr/>
            </p:nvSpPr>
            <p:spPr>
              <a:xfrm>
                <a:off x="513989" y="2970944"/>
                <a:ext cx="713232" cy="713206"/>
              </a:xfrm>
              <a:prstGeom prst="ellipse">
                <a:avLst/>
              </a:prstGeom>
              <a:solidFill>
                <a:srgbClr val="FFFF00"/>
              </a:solidFill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400"/>
              </a:p>
            </p:txBody>
          </p:sp>
          <p:grpSp>
            <p:nvGrpSpPr>
              <p:cNvPr id="210" name="Agrupar 50">
                <a:extLst>
                  <a:ext uri="{FF2B5EF4-FFF2-40B4-BE49-F238E27FC236}">
                    <a16:creationId xmlns:a16="http://schemas.microsoft.com/office/drawing/2014/main" id="{BD3C5830-2853-1A41-AA53-512E92DE5717}"/>
                  </a:ext>
                </a:extLst>
              </p:cNvPr>
              <p:cNvGrpSpPr/>
              <p:nvPr/>
            </p:nvGrpSpPr>
            <p:grpSpPr>
              <a:xfrm>
                <a:off x="640043" y="3154486"/>
                <a:ext cx="473632" cy="331761"/>
                <a:chOff x="870606" y="4709671"/>
                <a:chExt cx="473632" cy="331761"/>
              </a:xfrm>
            </p:grpSpPr>
            <p:sp>
              <p:nvSpPr>
                <p:cNvPr id="211" name="Arco 25">
                  <a:extLst>
                    <a:ext uri="{FF2B5EF4-FFF2-40B4-BE49-F238E27FC236}">
                      <a16:creationId xmlns:a16="http://schemas.microsoft.com/office/drawing/2014/main" id="{18F1EF6B-11A6-3A43-BE0F-F7D6A6DAA599}"/>
                    </a:ext>
                  </a:extLst>
                </p:cNvPr>
                <p:cNvSpPr/>
                <p:nvPr/>
              </p:nvSpPr>
              <p:spPr>
                <a:xfrm rot="10800000" flipV="1">
                  <a:off x="870606" y="4773149"/>
                  <a:ext cx="224651" cy="268283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  <p:sp>
              <p:nvSpPr>
                <p:cNvPr id="212" name="Arco 26">
                  <a:extLst>
                    <a:ext uri="{FF2B5EF4-FFF2-40B4-BE49-F238E27FC236}">
                      <a16:creationId xmlns:a16="http://schemas.microsoft.com/office/drawing/2014/main" id="{A151C2E0-8C74-E74F-B42E-86B99A6BB046}"/>
                    </a:ext>
                  </a:extLst>
                </p:cNvPr>
                <p:cNvSpPr/>
                <p:nvPr/>
              </p:nvSpPr>
              <p:spPr>
                <a:xfrm flipV="1">
                  <a:off x="1095269" y="4709671"/>
                  <a:ext cx="248969" cy="331757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</p:grpSp>
        </p:grpSp>
        <p:cxnSp>
          <p:nvCxnSpPr>
            <p:cNvPr id="208" name="Conector recto 38">
              <a:extLst>
                <a:ext uri="{FF2B5EF4-FFF2-40B4-BE49-F238E27FC236}">
                  <a16:creationId xmlns:a16="http://schemas.microsoft.com/office/drawing/2014/main" id="{97AA1FE1-F76E-114A-8F02-C3B6ED2284EF}"/>
                </a:ext>
              </a:extLst>
            </p:cNvPr>
            <p:cNvCxnSpPr>
              <a:cxnSpLocks/>
              <a:stCxn id="209" idx="6"/>
            </p:cNvCxnSpPr>
            <p:nvPr/>
          </p:nvCxnSpPr>
          <p:spPr>
            <a:xfrm>
              <a:off x="3282640" y="1079484"/>
              <a:ext cx="187395" cy="0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3" name="Grupo 310">
            <a:extLst>
              <a:ext uri="{FF2B5EF4-FFF2-40B4-BE49-F238E27FC236}">
                <a16:creationId xmlns:a16="http://schemas.microsoft.com/office/drawing/2014/main" id="{DF7542AB-F5E7-4050-9673-31FCB9B968F8}"/>
              </a:ext>
            </a:extLst>
          </p:cNvPr>
          <p:cNvGrpSpPr/>
          <p:nvPr/>
        </p:nvGrpSpPr>
        <p:grpSpPr>
          <a:xfrm rot="10800000">
            <a:off x="5964676" y="2610851"/>
            <a:ext cx="363420" cy="172118"/>
            <a:chOff x="3106615" y="993425"/>
            <a:chExt cx="363420" cy="172118"/>
          </a:xfrm>
        </p:grpSpPr>
        <p:grpSp>
          <p:nvGrpSpPr>
            <p:cNvPr id="224" name="Agrupar 51">
              <a:extLst>
                <a:ext uri="{FF2B5EF4-FFF2-40B4-BE49-F238E27FC236}">
                  <a16:creationId xmlns:a16="http://schemas.microsoft.com/office/drawing/2014/main" id="{0EDA3E10-2663-4F3B-BE24-7FB1EA41DE2C}"/>
                </a:ext>
              </a:extLst>
            </p:cNvPr>
            <p:cNvGrpSpPr/>
            <p:nvPr/>
          </p:nvGrpSpPr>
          <p:grpSpPr>
            <a:xfrm>
              <a:off x="3106615" y="993425"/>
              <a:ext cx="176025" cy="172118"/>
              <a:chOff x="513989" y="2970944"/>
              <a:chExt cx="713232" cy="713206"/>
            </a:xfrm>
          </p:grpSpPr>
          <p:sp>
            <p:nvSpPr>
              <p:cNvPr id="226" name="Elipse 24">
                <a:extLst>
                  <a:ext uri="{FF2B5EF4-FFF2-40B4-BE49-F238E27FC236}">
                    <a16:creationId xmlns:a16="http://schemas.microsoft.com/office/drawing/2014/main" id="{8E871437-3E83-404A-B6BB-F43E1C9F443C}"/>
                  </a:ext>
                </a:extLst>
              </p:cNvPr>
              <p:cNvSpPr/>
              <p:nvPr/>
            </p:nvSpPr>
            <p:spPr>
              <a:xfrm>
                <a:off x="513989" y="2970944"/>
                <a:ext cx="713232" cy="713206"/>
              </a:xfrm>
              <a:prstGeom prst="ellipse">
                <a:avLst/>
              </a:prstGeom>
              <a:solidFill>
                <a:srgbClr val="FFFF00"/>
              </a:solidFill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400"/>
              </a:p>
            </p:txBody>
          </p:sp>
          <p:grpSp>
            <p:nvGrpSpPr>
              <p:cNvPr id="227" name="Agrupar 50">
                <a:extLst>
                  <a:ext uri="{FF2B5EF4-FFF2-40B4-BE49-F238E27FC236}">
                    <a16:creationId xmlns:a16="http://schemas.microsoft.com/office/drawing/2014/main" id="{A3FA3BF7-6C19-49B7-A0B2-654E9B1493C2}"/>
                  </a:ext>
                </a:extLst>
              </p:cNvPr>
              <p:cNvGrpSpPr/>
              <p:nvPr/>
            </p:nvGrpSpPr>
            <p:grpSpPr>
              <a:xfrm>
                <a:off x="640043" y="3154486"/>
                <a:ext cx="473632" cy="331761"/>
                <a:chOff x="870606" y="4709671"/>
                <a:chExt cx="473632" cy="331761"/>
              </a:xfrm>
            </p:grpSpPr>
            <p:sp>
              <p:nvSpPr>
                <p:cNvPr id="228" name="Arco 25">
                  <a:extLst>
                    <a:ext uri="{FF2B5EF4-FFF2-40B4-BE49-F238E27FC236}">
                      <a16:creationId xmlns:a16="http://schemas.microsoft.com/office/drawing/2014/main" id="{A27D3C1E-B8B6-4BD1-886C-A01591D9C6C8}"/>
                    </a:ext>
                  </a:extLst>
                </p:cNvPr>
                <p:cNvSpPr/>
                <p:nvPr/>
              </p:nvSpPr>
              <p:spPr>
                <a:xfrm rot="10800000" flipV="1">
                  <a:off x="870606" y="4773149"/>
                  <a:ext cx="224651" cy="268283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  <p:sp>
              <p:nvSpPr>
                <p:cNvPr id="229" name="Arco 26">
                  <a:extLst>
                    <a:ext uri="{FF2B5EF4-FFF2-40B4-BE49-F238E27FC236}">
                      <a16:creationId xmlns:a16="http://schemas.microsoft.com/office/drawing/2014/main" id="{A7D70774-FD63-421D-BB93-39BD2E53C86C}"/>
                    </a:ext>
                  </a:extLst>
                </p:cNvPr>
                <p:cNvSpPr/>
                <p:nvPr/>
              </p:nvSpPr>
              <p:spPr>
                <a:xfrm flipV="1">
                  <a:off x="1095269" y="4709671"/>
                  <a:ext cx="248969" cy="331757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</p:grpSp>
        </p:grpSp>
        <p:cxnSp>
          <p:nvCxnSpPr>
            <p:cNvPr id="225" name="Conector recto 38">
              <a:extLst>
                <a:ext uri="{FF2B5EF4-FFF2-40B4-BE49-F238E27FC236}">
                  <a16:creationId xmlns:a16="http://schemas.microsoft.com/office/drawing/2014/main" id="{E16C299D-1758-4650-83C7-3C875BEA82BB}"/>
                </a:ext>
              </a:extLst>
            </p:cNvPr>
            <p:cNvCxnSpPr>
              <a:cxnSpLocks/>
              <a:stCxn id="226" idx="6"/>
            </p:cNvCxnSpPr>
            <p:nvPr/>
          </p:nvCxnSpPr>
          <p:spPr>
            <a:xfrm>
              <a:off x="3282640" y="1079484"/>
              <a:ext cx="187395" cy="0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D2EFC24B-BE05-7449-9A71-C87F0ACB8769}"/>
              </a:ext>
            </a:extLst>
          </p:cNvPr>
          <p:cNvSpPr txBox="1"/>
          <p:nvPr/>
        </p:nvSpPr>
        <p:spPr>
          <a:xfrm>
            <a:off x="147582" y="51941"/>
            <a:ext cx="873001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Type 6: No fault detection at all</a:t>
            </a:r>
          </a:p>
          <a:p>
            <a:pPr indent="457200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Type 6a: Relay p is stuck due to current in the opposite direction in period 1 (case 10)</a:t>
            </a:r>
          </a:p>
          <a:p>
            <a:endParaRPr lang="en-US" dirty="0"/>
          </a:p>
          <a:p>
            <a:r>
              <a:rPr lang="en-US" dirty="0"/>
              <a:t>This happens when fault currents at q and p go in the opposite direction at first period, and</a:t>
            </a:r>
          </a:p>
          <a:p>
            <a:r>
              <a:rPr lang="en-US" dirty="0"/>
              <a:t>p is sensitive at first period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48" name="CuadroTexto 364">
            <a:extLst>
              <a:ext uri="{FF2B5EF4-FFF2-40B4-BE49-F238E27FC236}">
                <a16:creationId xmlns:a16="http://schemas.microsoft.com/office/drawing/2014/main" id="{4F7E868B-2AAE-F344-81CA-BAFDBA062406}"/>
              </a:ext>
            </a:extLst>
          </p:cNvPr>
          <p:cNvSpPr txBox="1"/>
          <p:nvPr/>
        </p:nvSpPr>
        <p:spPr>
          <a:xfrm>
            <a:off x="4512047" y="2931983"/>
            <a:ext cx="9477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I</a:t>
            </a:r>
            <a:r>
              <a:rPr lang="en-US" sz="1100" baseline="-25000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qkh</a:t>
            </a:r>
            <a:r>
              <a:rPr lang="en-US" sz="1100" baseline="-25000" dirty="0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 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∢ </a:t>
            </a:r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  <a:latin typeface="Symbol" pitchFamily="2" charset="2"/>
                <a:cs typeface="CMU Serif Roman"/>
              </a:rPr>
              <a:t>q</a:t>
            </a:r>
            <a:r>
              <a:rPr lang="en-US" sz="1100" baseline="-25000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qkh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 </a:t>
            </a:r>
          </a:p>
        </p:txBody>
      </p:sp>
      <p:sp>
        <p:nvSpPr>
          <p:cNvPr id="251" name="CuadroTexto 364">
            <a:extLst>
              <a:ext uri="{FF2B5EF4-FFF2-40B4-BE49-F238E27FC236}">
                <a16:creationId xmlns:a16="http://schemas.microsoft.com/office/drawing/2014/main" id="{5850A2AD-78B9-9144-8F65-E7FF888E3A01}"/>
              </a:ext>
            </a:extLst>
          </p:cNvPr>
          <p:cNvSpPr txBox="1"/>
          <p:nvPr/>
        </p:nvSpPr>
        <p:spPr>
          <a:xfrm>
            <a:off x="5350541" y="2921455"/>
            <a:ext cx="9477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I</a:t>
            </a:r>
            <a:r>
              <a:rPr lang="en-US" sz="1100" baseline="-25000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pkh</a:t>
            </a:r>
            <a:r>
              <a:rPr lang="en-US" sz="1100" baseline="-25000" dirty="0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 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∢ </a:t>
            </a:r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  <a:latin typeface="Symbol" pitchFamily="2" charset="2"/>
                <a:cs typeface="CMU Serif Roman"/>
              </a:rPr>
              <a:t>q</a:t>
            </a:r>
            <a:r>
              <a:rPr lang="en-US" sz="1100" baseline="-25000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pkh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 </a:t>
            </a:r>
          </a:p>
        </p:txBody>
      </p: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4B7879E2-30EC-C042-B6F4-96E52A9E5964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5901445" y="2532154"/>
            <a:ext cx="456418" cy="4731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14503A2F-5064-3A4C-9B23-E00D480E66BD}"/>
              </a:ext>
            </a:extLst>
          </p:cNvPr>
          <p:cNvSpPr txBox="1"/>
          <p:nvPr/>
        </p:nvSpPr>
        <p:spPr>
          <a:xfrm>
            <a:off x="6336858" y="2994767"/>
            <a:ext cx="13715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Current in</a:t>
            </a:r>
          </a:p>
          <a:p>
            <a:r>
              <a:rPr lang="en-US" dirty="0"/>
              <a:t>the opposite</a:t>
            </a:r>
          </a:p>
          <a:p>
            <a:r>
              <a:rPr lang="en-US" dirty="0"/>
              <a:t>direction</a:t>
            </a:r>
          </a:p>
        </p:txBody>
      </p:sp>
      <p:sp>
        <p:nvSpPr>
          <p:cNvPr id="176" name="CuadroTexto 364">
            <a:extLst>
              <a:ext uri="{FF2B5EF4-FFF2-40B4-BE49-F238E27FC236}">
                <a16:creationId xmlns:a16="http://schemas.microsoft.com/office/drawing/2014/main" id="{6AFC1002-0F73-504B-95FD-D59B4374142B}"/>
              </a:ext>
            </a:extLst>
          </p:cNvPr>
          <p:cNvSpPr txBox="1"/>
          <p:nvPr/>
        </p:nvSpPr>
        <p:spPr>
          <a:xfrm>
            <a:off x="5267098" y="3201901"/>
            <a:ext cx="9477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I</a:t>
            </a:r>
            <a:r>
              <a:rPr lang="en-US" sz="1100" baseline="-25000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pkh</a:t>
            </a:r>
            <a:r>
              <a:rPr lang="en-US" sz="1100" baseline="-25000" dirty="0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 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&gt;P</a:t>
            </a:r>
            <a:r>
              <a:rPr lang="en-US" sz="1100" baseline="-25000" dirty="0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521393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Arco 180">
            <a:extLst>
              <a:ext uri="{FF2B5EF4-FFF2-40B4-BE49-F238E27FC236}">
                <a16:creationId xmlns:a16="http://schemas.microsoft.com/office/drawing/2014/main" id="{51814B98-1147-5C45-8481-B24D17B8EF49}"/>
              </a:ext>
            </a:extLst>
          </p:cNvPr>
          <p:cNvSpPr/>
          <p:nvPr/>
        </p:nvSpPr>
        <p:spPr>
          <a:xfrm flipV="1">
            <a:off x="4498910" y="2133390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605" name="Arco 181">
            <a:extLst>
              <a:ext uri="{FF2B5EF4-FFF2-40B4-BE49-F238E27FC236}">
                <a16:creationId xmlns:a16="http://schemas.microsoft.com/office/drawing/2014/main" id="{E944D924-5B99-C443-B59C-F99A33BB2572}"/>
              </a:ext>
            </a:extLst>
          </p:cNvPr>
          <p:cNvSpPr/>
          <p:nvPr/>
        </p:nvSpPr>
        <p:spPr>
          <a:xfrm flipV="1">
            <a:off x="4456362" y="2133389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606" name="Arco 184">
            <a:extLst>
              <a:ext uri="{FF2B5EF4-FFF2-40B4-BE49-F238E27FC236}">
                <a16:creationId xmlns:a16="http://schemas.microsoft.com/office/drawing/2014/main" id="{ABA06770-EBA7-B84E-A6CB-D4DD4E78F854}"/>
              </a:ext>
            </a:extLst>
          </p:cNvPr>
          <p:cNvSpPr/>
          <p:nvPr/>
        </p:nvSpPr>
        <p:spPr>
          <a:xfrm flipV="1">
            <a:off x="4413815" y="2133388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607" name="Arco 161">
            <a:extLst>
              <a:ext uri="{FF2B5EF4-FFF2-40B4-BE49-F238E27FC236}">
                <a16:creationId xmlns:a16="http://schemas.microsoft.com/office/drawing/2014/main" id="{FC9132A6-8434-6E48-B5CF-D561A35C3E6B}"/>
              </a:ext>
            </a:extLst>
          </p:cNvPr>
          <p:cNvSpPr/>
          <p:nvPr/>
        </p:nvSpPr>
        <p:spPr>
          <a:xfrm flipV="1">
            <a:off x="5774792" y="2136290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608" name="Arco 163">
            <a:extLst>
              <a:ext uri="{FF2B5EF4-FFF2-40B4-BE49-F238E27FC236}">
                <a16:creationId xmlns:a16="http://schemas.microsoft.com/office/drawing/2014/main" id="{9D53CAD1-BC6D-D54B-9976-5D20E6179E1C}"/>
              </a:ext>
            </a:extLst>
          </p:cNvPr>
          <p:cNvSpPr/>
          <p:nvPr/>
        </p:nvSpPr>
        <p:spPr>
          <a:xfrm flipV="1">
            <a:off x="5732244" y="2136289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609" name="Arco 169">
            <a:extLst>
              <a:ext uri="{FF2B5EF4-FFF2-40B4-BE49-F238E27FC236}">
                <a16:creationId xmlns:a16="http://schemas.microsoft.com/office/drawing/2014/main" id="{FE9B6137-22AB-D746-9333-969D3B7CC10C}"/>
              </a:ext>
            </a:extLst>
          </p:cNvPr>
          <p:cNvSpPr/>
          <p:nvPr/>
        </p:nvSpPr>
        <p:spPr>
          <a:xfrm flipV="1">
            <a:off x="5689697" y="2136288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cxnSp>
        <p:nvCxnSpPr>
          <p:cNvPr id="610" name="Conector recto 145">
            <a:extLst>
              <a:ext uri="{FF2B5EF4-FFF2-40B4-BE49-F238E27FC236}">
                <a16:creationId xmlns:a16="http://schemas.microsoft.com/office/drawing/2014/main" id="{9BAE5E65-74B0-534F-8561-D162F6C595E0}"/>
              </a:ext>
            </a:extLst>
          </p:cNvPr>
          <p:cNvCxnSpPr>
            <a:cxnSpLocks/>
            <a:stCxn id="294" idx="1"/>
            <a:endCxn id="279" idx="3"/>
          </p:cNvCxnSpPr>
          <p:nvPr/>
        </p:nvCxnSpPr>
        <p:spPr>
          <a:xfrm flipH="1">
            <a:off x="3623598" y="2422864"/>
            <a:ext cx="3030416" cy="6941"/>
          </a:xfrm>
          <a:prstGeom prst="line">
            <a:avLst/>
          </a:prstGeom>
          <a:ln w="63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1" name="Rectángulo 146">
            <a:extLst>
              <a:ext uri="{FF2B5EF4-FFF2-40B4-BE49-F238E27FC236}">
                <a16:creationId xmlns:a16="http://schemas.microsoft.com/office/drawing/2014/main" id="{F2737D8C-2AFD-E44F-B96A-352DFC9D8BB7}"/>
              </a:ext>
            </a:extLst>
          </p:cNvPr>
          <p:cNvSpPr/>
          <p:nvPr/>
        </p:nvSpPr>
        <p:spPr>
          <a:xfrm rot="5400000">
            <a:off x="5511116" y="2354232"/>
            <a:ext cx="124994" cy="11070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612" name="Rectángulo 149">
            <a:extLst>
              <a:ext uri="{FF2B5EF4-FFF2-40B4-BE49-F238E27FC236}">
                <a16:creationId xmlns:a16="http://schemas.microsoft.com/office/drawing/2014/main" id="{605E75ED-2FED-B746-AB90-CEFEF69228B8}"/>
              </a:ext>
            </a:extLst>
          </p:cNvPr>
          <p:cNvSpPr/>
          <p:nvPr/>
        </p:nvSpPr>
        <p:spPr>
          <a:xfrm rot="5400000">
            <a:off x="4606754" y="2363986"/>
            <a:ext cx="124994" cy="110707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613" name="Elipse 158">
            <a:extLst>
              <a:ext uri="{FF2B5EF4-FFF2-40B4-BE49-F238E27FC236}">
                <a16:creationId xmlns:a16="http://schemas.microsoft.com/office/drawing/2014/main" id="{EED8237F-F015-9F41-AC8A-306D8BED7BB0}"/>
              </a:ext>
            </a:extLst>
          </p:cNvPr>
          <p:cNvSpPr/>
          <p:nvPr/>
        </p:nvSpPr>
        <p:spPr>
          <a:xfrm rot="10800000">
            <a:off x="4293095" y="1886124"/>
            <a:ext cx="241439" cy="25324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/>
          </a:p>
        </p:txBody>
      </p:sp>
      <p:cxnSp>
        <p:nvCxnSpPr>
          <p:cNvPr id="614" name="Conector recto 159">
            <a:extLst>
              <a:ext uri="{FF2B5EF4-FFF2-40B4-BE49-F238E27FC236}">
                <a16:creationId xmlns:a16="http://schemas.microsoft.com/office/drawing/2014/main" id="{D374536D-8780-044A-A1FB-4373EFC5F905}"/>
              </a:ext>
            </a:extLst>
          </p:cNvPr>
          <p:cNvCxnSpPr>
            <a:cxnSpLocks/>
            <a:stCxn id="606" idx="0"/>
          </p:cNvCxnSpPr>
          <p:nvPr/>
        </p:nvCxnSpPr>
        <p:spPr>
          <a:xfrm flipV="1">
            <a:off x="4413815" y="2133390"/>
            <a:ext cx="0" cy="171785"/>
          </a:xfrm>
          <a:prstGeom prst="line">
            <a:avLst/>
          </a:prstGeom>
          <a:ln w="127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5" name="CuadroTexto 160">
            <a:extLst>
              <a:ext uri="{FF2B5EF4-FFF2-40B4-BE49-F238E27FC236}">
                <a16:creationId xmlns:a16="http://schemas.microsoft.com/office/drawing/2014/main" id="{7CC17FCE-380E-4D42-85C5-28720E8D7110}"/>
              </a:ext>
            </a:extLst>
          </p:cNvPr>
          <p:cNvSpPr txBox="1"/>
          <p:nvPr/>
        </p:nvSpPr>
        <p:spPr>
          <a:xfrm>
            <a:off x="4251845" y="1851712"/>
            <a:ext cx="318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>
                <a:latin typeface="CMU Serif Upright Italic Uprigh" panose="02000603000000000000" pitchFamily="2" charset="0"/>
                <a:ea typeface="CMU Serif Upright Italic Uprigh" panose="02000603000000000000" pitchFamily="2" charset="0"/>
                <a:cs typeface="CMU Serif Upright Italic Uprigh" panose="02000603000000000000" pitchFamily="2" charset="0"/>
              </a:rPr>
              <a:t>i</a:t>
            </a:r>
            <a:endParaRPr lang="en-US" sz="1400" b="1" dirty="0">
              <a:latin typeface="CMU Serif Upright Italic Uprigh" panose="02000603000000000000" pitchFamily="2" charset="0"/>
              <a:ea typeface="CMU Serif Upright Italic Uprigh" panose="02000603000000000000" pitchFamily="2" charset="0"/>
              <a:cs typeface="CMU Serif Upright Italic Uprigh" panose="02000603000000000000" pitchFamily="2" charset="0"/>
            </a:endParaRPr>
          </a:p>
        </p:txBody>
      </p:sp>
      <p:sp>
        <p:nvSpPr>
          <p:cNvPr id="616" name="Elipse 155">
            <a:extLst>
              <a:ext uri="{FF2B5EF4-FFF2-40B4-BE49-F238E27FC236}">
                <a16:creationId xmlns:a16="http://schemas.microsoft.com/office/drawing/2014/main" id="{B4602223-8D72-4048-AD16-E51BB2EC44C2}"/>
              </a:ext>
            </a:extLst>
          </p:cNvPr>
          <p:cNvSpPr/>
          <p:nvPr/>
        </p:nvSpPr>
        <p:spPr>
          <a:xfrm rot="10800000">
            <a:off x="5697594" y="1926762"/>
            <a:ext cx="241439" cy="25324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/>
          </a:p>
        </p:txBody>
      </p:sp>
      <p:cxnSp>
        <p:nvCxnSpPr>
          <p:cNvPr id="617" name="Conector recto 156">
            <a:extLst>
              <a:ext uri="{FF2B5EF4-FFF2-40B4-BE49-F238E27FC236}">
                <a16:creationId xmlns:a16="http://schemas.microsoft.com/office/drawing/2014/main" id="{B753F097-E746-C34C-B6B0-D2F672EBB6CC}"/>
              </a:ext>
            </a:extLst>
          </p:cNvPr>
          <p:cNvCxnSpPr/>
          <p:nvPr/>
        </p:nvCxnSpPr>
        <p:spPr>
          <a:xfrm flipV="1">
            <a:off x="5811490" y="2174028"/>
            <a:ext cx="0" cy="171785"/>
          </a:xfrm>
          <a:prstGeom prst="line">
            <a:avLst/>
          </a:prstGeom>
          <a:ln w="127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7" name="CuadroTexto 205">
            <a:extLst>
              <a:ext uri="{FF2B5EF4-FFF2-40B4-BE49-F238E27FC236}">
                <a16:creationId xmlns:a16="http://schemas.microsoft.com/office/drawing/2014/main" id="{AA709882-54FA-7645-916C-3CA507DC428C}"/>
              </a:ext>
            </a:extLst>
          </p:cNvPr>
          <p:cNvSpPr txBox="1"/>
          <p:nvPr/>
        </p:nvSpPr>
        <p:spPr>
          <a:xfrm>
            <a:off x="3437766" y="1558918"/>
            <a:ext cx="711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MU Serif Roman"/>
                <a:cs typeface="CMU Serif Roman"/>
              </a:rPr>
              <a:t>Backup </a:t>
            </a:r>
            <a:br>
              <a:rPr lang="en-US" sz="900" dirty="0">
                <a:latin typeface="CMU Serif Roman"/>
                <a:cs typeface="CMU Serif Roman"/>
              </a:rPr>
            </a:br>
            <a:r>
              <a:rPr lang="en-US" sz="900" dirty="0">
                <a:latin typeface="CMU Serif Roman"/>
                <a:cs typeface="CMU Serif Roman"/>
              </a:rPr>
              <a:t>Relay</a:t>
            </a:r>
            <a:r>
              <a:rPr lang="en-US" sz="900" i="1" dirty="0">
                <a:latin typeface="CMU Serif Roman"/>
                <a:cs typeface="CMU Serif Roman"/>
              </a:rPr>
              <a:t> C </a:t>
            </a:r>
            <a:endParaRPr lang="en-US" sz="900" i="1" baseline="-25000" dirty="0">
              <a:latin typeface="CMU Serif Roman"/>
              <a:cs typeface="CMU Serif Roman"/>
            </a:endParaRPr>
          </a:p>
        </p:txBody>
      </p:sp>
      <p:sp>
        <p:nvSpPr>
          <p:cNvPr id="640" name="CuadroTexto 339">
            <a:extLst>
              <a:ext uri="{FF2B5EF4-FFF2-40B4-BE49-F238E27FC236}">
                <a16:creationId xmlns:a16="http://schemas.microsoft.com/office/drawing/2014/main" id="{1C85EB32-D4CE-3643-BDF4-417A04C83FE4}"/>
              </a:ext>
            </a:extLst>
          </p:cNvPr>
          <p:cNvSpPr txBox="1"/>
          <p:nvPr/>
        </p:nvSpPr>
        <p:spPr>
          <a:xfrm>
            <a:off x="6235543" y="1573517"/>
            <a:ext cx="759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MU Serif Roman"/>
                <a:cs typeface="CMU Serif Roman"/>
              </a:rPr>
              <a:t>Backup </a:t>
            </a:r>
          </a:p>
          <a:p>
            <a:r>
              <a:rPr lang="en-US" sz="900" dirty="0">
                <a:latin typeface="CMU Serif Roman"/>
                <a:cs typeface="CMU Serif Roman"/>
              </a:rPr>
              <a:t>Relay </a:t>
            </a:r>
            <a:r>
              <a:rPr lang="en-US" sz="900" i="1" dirty="0">
                <a:latin typeface="CMU Serif Roman"/>
                <a:cs typeface="CMU Serif Roman"/>
              </a:rPr>
              <a:t>D</a:t>
            </a:r>
            <a:r>
              <a:rPr lang="en-US" sz="900" dirty="0">
                <a:latin typeface="CMU Serif Roman"/>
                <a:cs typeface="CMU Serif Roman"/>
              </a:rPr>
              <a:t>  </a:t>
            </a:r>
            <a:endParaRPr lang="en-US" sz="900" i="1" baseline="-25000" dirty="0">
              <a:latin typeface="CMU Serif Roman"/>
              <a:cs typeface="CMU Serif Roman"/>
            </a:endParaRPr>
          </a:p>
        </p:txBody>
      </p:sp>
      <p:sp>
        <p:nvSpPr>
          <p:cNvPr id="653" name="CuadroTexto 364">
            <a:extLst>
              <a:ext uri="{FF2B5EF4-FFF2-40B4-BE49-F238E27FC236}">
                <a16:creationId xmlns:a16="http://schemas.microsoft.com/office/drawing/2014/main" id="{3DA17A2E-D9F4-B34B-AD84-80A5771509C5}"/>
              </a:ext>
            </a:extLst>
          </p:cNvPr>
          <p:cNvSpPr txBox="1"/>
          <p:nvPr/>
        </p:nvSpPr>
        <p:spPr>
          <a:xfrm>
            <a:off x="4135829" y="1534499"/>
            <a:ext cx="1304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MU Serif Roman"/>
                <a:cs typeface="CMU Serif Roman"/>
              </a:rPr>
              <a:t>Primary              </a:t>
            </a:r>
          </a:p>
          <a:p>
            <a:r>
              <a:rPr lang="en-US" sz="900" dirty="0">
                <a:latin typeface="CMU Serif Roman"/>
                <a:cs typeface="CMU Serif Roman"/>
              </a:rPr>
              <a:t>Relay </a:t>
            </a:r>
            <a:r>
              <a:rPr lang="en-US" sz="900" i="1" dirty="0">
                <a:latin typeface="CMU Serif Roman"/>
                <a:cs typeface="CMU Serif Roman"/>
              </a:rPr>
              <a:t>A</a:t>
            </a:r>
            <a:endParaRPr lang="en-US" sz="1050" b="1" i="1" baseline="-25000" dirty="0">
              <a:solidFill>
                <a:srgbClr val="FF0000"/>
              </a:solidFill>
              <a:latin typeface="CMU Serif Roman"/>
              <a:cs typeface="CMU Serif Roman"/>
            </a:endParaRPr>
          </a:p>
        </p:txBody>
      </p:sp>
      <p:sp>
        <p:nvSpPr>
          <p:cNvPr id="655" name="CuadroTexto 364">
            <a:extLst>
              <a:ext uri="{FF2B5EF4-FFF2-40B4-BE49-F238E27FC236}">
                <a16:creationId xmlns:a16="http://schemas.microsoft.com/office/drawing/2014/main" id="{93E97299-70F7-3B4C-9692-FE1C84A8E849}"/>
              </a:ext>
            </a:extLst>
          </p:cNvPr>
          <p:cNvSpPr txBox="1"/>
          <p:nvPr/>
        </p:nvSpPr>
        <p:spPr>
          <a:xfrm>
            <a:off x="5540330" y="1577720"/>
            <a:ext cx="705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MU Serif Roman"/>
                <a:cs typeface="CMU Serif Roman"/>
              </a:rPr>
              <a:t>Primary              </a:t>
            </a:r>
          </a:p>
          <a:p>
            <a:r>
              <a:rPr lang="en-US" sz="900" dirty="0">
                <a:latin typeface="CMU Serif Roman"/>
                <a:cs typeface="CMU Serif Roman"/>
              </a:rPr>
              <a:t>Relay </a:t>
            </a:r>
            <a:r>
              <a:rPr lang="en-US" sz="900" i="1" dirty="0">
                <a:latin typeface="CMU Serif Roman"/>
                <a:cs typeface="CMU Serif Roman"/>
              </a:rPr>
              <a:t>B</a:t>
            </a:r>
            <a:endParaRPr lang="en-US" sz="1050" b="1" i="1" baseline="-25000" dirty="0">
              <a:solidFill>
                <a:srgbClr val="FF0000"/>
              </a:solidFill>
              <a:latin typeface="CMU Serif Roman"/>
              <a:cs typeface="CMU Serif Roman"/>
            </a:endParaRPr>
          </a:p>
        </p:txBody>
      </p:sp>
      <p:grpSp>
        <p:nvGrpSpPr>
          <p:cNvPr id="74" name="Grupo 73">
            <a:extLst>
              <a:ext uri="{FF2B5EF4-FFF2-40B4-BE49-F238E27FC236}">
                <a16:creationId xmlns:a16="http://schemas.microsoft.com/office/drawing/2014/main" id="{BC423973-EB1B-4B91-B353-65DB48FE943A}"/>
              </a:ext>
            </a:extLst>
          </p:cNvPr>
          <p:cNvGrpSpPr/>
          <p:nvPr/>
        </p:nvGrpSpPr>
        <p:grpSpPr>
          <a:xfrm>
            <a:off x="3959804" y="2130992"/>
            <a:ext cx="363420" cy="172118"/>
            <a:chOff x="3106615" y="993425"/>
            <a:chExt cx="363420" cy="172118"/>
          </a:xfrm>
        </p:grpSpPr>
        <p:grpSp>
          <p:nvGrpSpPr>
            <p:cNvPr id="659" name="Agrupar 51">
              <a:extLst>
                <a:ext uri="{FF2B5EF4-FFF2-40B4-BE49-F238E27FC236}">
                  <a16:creationId xmlns:a16="http://schemas.microsoft.com/office/drawing/2014/main" id="{B54E866F-F625-6840-A3A1-57000B3257A7}"/>
                </a:ext>
              </a:extLst>
            </p:cNvPr>
            <p:cNvGrpSpPr/>
            <p:nvPr/>
          </p:nvGrpSpPr>
          <p:grpSpPr>
            <a:xfrm>
              <a:off x="3106615" y="993425"/>
              <a:ext cx="176025" cy="172118"/>
              <a:chOff x="513989" y="2970944"/>
              <a:chExt cx="713232" cy="713206"/>
            </a:xfrm>
          </p:grpSpPr>
          <p:sp>
            <p:nvSpPr>
              <p:cNvPr id="667" name="Elipse 24">
                <a:extLst>
                  <a:ext uri="{FF2B5EF4-FFF2-40B4-BE49-F238E27FC236}">
                    <a16:creationId xmlns:a16="http://schemas.microsoft.com/office/drawing/2014/main" id="{DA949762-1E73-F044-AFF5-F8ABA0F41E58}"/>
                  </a:ext>
                </a:extLst>
              </p:cNvPr>
              <p:cNvSpPr/>
              <p:nvPr/>
            </p:nvSpPr>
            <p:spPr>
              <a:xfrm>
                <a:off x="513989" y="2970944"/>
                <a:ext cx="713232" cy="713206"/>
              </a:xfrm>
              <a:prstGeom prst="ellipse">
                <a:avLst/>
              </a:prstGeom>
              <a:solidFill>
                <a:srgbClr val="FFFF00"/>
              </a:solidFill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400"/>
              </a:p>
            </p:txBody>
          </p:sp>
          <p:grpSp>
            <p:nvGrpSpPr>
              <p:cNvPr id="668" name="Agrupar 50">
                <a:extLst>
                  <a:ext uri="{FF2B5EF4-FFF2-40B4-BE49-F238E27FC236}">
                    <a16:creationId xmlns:a16="http://schemas.microsoft.com/office/drawing/2014/main" id="{BD3C5830-2853-1A41-AA53-512E92DE5717}"/>
                  </a:ext>
                </a:extLst>
              </p:cNvPr>
              <p:cNvGrpSpPr/>
              <p:nvPr/>
            </p:nvGrpSpPr>
            <p:grpSpPr>
              <a:xfrm>
                <a:off x="640043" y="3154486"/>
                <a:ext cx="473632" cy="331761"/>
                <a:chOff x="870606" y="4709671"/>
                <a:chExt cx="473632" cy="331761"/>
              </a:xfrm>
            </p:grpSpPr>
            <p:sp>
              <p:nvSpPr>
                <p:cNvPr id="669" name="Arco 25">
                  <a:extLst>
                    <a:ext uri="{FF2B5EF4-FFF2-40B4-BE49-F238E27FC236}">
                      <a16:creationId xmlns:a16="http://schemas.microsoft.com/office/drawing/2014/main" id="{18F1EF6B-11A6-3A43-BE0F-F7D6A6DAA599}"/>
                    </a:ext>
                  </a:extLst>
                </p:cNvPr>
                <p:cNvSpPr/>
                <p:nvPr/>
              </p:nvSpPr>
              <p:spPr>
                <a:xfrm rot="10800000" flipV="1">
                  <a:off x="870606" y="4773149"/>
                  <a:ext cx="224651" cy="268283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  <p:sp>
              <p:nvSpPr>
                <p:cNvPr id="670" name="Arco 26">
                  <a:extLst>
                    <a:ext uri="{FF2B5EF4-FFF2-40B4-BE49-F238E27FC236}">
                      <a16:creationId xmlns:a16="http://schemas.microsoft.com/office/drawing/2014/main" id="{A151C2E0-8C74-E74F-B42E-86B99A6BB046}"/>
                    </a:ext>
                  </a:extLst>
                </p:cNvPr>
                <p:cNvSpPr/>
                <p:nvPr/>
              </p:nvSpPr>
              <p:spPr>
                <a:xfrm flipV="1">
                  <a:off x="1095269" y="4709671"/>
                  <a:ext cx="248969" cy="331757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</p:grpSp>
        </p:grpSp>
        <p:cxnSp>
          <p:nvCxnSpPr>
            <p:cNvPr id="660" name="Conector recto 38">
              <a:extLst>
                <a:ext uri="{FF2B5EF4-FFF2-40B4-BE49-F238E27FC236}">
                  <a16:creationId xmlns:a16="http://schemas.microsoft.com/office/drawing/2014/main" id="{97AA1FE1-F76E-114A-8F02-C3B6ED2284EF}"/>
                </a:ext>
              </a:extLst>
            </p:cNvPr>
            <p:cNvCxnSpPr>
              <a:cxnSpLocks/>
              <a:stCxn id="667" idx="6"/>
            </p:cNvCxnSpPr>
            <p:nvPr/>
          </p:nvCxnSpPr>
          <p:spPr>
            <a:xfrm>
              <a:off x="3282640" y="1079484"/>
              <a:ext cx="187395" cy="0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6" name="Conector recto 257">
            <a:extLst>
              <a:ext uri="{FF2B5EF4-FFF2-40B4-BE49-F238E27FC236}">
                <a16:creationId xmlns:a16="http://schemas.microsoft.com/office/drawing/2014/main" id="{2683BB85-1ED4-4C45-B237-CD0A1A1AD1CF}"/>
              </a:ext>
            </a:extLst>
          </p:cNvPr>
          <p:cNvCxnSpPr>
            <a:cxnSpLocks/>
          </p:cNvCxnSpPr>
          <p:nvPr/>
        </p:nvCxnSpPr>
        <p:spPr>
          <a:xfrm flipV="1">
            <a:off x="5133522" y="2416913"/>
            <a:ext cx="167164" cy="207844"/>
          </a:xfrm>
          <a:prstGeom prst="line">
            <a:avLst/>
          </a:prstGeom>
          <a:ln w="12700" cmpd="sng">
            <a:solidFill>
              <a:srgbClr val="FF000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0" name="CuadroTexto 160">
            <a:extLst>
              <a:ext uri="{FF2B5EF4-FFF2-40B4-BE49-F238E27FC236}">
                <a16:creationId xmlns:a16="http://schemas.microsoft.com/office/drawing/2014/main" id="{163F94BF-8AF9-334F-BF3E-2889FD00685A}"/>
              </a:ext>
            </a:extLst>
          </p:cNvPr>
          <p:cNvSpPr txBox="1"/>
          <p:nvPr/>
        </p:nvSpPr>
        <p:spPr>
          <a:xfrm>
            <a:off x="5651574" y="1876309"/>
            <a:ext cx="318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CMU Serif Upright Italic Uprigh" panose="02000603000000000000" pitchFamily="2" charset="0"/>
                <a:ea typeface="CMU Serif Upright Italic Uprigh" panose="02000603000000000000" pitchFamily="2" charset="0"/>
                <a:cs typeface="CMU Serif Upright Italic Uprigh" panose="02000603000000000000" pitchFamily="2" charset="0"/>
              </a:rPr>
              <a:t>q</a:t>
            </a:r>
          </a:p>
        </p:txBody>
      </p:sp>
      <p:sp>
        <p:nvSpPr>
          <p:cNvPr id="249" name="Arco 180">
            <a:extLst>
              <a:ext uri="{FF2B5EF4-FFF2-40B4-BE49-F238E27FC236}">
                <a16:creationId xmlns:a16="http://schemas.microsoft.com/office/drawing/2014/main" id="{528DAD09-988C-4398-94CF-A78C5DB65BD6}"/>
              </a:ext>
            </a:extLst>
          </p:cNvPr>
          <p:cNvSpPr/>
          <p:nvPr/>
        </p:nvSpPr>
        <p:spPr>
          <a:xfrm flipV="1">
            <a:off x="3758103" y="2149422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68" name="Arco 181">
            <a:extLst>
              <a:ext uri="{FF2B5EF4-FFF2-40B4-BE49-F238E27FC236}">
                <a16:creationId xmlns:a16="http://schemas.microsoft.com/office/drawing/2014/main" id="{3309847F-CFA0-4717-8B3B-500957ED3673}"/>
              </a:ext>
            </a:extLst>
          </p:cNvPr>
          <p:cNvSpPr/>
          <p:nvPr/>
        </p:nvSpPr>
        <p:spPr>
          <a:xfrm flipV="1">
            <a:off x="3715555" y="2149421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72" name="Arco 184">
            <a:extLst>
              <a:ext uri="{FF2B5EF4-FFF2-40B4-BE49-F238E27FC236}">
                <a16:creationId xmlns:a16="http://schemas.microsoft.com/office/drawing/2014/main" id="{79C16DEB-3441-4AC8-BFB2-A63126F9FB50}"/>
              </a:ext>
            </a:extLst>
          </p:cNvPr>
          <p:cNvSpPr/>
          <p:nvPr/>
        </p:nvSpPr>
        <p:spPr>
          <a:xfrm flipV="1">
            <a:off x="3673008" y="2149420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73" name="Rectángulo 149">
            <a:extLst>
              <a:ext uri="{FF2B5EF4-FFF2-40B4-BE49-F238E27FC236}">
                <a16:creationId xmlns:a16="http://schemas.microsoft.com/office/drawing/2014/main" id="{B97F8DD9-E8FA-415A-81A6-29F93E1E54EA}"/>
              </a:ext>
            </a:extLst>
          </p:cNvPr>
          <p:cNvSpPr/>
          <p:nvPr/>
        </p:nvSpPr>
        <p:spPr>
          <a:xfrm rot="5400000">
            <a:off x="3865947" y="2367016"/>
            <a:ext cx="124994" cy="110707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74" name="Elipse 158">
            <a:extLst>
              <a:ext uri="{FF2B5EF4-FFF2-40B4-BE49-F238E27FC236}">
                <a16:creationId xmlns:a16="http://schemas.microsoft.com/office/drawing/2014/main" id="{359BBD3D-E9BA-4B3B-B27C-8AF5A572E95C}"/>
              </a:ext>
            </a:extLst>
          </p:cNvPr>
          <p:cNvSpPr/>
          <p:nvPr/>
        </p:nvSpPr>
        <p:spPr>
          <a:xfrm rot="10800000">
            <a:off x="3552288" y="1902156"/>
            <a:ext cx="241439" cy="25324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/>
          </a:p>
        </p:txBody>
      </p:sp>
      <p:cxnSp>
        <p:nvCxnSpPr>
          <p:cNvPr id="275" name="Conector recto 159">
            <a:extLst>
              <a:ext uri="{FF2B5EF4-FFF2-40B4-BE49-F238E27FC236}">
                <a16:creationId xmlns:a16="http://schemas.microsoft.com/office/drawing/2014/main" id="{04775ECF-E893-4C46-890D-A883625CE64E}"/>
              </a:ext>
            </a:extLst>
          </p:cNvPr>
          <p:cNvCxnSpPr>
            <a:cxnSpLocks/>
            <a:stCxn id="272" idx="0"/>
          </p:cNvCxnSpPr>
          <p:nvPr/>
        </p:nvCxnSpPr>
        <p:spPr>
          <a:xfrm flipV="1">
            <a:off x="3673008" y="2149422"/>
            <a:ext cx="0" cy="171785"/>
          </a:xfrm>
          <a:prstGeom prst="line">
            <a:avLst/>
          </a:prstGeom>
          <a:ln w="127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7" name="CuadroTexto 160">
            <a:extLst>
              <a:ext uri="{FF2B5EF4-FFF2-40B4-BE49-F238E27FC236}">
                <a16:creationId xmlns:a16="http://schemas.microsoft.com/office/drawing/2014/main" id="{88940CAA-D371-4D18-BE91-93DE4B4807F7}"/>
              </a:ext>
            </a:extLst>
          </p:cNvPr>
          <p:cNvSpPr txBox="1"/>
          <p:nvPr/>
        </p:nvSpPr>
        <p:spPr>
          <a:xfrm>
            <a:off x="3531814" y="1861466"/>
            <a:ext cx="318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CMU Serif Upright Italic Uprigh" panose="02000603000000000000" pitchFamily="2" charset="0"/>
                <a:ea typeface="CMU Serif Upright Italic Uprigh" panose="02000603000000000000" pitchFamily="2" charset="0"/>
                <a:cs typeface="CMU Serif Upright Italic Uprigh" panose="02000603000000000000" pitchFamily="2" charset="0"/>
              </a:rPr>
              <a:t>j</a:t>
            </a:r>
          </a:p>
        </p:txBody>
      </p:sp>
      <p:sp>
        <p:nvSpPr>
          <p:cNvPr id="279" name="Rectángulo 141">
            <a:extLst>
              <a:ext uri="{FF2B5EF4-FFF2-40B4-BE49-F238E27FC236}">
                <a16:creationId xmlns:a16="http://schemas.microsoft.com/office/drawing/2014/main" id="{4AE916BA-933C-47D6-B880-FCD5FFAEB2C0}"/>
              </a:ext>
            </a:extLst>
          </p:cNvPr>
          <p:cNvSpPr/>
          <p:nvPr/>
        </p:nvSpPr>
        <p:spPr>
          <a:xfrm>
            <a:off x="3577879" y="2299678"/>
            <a:ext cx="45719" cy="260253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83" name="Arco 161">
            <a:extLst>
              <a:ext uri="{FF2B5EF4-FFF2-40B4-BE49-F238E27FC236}">
                <a16:creationId xmlns:a16="http://schemas.microsoft.com/office/drawing/2014/main" id="{59851C37-1B70-4845-8E93-E22429DBB016}"/>
              </a:ext>
            </a:extLst>
          </p:cNvPr>
          <p:cNvSpPr/>
          <p:nvPr/>
        </p:nvSpPr>
        <p:spPr>
          <a:xfrm flipV="1">
            <a:off x="6547614" y="2132086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84" name="Arco 163">
            <a:extLst>
              <a:ext uri="{FF2B5EF4-FFF2-40B4-BE49-F238E27FC236}">
                <a16:creationId xmlns:a16="http://schemas.microsoft.com/office/drawing/2014/main" id="{9C9D2E6F-39DE-407A-8994-F1816220D052}"/>
              </a:ext>
            </a:extLst>
          </p:cNvPr>
          <p:cNvSpPr/>
          <p:nvPr/>
        </p:nvSpPr>
        <p:spPr>
          <a:xfrm flipV="1">
            <a:off x="6505066" y="2132085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85" name="Arco 169">
            <a:extLst>
              <a:ext uri="{FF2B5EF4-FFF2-40B4-BE49-F238E27FC236}">
                <a16:creationId xmlns:a16="http://schemas.microsoft.com/office/drawing/2014/main" id="{1B4C3958-B939-4852-A76E-0477FC333C03}"/>
              </a:ext>
            </a:extLst>
          </p:cNvPr>
          <p:cNvSpPr/>
          <p:nvPr/>
        </p:nvSpPr>
        <p:spPr>
          <a:xfrm flipV="1">
            <a:off x="6462519" y="2132084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86" name="Rectángulo 146">
            <a:extLst>
              <a:ext uri="{FF2B5EF4-FFF2-40B4-BE49-F238E27FC236}">
                <a16:creationId xmlns:a16="http://schemas.microsoft.com/office/drawing/2014/main" id="{1ECB0D31-84C2-4377-80F2-699EB30A6A8A}"/>
              </a:ext>
            </a:extLst>
          </p:cNvPr>
          <p:cNvSpPr/>
          <p:nvPr/>
        </p:nvSpPr>
        <p:spPr>
          <a:xfrm rot="5400000">
            <a:off x="6283938" y="2370500"/>
            <a:ext cx="124994" cy="11070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87" name="Elipse 155">
            <a:extLst>
              <a:ext uri="{FF2B5EF4-FFF2-40B4-BE49-F238E27FC236}">
                <a16:creationId xmlns:a16="http://schemas.microsoft.com/office/drawing/2014/main" id="{5E4E0D24-EE34-4B35-8E43-DF6A4A07CB1F}"/>
              </a:ext>
            </a:extLst>
          </p:cNvPr>
          <p:cNvSpPr/>
          <p:nvPr/>
        </p:nvSpPr>
        <p:spPr>
          <a:xfrm rot="10800000">
            <a:off x="6470416" y="1922558"/>
            <a:ext cx="241439" cy="25324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/>
          </a:p>
        </p:txBody>
      </p:sp>
      <p:cxnSp>
        <p:nvCxnSpPr>
          <p:cNvPr id="288" name="Conector recto 156">
            <a:extLst>
              <a:ext uri="{FF2B5EF4-FFF2-40B4-BE49-F238E27FC236}">
                <a16:creationId xmlns:a16="http://schemas.microsoft.com/office/drawing/2014/main" id="{4404693A-4D6F-43AA-92C0-981C53397C84}"/>
              </a:ext>
            </a:extLst>
          </p:cNvPr>
          <p:cNvCxnSpPr/>
          <p:nvPr/>
        </p:nvCxnSpPr>
        <p:spPr>
          <a:xfrm flipV="1">
            <a:off x="6591136" y="2169824"/>
            <a:ext cx="0" cy="171785"/>
          </a:xfrm>
          <a:prstGeom prst="line">
            <a:avLst/>
          </a:prstGeom>
          <a:ln w="127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1" name="CuadroTexto 160">
            <a:extLst>
              <a:ext uri="{FF2B5EF4-FFF2-40B4-BE49-F238E27FC236}">
                <a16:creationId xmlns:a16="http://schemas.microsoft.com/office/drawing/2014/main" id="{559E95F8-3437-4663-A9EE-5EFDEF952BDD}"/>
              </a:ext>
            </a:extLst>
          </p:cNvPr>
          <p:cNvSpPr txBox="1"/>
          <p:nvPr/>
        </p:nvSpPr>
        <p:spPr>
          <a:xfrm>
            <a:off x="6424396" y="1877397"/>
            <a:ext cx="318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CMU Serif Upright Italic Uprigh" panose="02000603000000000000" pitchFamily="2" charset="0"/>
                <a:ea typeface="CMU Serif Upright Italic Uprigh" panose="02000603000000000000" pitchFamily="2" charset="0"/>
                <a:cs typeface="CMU Serif Upright Italic Uprigh" panose="02000603000000000000" pitchFamily="2" charset="0"/>
              </a:rPr>
              <a:t>p</a:t>
            </a:r>
          </a:p>
        </p:txBody>
      </p:sp>
      <p:sp>
        <p:nvSpPr>
          <p:cNvPr id="292" name="Rectángulo 141">
            <a:extLst>
              <a:ext uri="{FF2B5EF4-FFF2-40B4-BE49-F238E27FC236}">
                <a16:creationId xmlns:a16="http://schemas.microsoft.com/office/drawing/2014/main" id="{EFB44826-E8AB-42D0-9623-58C63C8DD374}"/>
              </a:ext>
            </a:extLst>
          </p:cNvPr>
          <p:cNvSpPr/>
          <p:nvPr/>
        </p:nvSpPr>
        <p:spPr>
          <a:xfrm>
            <a:off x="4324192" y="2179439"/>
            <a:ext cx="45719" cy="369126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93" name="Rectángulo 141">
            <a:extLst>
              <a:ext uri="{FF2B5EF4-FFF2-40B4-BE49-F238E27FC236}">
                <a16:creationId xmlns:a16="http://schemas.microsoft.com/office/drawing/2014/main" id="{D5A028D5-3776-4104-B120-7169CEE75922}"/>
              </a:ext>
            </a:extLst>
          </p:cNvPr>
          <p:cNvSpPr/>
          <p:nvPr/>
        </p:nvSpPr>
        <p:spPr>
          <a:xfrm>
            <a:off x="5895841" y="2201051"/>
            <a:ext cx="45719" cy="313834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94" name="Rectángulo 141">
            <a:extLst>
              <a:ext uri="{FF2B5EF4-FFF2-40B4-BE49-F238E27FC236}">
                <a16:creationId xmlns:a16="http://schemas.microsoft.com/office/drawing/2014/main" id="{D94A9F07-525D-4C67-9845-A7BBE4517DB7}"/>
              </a:ext>
            </a:extLst>
          </p:cNvPr>
          <p:cNvSpPr/>
          <p:nvPr/>
        </p:nvSpPr>
        <p:spPr>
          <a:xfrm>
            <a:off x="6654014" y="2292737"/>
            <a:ext cx="45719" cy="260253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cxnSp>
        <p:nvCxnSpPr>
          <p:cNvPr id="295" name="Conector recto 257">
            <a:extLst>
              <a:ext uri="{FF2B5EF4-FFF2-40B4-BE49-F238E27FC236}">
                <a16:creationId xmlns:a16="http://schemas.microsoft.com/office/drawing/2014/main" id="{5EA8ACFE-C761-45C0-8AFE-264F75818C3C}"/>
              </a:ext>
            </a:extLst>
          </p:cNvPr>
          <p:cNvCxnSpPr>
            <a:cxnSpLocks/>
          </p:cNvCxnSpPr>
          <p:nvPr/>
        </p:nvCxnSpPr>
        <p:spPr>
          <a:xfrm flipV="1">
            <a:off x="5466300" y="2531222"/>
            <a:ext cx="341277" cy="5575"/>
          </a:xfrm>
          <a:prstGeom prst="line">
            <a:avLst/>
          </a:prstGeom>
          <a:ln w="12700" cmpd="sng">
            <a:solidFill>
              <a:srgbClr val="FF000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0" name="Grupo 69">
            <a:extLst>
              <a:ext uri="{FF2B5EF4-FFF2-40B4-BE49-F238E27FC236}">
                <a16:creationId xmlns:a16="http://schemas.microsoft.com/office/drawing/2014/main" id="{4D93DC39-E409-41C3-B05D-601F596B9FAA}"/>
              </a:ext>
            </a:extLst>
          </p:cNvPr>
          <p:cNvGrpSpPr/>
          <p:nvPr/>
        </p:nvGrpSpPr>
        <p:grpSpPr>
          <a:xfrm rot="2145844">
            <a:off x="4997670" y="2612470"/>
            <a:ext cx="222041" cy="89865"/>
            <a:chOff x="4170485" y="1487905"/>
            <a:chExt cx="222041" cy="89865"/>
          </a:xfrm>
        </p:grpSpPr>
        <p:cxnSp>
          <p:nvCxnSpPr>
            <p:cNvPr id="299" name="Conector recto 145">
              <a:extLst>
                <a:ext uri="{FF2B5EF4-FFF2-40B4-BE49-F238E27FC236}">
                  <a16:creationId xmlns:a16="http://schemas.microsoft.com/office/drawing/2014/main" id="{9D3D221A-0D2C-48B5-9843-3C5764E7F0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70485" y="1487905"/>
              <a:ext cx="222041" cy="2859"/>
            </a:xfrm>
            <a:prstGeom prst="line">
              <a:avLst/>
            </a:prstGeom>
            <a:ln w="6350" cmpd="sng">
              <a:solidFill>
                <a:srgbClr val="FF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Conector recto 145">
              <a:extLst>
                <a:ext uri="{FF2B5EF4-FFF2-40B4-BE49-F238E27FC236}">
                  <a16:creationId xmlns:a16="http://schemas.microsoft.com/office/drawing/2014/main" id="{C9853003-4A7D-494C-8E31-0174A64F0F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05330" y="1532039"/>
              <a:ext cx="152349" cy="0"/>
            </a:xfrm>
            <a:prstGeom prst="line">
              <a:avLst/>
            </a:prstGeom>
            <a:ln w="6350" cmpd="sng">
              <a:solidFill>
                <a:srgbClr val="FF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Conector recto 145">
              <a:extLst>
                <a:ext uri="{FF2B5EF4-FFF2-40B4-BE49-F238E27FC236}">
                  <a16:creationId xmlns:a16="http://schemas.microsoft.com/office/drawing/2014/main" id="{1FA6C23A-FFD8-4DDF-A5AE-E826C58174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49805" y="1577770"/>
              <a:ext cx="69640" cy="0"/>
            </a:xfrm>
            <a:prstGeom prst="line">
              <a:avLst/>
            </a:prstGeom>
            <a:ln w="6350" cmpd="sng">
              <a:solidFill>
                <a:srgbClr val="FF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Elipse 68">
            <a:extLst>
              <a:ext uri="{FF2B5EF4-FFF2-40B4-BE49-F238E27FC236}">
                <a16:creationId xmlns:a16="http://schemas.microsoft.com/office/drawing/2014/main" id="{EEF99DEC-C637-4E57-B2C5-1390FF25806E}"/>
              </a:ext>
            </a:extLst>
          </p:cNvPr>
          <p:cNvSpPr/>
          <p:nvPr/>
        </p:nvSpPr>
        <p:spPr>
          <a:xfrm>
            <a:off x="5250049" y="2391081"/>
            <a:ext cx="80752" cy="6224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311" name="Grupo 310">
            <a:extLst>
              <a:ext uri="{FF2B5EF4-FFF2-40B4-BE49-F238E27FC236}">
                <a16:creationId xmlns:a16="http://schemas.microsoft.com/office/drawing/2014/main" id="{DF7542AB-F5E7-4050-9673-31FCB9B968F8}"/>
              </a:ext>
            </a:extLst>
          </p:cNvPr>
          <p:cNvGrpSpPr/>
          <p:nvPr/>
        </p:nvGrpSpPr>
        <p:grpSpPr>
          <a:xfrm rot="10800000">
            <a:off x="5941560" y="2165380"/>
            <a:ext cx="363420" cy="172118"/>
            <a:chOff x="3106615" y="993425"/>
            <a:chExt cx="363420" cy="172118"/>
          </a:xfrm>
        </p:grpSpPr>
        <p:grpSp>
          <p:nvGrpSpPr>
            <p:cNvPr id="312" name="Agrupar 51">
              <a:extLst>
                <a:ext uri="{FF2B5EF4-FFF2-40B4-BE49-F238E27FC236}">
                  <a16:creationId xmlns:a16="http://schemas.microsoft.com/office/drawing/2014/main" id="{0EDA3E10-2663-4F3B-BE24-7FB1EA41DE2C}"/>
                </a:ext>
              </a:extLst>
            </p:cNvPr>
            <p:cNvGrpSpPr/>
            <p:nvPr/>
          </p:nvGrpSpPr>
          <p:grpSpPr>
            <a:xfrm>
              <a:off x="3106615" y="993425"/>
              <a:ext cx="176025" cy="172118"/>
              <a:chOff x="513989" y="2970944"/>
              <a:chExt cx="713232" cy="713206"/>
            </a:xfrm>
          </p:grpSpPr>
          <p:sp>
            <p:nvSpPr>
              <p:cNvPr id="314" name="Elipse 24">
                <a:extLst>
                  <a:ext uri="{FF2B5EF4-FFF2-40B4-BE49-F238E27FC236}">
                    <a16:creationId xmlns:a16="http://schemas.microsoft.com/office/drawing/2014/main" id="{8E871437-3E83-404A-B6BB-F43E1C9F443C}"/>
                  </a:ext>
                </a:extLst>
              </p:cNvPr>
              <p:cNvSpPr/>
              <p:nvPr/>
            </p:nvSpPr>
            <p:spPr>
              <a:xfrm>
                <a:off x="513989" y="2970944"/>
                <a:ext cx="713232" cy="713206"/>
              </a:xfrm>
              <a:prstGeom prst="ellipse">
                <a:avLst/>
              </a:prstGeom>
              <a:solidFill>
                <a:srgbClr val="FFFF00"/>
              </a:solidFill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400"/>
              </a:p>
            </p:txBody>
          </p:sp>
          <p:grpSp>
            <p:nvGrpSpPr>
              <p:cNvPr id="315" name="Agrupar 50">
                <a:extLst>
                  <a:ext uri="{FF2B5EF4-FFF2-40B4-BE49-F238E27FC236}">
                    <a16:creationId xmlns:a16="http://schemas.microsoft.com/office/drawing/2014/main" id="{A3FA3BF7-6C19-49B7-A0B2-654E9B1493C2}"/>
                  </a:ext>
                </a:extLst>
              </p:cNvPr>
              <p:cNvGrpSpPr/>
              <p:nvPr/>
            </p:nvGrpSpPr>
            <p:grpSpPr>
              <a:xfrm>
                <a:off x="640043" y="3154486"/>
                <a:ext cx="473632" cy="331761"/>
                <a:chOff x="870606" y="4709671"/>
                <a:chExt cx="473632" cy="331761"/>
              </a:xfrm>
            </p:grpSpPr>
            <p:sp>
              <p:nvSpPr>
                <p:cNvPr id="316" name="Arco 25">
                  <a:extLst>
                    <a:ext uri="{FF2B5EF4-FFF2-40B4-BE49-F238E27FC236}">
                      <a16:creationId xmlns:a16="http://schemas.microsoft.com/office/drawing/2014/main" id="{A27D3C1E-B8B6-4BD1-886C-A01591D9C6C8}"/>
                    </a:ext>
                  </a:extLst>
                </p:cNvPr>
                <p:cNvSpPr/>
                <p:nvPr/>
              </p:nvSpPr>
              <p:spPr>
                <a:xfrm rot="10800000" flipV="1">
                  <a:off x="870606" y="4773149"/>
                  <a:ext cx="224651" cy="268283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  <p:sp>
              <p:nvSpPr>
                <p:cNvPr id="317" name="Arco 26">
                  <a:extLst>
                    <a:ext uri="{FF2B5EF4-FFF2-40B4-BE49-F238E27FC236}">
                      <a16:creationId xmlns:a16="http://schemas.microsoft.com/office/drawing/2014/main" id="{A7D70774-FD63-421D-BB93-39BD2E53C86C}"/>
                    </a:ext>
                  </a:extLst>
                </p:cNvPr>
                <p:cNvSpPr/>
                <p:nvPr/>
              </p:nvSpPr>
              <p:spPr>
                <a:xfrm flipV="1">
                  <a:off x="1095269" y="4709671"/>
                  <a:ext cx="248969" cy="331757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</p:grpSp>
        </p:grpSp>
        <p:cxnSp>
          <p:nvCxnSpPr>
            <p:cNvPr id="313" name="Conector recto 38">
              <a:extLst>
                <a:ext uri="{FF2B5EF4-FFF2-40B4-BE49-F238E27FC236}">
                  <a16:creationId xmlns:a16="http://schemas.microsoft.com/office/drawing/2014/main" id="{E16C299D-1758-4650-83C7-3C875BEA82BB}"/>
                </a:ext>
              </a:extLst>
            </p:cNvPr>
            <p:cNvCxnSpPr>
              <a:cxnSpLocks/>
              <a:stCxn id="314" idx="6"/>
            </p:cNvCxnSpPr>
            <p:nvPr/>
          </p:nvCxnSpPr>
          <p:spPr>
            <a:xfrm>
              <a:off x="3282640" y="1079484"/>
              <a:ext cx="187395" cy="0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1" name="CuadroTexto 387">
            <a:extLst>
              <a:ext uri="{FF2B5EF4-FFF2-40B4-BE49-F238E27FC236}">
                <a16:creationId xmlns:a16="http://schemas.microsoft.com/office/drawing/2014/main" id="{26AE1B97-57A0-4655-9FE2-F73FB52D2AB3}"/>
              </a:ext>
            </a:extLst>
          </p:cNvPr>
          <p:cNvSpPr txBox="1"/>
          <p:nvPr/>
        </p:nvSpPr>
        <p:spPr>
          <a:xfrm>
            <a:off x="4571590" y="1561457"/>
            <a:ext cx="11418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</a:t>
            </a:r>
            <a:r>
              <a:rPr lang="en-US" sz="1050" i="1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B </a:t>
            </a:r>
            <a:r>
              <a:rPr lang="en-US" sz="1050" i="1" dirty="0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&lt; T</a:t>
            </a:r>
            <a:r>
              <a:rPr lang="en-US" sz="1050" i="1" baseline="-25000" dirty="0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A</a:t>
            </a:r>
            <a:endParaRPr lang="en-US" sz="1050" i="1" baseline="-250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graphicFrame>
        <p:nvGraphicFramePr>
          <p:cNvPr id="3" name="Objeto 2"/>
          <p:cNvGraphicFramePr>
            <a:graphicFrameLocks noChangeAspect="1"/>
          </p:cNvGraphicFramePr>
          <p:nvPr/>
        </p:nvGraphicFramePr>
        <p:xfrm>
          <a:off x="7029420" y="2632628"/>
          <a:ext cx="1270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4" name="Ecuación" r:id="rId4" imgW="127000" imgH="203200" progId="Equation.3">
                  <p:embed/>
                </p:oleObj>
              </mc:Choice>
              <mc:Fallback>
                <p:oleObj name="Ecuación" r:id="rId4" imgW="127000" imgH="203200" progId="Equation.3">
                  <p:embed/>
                  <p:pic>
                    <p:nvPicPr>
                      <p:cNvPr id="3" name="Objeto 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029420" y="2632628"/>
                        <a:ext cx="1270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EEEBD13D-C1EC-BC40-8E0C-0F148A5D498A}"/>
              </a:ext>
            </a:extLst>
          </p:cNvPr>
          <p:cNvGrpSpPr/>
          <p:nvPr/>
        </p:nvGrpSpPr>
        <p:grpSpPr>
          <a:xfrm>
            <a:off x="-186367" y="1724468"/>
            <a:ext cx="3164778" cy="261610"/>
            <a:chOff x="2462098" y="2600947"/>
            <a:chExt cx="3164778" cy="261610"/>
          </a:xfrm>
        </p:grpSpPr>
        <p:sp>
          <p:nvSpPr>
            <p:cNvPr id="345" name="CuadroTexto 364">
              <a:extLst>
                <a:ext uri="{FF2B5EF4-FFF2-40B4-BE49-F238E27FC236}">
                  <a16:creationId xmlns:a16="http://schemas.microsoft.com/office/drawing/2014/main" id="{AF181574-09B1-4676-B34A-11139875532B}"/>
                </a:ext>
              </a:extLst>
            </p:cNvPr>
            <p:cNvSpPr txBox="1"/>
            <p:nvPr/>
          </p:nvSpPr>
          <p:spPr>
            <a:xfrm>
              <a:off x="2462098" y="2600947"/>
              <a:ext cx="316477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CMU Serif Roman"/>
                  <a:cs typeface="CMU Serif Roman"/>
                </a:rPr>
                <a:t>First Period (static) :  t </a:t>
              </a:r>
              <a:r>
                <a:rPr lang="en-US" sz="1100" dirty="0">
                  <a:latin typeface="Symbol" charset="2"/>
                  <a:cs typeface="Symbol" charset="2"/>
                </a:rPr>
                <a:t>    </a:t>
              </a:r>
              <a:r>
                <a:rPr lang="en-US" sz="1100" dirty="0">
                  <a:latin typeface="CMU Serif Roman"/>
                  <a:cs typeface="CMU Serif Roman"/>
                </a:rPr>
                <a:t>[0, </a:t>
              </a:r>
              <a:r>
                <a:rPr lang="en-US" sz="1100" dirty="0" err="1">
                  <a:latin typeface="CMU Serif Roman"/>
                  <a:cs typeface="CMU Serif Roman"/>
                </a:rPr>
                <a:t>T</a:t>
              </a:r>
              <a:r>
                <a:rPr lang="en-US" sz="1100" baseline="-25000" dirty="0" err="1">
                  <a:latin typeface="CMU Serif Roman"/>
                  <a:cs typeface="CMU Serif Roman"/>
                </a:rPr>
                <a:t>qkh</a:t>
              </a:r>
              <a:r>
                <a:rPr lang="en-US" sz="1100" dirty="0">
                  <a:latin typeface="CMU Serif Roman"/>
                  <a:cs typeface="CMU Serif Roman"/>
                </a:rPr>
                <a:t>] </a:t>
              </a:r>
            </a:p>
          </p:txBody>
        </p:sp>
        <p:graphicFrame>
          <p:nvGraphicFramePr>
            <p:cNvPr id="4" name="Objeto 3"/>
            <p:cNvGraphicFramePr>
              <a:graphicFrameLocks noChangeAspect="1"/>
            </p:cNvGraphicFramePr>
            <p:nvPr/>
          </p:nvGraphicFramePr>
          <p:xfrm>
            <a:off x="4489143" y="2665534"/>
            <a:ext cx="115535" cy="1155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25" name="Ecuación" r:id="rId6" imgW="152400" imgH="152400" progId="Equation.3">
                    <p:embed/>
                  </p:oleObj>
                </mc:Choice>
                <mc:Fallback>
                  <p:oleObj name="Ecuación" r:id="rId6" imgW="152400" imgH="152400" progId="Equation.3">
                    <p:embed/>
                    <p:pic>
                      <p:nvPicPr>
                        <p:cNvPr id="4" name="Objeto 3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4489143" y="2665534"/>
                          <a:ext cx="115535" cy="11553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53" name="CuadroTexto 217">
            <a:extLst>
              <a:ext uri="{FF2B5EF4-FFF2-40B4-BE49-F238E27FC236}">
                <a16:creationId xmlns:a16="http://schemas.microsoft.com/office/drawing/2014/main" id="{F9B371C7-1CDB-6A47-9432-E5D307EA07F8}"/>
              </a:ext>
            </a:extLst>
          </p:cNvPr>
          <p:cNvSpPr txBox="1"/>
          <p:nvPr/>
        </p:nvSpPr>
        <p:spPr>
          <a:xfrm>
            <a:off x="4699910" y="2003772"/>
            <a:ext cx="778814" cy="543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</a:t>
            </a:r>
            <a:r>
              <a:rPr lang="en-US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b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Fault </a:t>
            </a:r>
            <a:r>
              <a:rPr lang="en-US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  <a:p>
            <a:pPr algn="ctr"/>
            <a:endParaRPr lang="en-US" sz="1050" b="1" i="1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6" name="Grupo 73">
            <a:extLst>
              <a:ext uri="{FF2B5EF4-FFF2-40B4-BE49-F238E27FC236}">
                <a16:creationId xmlns:a16="http://schemas.microsoft.com/office/drawing/2014/main" id="{BC423973-EB1B-4B91-B353-65DB48FE943A}"/>
              </a:ext>
            </a:extLst>
          </p:cNvPr>
          <p:cNvGrpSpPr/>
          <p:nvPr/>
        </p:nvGrpSpPr>
        <p:grpSpPr>
          <a:xfrm>
            <a:off x="3214459" y="2350086"/>
            <a:ext cx="363420" cy="172118"/>
            <a:chOff x="3106615" y="993425"/>
            <a:chExt cx="363420" cy="172118"/>
          </a:xfrm>
        </p:grpSpPr>
        <p:grpSp>
          <p:nvGrpSpPr>
            <p:cNvPr id="207" name="Agrupar 51">
              <a:extLst>
                <a:ext uri="{FF2B5EF4-FFF2-40B4-BE49-F238E27FC236}">
                  <a16:creationId xmlns:a16="http://schemas.microsoft.com/office/drawing/2014/main" id="{B54E866F-F625-6840-A3A1-57000B3257A7}"/>
                </a:ext>
              </a:extLst>
            </p:cNvPr>
            <p:cNvGrpSpPr/>
            <p:nvPr/>
          </p:nvGrpSpPr>
          <p:grpSpPr>
            <a:xfrm>
              <a:off x="3106615" y="993425"/>
              <a:ext cx="176025" cy="172118"/>
              <a:chOff x="513989" y="2970944"/>
              <a:chExt cx="713232" cy="713206"/>
            </a:xfrm>
          </p:grpSpPr>
          <p:sp>
            <p:nvSpPr>
              <p:cNvPr id="209" name="Elipse 24">
                <a:extLst>
                  <a:ext uri="{FF2B5EF4-FFF2-40B4-BE49-F238E27FC236}">
                    <a16:creationId xmlns:a16="http://schemas.microsoft.com/office/drawing/2014/main" id="{DA949762-1E73-F044-AFF5-F8ABA0F41E58}"/>
                  </a:ext>
                </a:extLst>
              </p:cNvPr>
              <p:cNvSpPr/>
              <p:nvPr/>
            </p:nvSpPr>
            <p:spPr>
              <a:xfrm>
                <a:off x="513989" y="2970944"/>
                <a:ext cx="713232" cy="713206"/>
              </a:xfrm>
              <a:prstGeom prst="ellipse">
                <a:avLst/>
              </a:prstGeom>
              <a:solidFill>
                <a:srgbClr val="FFFF00"/>
              </a:solidFill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400"/>
              </a:p>
            </p:txBody>
          </p:sp>
          <p:grpSp>
            <p:nvGrpSpPr>
              <p:cNvPr id="210" name="Agrupar 50">
                <a:extLst>
                  <a:ext uri="{FF2B5EF4-FFF2-40B4-BE49-F238E27FC236}">
                    <a16:creationId xmlns:a16="http://schemas.microsoft.com/office/drawing/2014/main" id="{BD3C5830-2853-1A41-AA53-512E92DE5717}"/>
                  </a:ext>
                </a:extLst>
              </p:cNvPr>
              <p:cNvGrpSpPr/>
              <p:nvPr/>
            </p:nvGrpSpPr>
            <p:grpSpPr>
              <a:xfrm>
                <a:off x="640043" y="3154486"/>
                <a:ext cx="473632" cy="331761"/>
                <a:chOff x="870606" y="4709671"/>
                <a:chExt cx="473632" cy="331761"/>
              </a:xfrm>
            </p:grpSpPr>
            <p:sp>
              <p:nvSpPr>
                <p:cNvPr id="211" name="Arco 25">
                  <a:extLst>
                    <a:ext uri="{FF2B5EF4-FFF2-40B4-BE49-F238E27FC236}">
                      <a16:creationId xmlns:a16="http://schemas.microsoft.com/office/drawing/2014/main" id="{18F1EF6B-11A6-3A43-BE0F-F7D6A6DAA599}"/>
                    </a:ext>
                  </a:extLst>
                </p:cNvPr>
                <p:cNvSpPr/>
                <p:nvPr/>
              </p:nvSpPr>
              <p:spPr>
                <a:xfrm rot="10800000" flipV="1">
                  <a:off x="870606" y="4773149"/>
                  <a:ext cx="224651" cy="268283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  <p:sp>
              <p:nvSpPr>
                <p:cNvPr id="212" name="Arco 26">
                  <a:extLst>
                    <a:ext uri="{FF2B5EF4-FFF2-40B4-BE49-F238E27FC236}">
                      <a16:creationId xmlns:a16="http://schemas.microsoft.com/office/drawing/2014/main" id="{A151C2E0-8C74-E74F-B42E-86B99A6BB046}"/>
                    </a:ext>
                  </a:extLst>
                </p:cNvPr>
                <p:cNvSpPr/>
                <p:nvPr/>
              </p:nvSpPr>
              <p:spPr>
                <a:xfrm flipV="1">
                  <a:off x="1095269" y="4709671"/>
                  <a:ext cx="248969" cy="331757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</p:grpSp>
        </p:grpSp>
        <p:cxnSp>
          <p:nvCxnSpPr>
            <p:cNvPr id="208" name="Conector recto 38">
              <a:extLst>
                <a:ext uri="{FF2B5EF4-FFF2-40B4-BE49-F238E27FC236}">
                  <a16:creationId xmlns:a16="http://schemas.microsoft.com/office/drawing/2014/main" id="{97AA1FE1-F76E-114A-8F02-C3B6ED2284EF}"/>
                </a:ext>
              </a:extLst>
            </p:cNvPr>
            <p:cNvCxnSpPr>
              <a:cxnSpLocks/>
              <a:stCxn id="209" idx="6"/>
            </p:cNvCxnSpPr>
            <p:nvPr/>
          </p:nvCxnSpPr>
          <p:spPr>
            <a:xfrm>
              <a:off x="3282640" y="1079484"/>
              <a:ext cx="187395" cy="0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3" name="Grupo 310">
            <a:extLst>
              <a:ext uri="{FF2B5EF4-FFF2-40B4-BE49-F238E27FC236}">
                <a16:creationId xmlns:a16="http://schemas.microsoft.com/office/drawing/2014/main" id="{DF7542AB-F5E7-4050-9673-31FCB9B968F8}"/>
              </a:ext>
            </a:extLst>
          </p:cNvPr>
          <p:cNvGrpSpPr/>
          <p:nvPr/>
        </p:nvGrpSpPr>
        <p:grpSpPr>
          <a:xfrm rot="10800000">
            <a:off x="6699733" y="2238186"/>
            <a:ext cx="363420" cy="172118"/>
            <a:chOff x="3106615" y="993425"/>
            <a:chExt cx="363420" cy="172118"/>
          </a:xfrm>
        </p:grpSpPr>
        <p:grpSp>
          <p:nvGrpSpPr>
            <p:cNvPr id="224" name="Agrupar 51">
              <a:extLst>
                <a:ext uri="{FF2B5EF4-FFF2-40B4-BE49-F238E27FC236}">
                  <a16:creationId xmlns:a16="http://schemas.microsoft.com/office/drawing/2014/main" id="{0EDA3E10-2663-4F3B-BE24-7FB1EA41DE2C}"/>
                </a:ext>
              </a:extLst>
            </p:cNvPr>
            <p:cNvGrpSpPr/>
            <p:nvPr/>
          </p:nvGrpSpPr>
          <p:grpSpPr>
            <a:xfrm>
              <a:off x="3106615" y="993425"/>
              <a:ext cx="176025" cy="172118"/>
              <a:chOff x="513989" y="2970944"/>
              <a:chExt cx="713232" cy="713206"/>
            </a:xfrm>
          </p:grpSpPr>
          <p:sp>
            <p:nvSpPr>
              <p:cNvPr id="226" name="Elipse 24">
                <a:extLst>
                  <a:ext uri="{FF2B5EF4-FFF2-40B4-BE49-F238E27FC236}">
                    <a16:creationId xmlns:a16="http://schemas.microsoft.com/office/drawing/2014/main" id="{8E871437-3E83-404A-B6BB-F43E1C9F443C}"/>
                  </a:ext>
                </a:extLst>
              </p:cNvPr>
              <p:cNvSpPr/>
              <p:nvPr/>
            </p:nvSpPr>
            <p:spPr>
              <a:xfrm>
                <a:off x="513989" y="2970944"/>
                <a:ext cx="713232" cy="713206"/>
              </a:xfrm>
              <a:prstGeom prst="ellipse">
                <a:avLst/>
              </a:prstGeom>
              <a:solidFill>
                <a:srgbClr val="FFFF00"/>
              </a:solidFill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400"/>
              </a:p>
            </p:txBody>
          </p:sp>
          <p:grpSp>
            <p:nvGrpSpPr>
              <p:cNvPr id="227" name="Agrupar 50">
                <a:extLst>
                  <a:ext uri="{FF2B5EF4-FFF2-40B4-BE49-F238E27FC236}">
                    <a16:creationId xmlns:a16="http://schemas.microsoft.com/office/drawing/2014/main" id="{A3FA3BF7-6C19-49B7-A0B2-654E9B1493C2}"/>
                  </a:ext>
                </a:extLst>
              </p:cNvPr>
              <p:cNvGrpSpPr/>
              <p:nvPr/>
            </p:nvGrpSpPr>
            <p:grpSpPr>
              <a:xfrm>
                <a:off x="640043" y="3154486"/>
                <a:ext cx="473632" cy="331761"/>
                <a:chOff x="870606" y="4709671"/>
                <a:chExt cx="473632" cy="331761"/>
              </a:xfrm>
            </p:grpSpPr>
            <p:sp>
              <p:nvSpPr>
                <p:cNvPr id="228" name="Arco 25">
                  <a:extLst>
                    <a:ext uri="{FF2B5EF4-FFF2-40B4-BE49-F238E27FC236}">
                      <a16:creationId xmlns:a16="http://schemas.microsoft.com/office/drawing/2014/main" id="{A27D3C1E-B8B6-4BD1-886C-A01591D9C6C8}"/>
                    </a:ext>
                  </a:extLst>
                </p:cNvPr>
                <p:cNvSpPr/>
                <p:nvPr/>
              </p:nvSpPr>
              <p:spPr>
                <a:xfrm rot="10800000" flipV="1">
                  <a:off x="870606" y="4773149"/>
                  <a:ext cx="224651" cy="268283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  <p:sp>
              <p:nvSpPr>
                <p:cNvPr id="229" name="Arco 26">
                  <a:extLst>
                    <a:ext uri="{FF2B5EF4-FFF2-40B4-BE49-F238E27FC236}">
                      <a16:creationId xmlns:a16="http://schemas.microsoft.com/office/drawing/2014/main" id="{A7D70774-FD63-421D-BB93-39BD2E53C86C}"/>
                    </a:ext>
                  </a:extLst>
                </p:cNvPr>
                <p:cNvSpPr/>
                <p:nvPr/>
              </p:nvSpPr>
              <p:spPr>
                <a:xfrm flipV="1">
                  <a:off x="1095269" y="4709671"/>
                  <a:ext cx="248969" cy="331757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</p:grpSp>
        </p:grpSp>
        <p:cxnSp>
          <p:nvCxnSpPr>
            <p:cNvPr id="225" name="Conector recto 38">
              <a:extLst>
                <a:ext uri="{FF2B5EF4-FFF2-40B4-BE49-F238E27FC236}">
                  <a16:creationId xmlns:a16="http://schemas.microsoft.com/office/drawing/2014/main" id="{E16C299D-1758-4650-83C7-3C875BEA82BB}"/>
                </a:ext>
              </a:extLst>
            </p:cNvPr>
            <p:cNvCxnSpPr>
              <a:cxnSpLocks/>
              <a:stCxn id="226" idx="6"/>
            </p:cNvCxnSpPr>
            <p:nvPr/>
          </p:nvCxnSpPr>
          <p:spPr>
            <a:xfrm>
              <a:off x="3282640" y="1079484"/>
              <a:ext cx="187395" cy="0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D2EFC24B-BE05-7449-9A71-C87F0ACB8769}"/>
              </a:ext>
            </a:extLst>
          </p:cNvPr>
          <p:cNvSpPr txBox="1"/>
          <p:nvPr/>
        </p:nvSpPr>
        <p:spPr>
          <a:xfrm>
            <a:off x="147582" y="51941"/>
            <a:ext cx="86123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Type 6: No fault detection at all</a:t>
            </a:r>
          </a:p>
          <a:p>
            <a:pPr indent="457200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Type 6b: Relay j is stuck due to current in the opposite direction in period 2 (case 11)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70" name="Arco 180">
            <a:extLst>
              <a:ext uri="{FF2B5EF4-FFF2-40B4-BE49-F238E27FC236}">
                <a16:creationId xmlns:a16="http://schemas.microsoft.com/office/drawing/2014/main" id="{D75A8373-02F8-2149-AA4C-2D3FC7F01A6D}"/>
              </a:ext>
            </a:extLst>
          </p:cNvPr>
          <p:cNvSpPr/>
          <p:nvPr/>
        </p:nvSpPr>
        <p:spPr>
          <a:xfrm flipV="1">
            <a:off x="4644252" y="3703481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171" name="Arco 181">
            <a:extLst>
              <a:ext uri="{FF2B5EF4-FFF2-40B4-BE49-F238E27FC236}">
                <a16:creationId xmlns:a16="http://schemas.microsoft.com/office/drawing/2014/main" id="{D719BD59-EBBB-2145-A866-7F645B6410BC}"/>
              </a:ext>
            </a:extLst>
          </p:cNvPr>
          <p:cNvSpPr/>
          <p:nvPr/>
        </p:nvSpPr>
        <p:spPr>
          <a:xfrm flipV="1">
            <a:off x="4601704" y="3703480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172" name="Arco 184">
            <a:extLst>
              <a:ext uri="{FF2B5EF4-FFF2-40B4-BE49-F238E27FC236}">
                <a16:creationId xmlns:a16="http://schemas.microsoft.com/office/drawing/2014/main" id="{8CCB0576-1E15-2C40-AC49-E07B07DD4D9B}"/>
              </a:ext>
            </a:extLst>
          </p:cNvPr>
          <p:cNvSpPr/>
          <p:nvPr/>
        </p:nvSpPr>
        <p:spPr>
          <a:xfrm flipV="1">
            <a:off x="4559157" y="3703479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173" name="Arco 161">
            <a:extLst>
              <a:ext uri="{FF2B5EF4-FFF2-40B4-BE49-F238E27FC236}">
                <a16:creationId xmlns:a16="http://schemas.microsoft.com/office/drawing/2014/main" id="{DC67B6AE-1937-C647-ACA2-9F782EBE38DC}"/>
              </a:ext>
            </a:extLst>
          </p:cNvPr>
          <p:cNvSpPr/>
          <p:nvPr/>
        </p:nvSpPr>
        <p:spPr>
          <a:xfrm flipV="1">
            <a:off x="5920134" y="3706381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174" name="Arco 163">
            <a:extLst>
              <a:ext uri="{FF2B5EF4-FFF2-40B4-BE49-F238E27FC236}">
                <a16:creationId xmlns:a16="http://schemas.microsoft.com/office/drawing/2014/main" id="{44F2F560-2936-624E-B290-40661D63F984}"/>
              </a:ext>
            </a:extLst>
          </p:cNvPr>
          <p:cNvSpPr/>
          <p:nvPr/>
        </p:nvSpPr>
        <p:spPr>
          <a:xfrm flipV="1">
            <a:off x="5877586" y="3706380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175" name="Arco 169">
            <a:extLst>
              <a:ext uri="{FF2B5EF4-FFF2-40B4-BE49-F238E27FC236}">
                <a16:creationId xmlns:a16="http://schemas.microsoft.com/office/drawing/2014/main" id="{1E73063C-16C3-6D4F-8E15-9D1C008DAE8F}"/>
              </a:ext>
            </a:extLst>
          </p:cNvPr>
          <p:cNvSpPr/>
          <p:nvPr/>
        </p:nvSpPr>
        <p:spPr>
          <a:xfrm flipV="1">
            <a:off x="5835039" y="3706379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cxnSp>
        <p:nvCxnSpPr>
          <p:cNvPr id="176" name="Conector recto 145">
            <a:extLst>
              <a:ext uri="{FF2B5EF4-FFF2-40B4-BE49-F238E27FC236}">
                <a16:creationId xmlns:a16="http://schemas.microsoft.com/office/drawing/2014/main" id="{DF615C82-FD7E-874D-89BD-C5A1DAF24C36}"/>
              </a:ext>
            </a:extLst>
          </p:cNvPr>
          <p:cNvCxnSpPr>
            <a:cxnSpLocks/>
            <a:stCxn id="221" idx="1"/>
            <a:endCxn id="204" idx="3"/>
          </p:cNvCxnSpPr>
          <p:nvPr/>
        </p:nvCxnSpPr>
        <p:spPr>
          <a:xfrm flipH="1">
            <a:off x="3768940" y="3992955"/>
            <a:ext cx="3030416" cy="6941"/>
          </a:xfrm>
          <a:prstGeom prst="line">
            <a:avLst/>
          </a:prstGeom>
          <a:ln w="63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Rectángulo 146">
            <a:extLst>
              <a:ext uri="{FF2B5EF4-FFF2-40B4-BE49-F238E27FC236}">
                <a16:creationId xmlns:a16="http://schemas.microsoft.com/office/drawing/2014/main" id="{B8EFC017-D9F0-504F-87B9-4F76E6B7D8FA}"/>
              </a:ext>
            </a:extLst>
          </p:cNvPr>
          <p:cNvSpPr/>
          <p:nvPr/>
        </p:nvSpPr>
        <p:spPr>
          <a:xfrm rot="5400000">
            <a:off x="5656458" y="3924323"/>
            <a:ext cx="124994" cy="1107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178" name="Rectángulo 149">
            <a:extLst>
              <a:ext uri="{FF2B5EF4-FFF2-40B4-BE49-F238E27FC236}">
                <a16:creationId xmlns:a16="http://schemas.microsoft.com/office/drawing/2014/main" id="{09E891E2-8F71-7D49-87F7-FD22FEA3441A}"/>
              </a:ext>
            </a:extLst>
          </p:cNvPr>
          <p:cNvSpPr/>
          <p:nvPr/>
        </p:nvSpPr>
        <p:spPr>
          <a:xfrm rot="5400000">
            <a:off x="4752096" y="3934077"/>
            <a:ext cx="124994" cy="110707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179" name="Elipse 158">
            <a:extLst>
              <a:ext uri="{FF2B5EF4-FFF2-40B4-BE49-F238E27FC236}">
                <a16:creationId xmlns:a16="http://schemas.microsoft.com/office/drawing/2014/main" id="{05E91E46-CFE4-AE46-A668-DD41D661CBB4}"/>
              </a:ext>
            </a:extLst>
          </p:cNvPr>
          <p:cNvSpPr/>
          <p:nvPr/>
        </p:nvSpPr>
        <p:spPr>
          <a:xfrm rot="10800000">
            <a:off x="4438437" y="3456215"/>
            <a:ext cx="241439" cy="25324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/>
          </a:p>
        </p:txBody>
      </p:sp>
      <p:cxnSp>
        <p:nvCxnSpPr>
          <p:cNvPr id="180" name="Conector recto 159">
            <a:extLst>
              <a:ext uri="{FF2B5EF4-FFF2-40B4-BE49-F238E27FC236}">
                <a16:creationId xmlns:a16="http://schemas.microsoft.com/office/drawing/2014/main" id="{0E986291-D470-6441-94E5-79B40F5B52D5}"/>
              </a:ext>
            </a:extLst>
          </p:cNvPr>
          <p:cNvCxnSpPr>
            <a:cxnSpLocks/>
            <a:stCxn id="172" idx="0"/>
          </p:cNvCxnSpPr>
          <p:nvPr/>
        </p:nvCxnSpPr>
        <p:spPr>
          <a:xfrm flipV="1">
            <a:off x="4559157" y="3703481"/>
            <a:ext cx="0" cy="171785"/>
          </a:xfrm>
          <a:prstGeom prst="line">
            <a:avLst/>
          </a:prstGeom>
          <a:ln w="127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1" name="CuadroTexto 160">
            <a:extLst>
              <a:ext uri="{FF2B5EF4-FFF2-40B4-BE49-F238E27FC236}">
                <a16:creationId xmlns:a16="http://schemas.microsoft.com/office/drawing/2014/main" id="{6F139FB9-AEE7-3C4C-A670-914DA36ADEDF}"/>
              </a:ext>
            </a:extLst>
          </p:cNvPr>
          <p:cNvSpPr txBox="1"/>
          <p:nvPr/>
        </p:nvSpPr>
        <p:spPr>
          <a:xfrm>
            <a:off x="4397187" y="3421803"/>
            <a:ext cx="318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>
                <a:latin typeface="CMU Serif Upright Italic Uprigh" panose="02000603000000000000" pitchFamily="2" charset="0"/>
                <a:ea typeface="CMU Serif Upright Italic Uprigh" panose="02000603000000000000" pitchFamily="2" charset="0"/>
                <a:cs typeface="CMU Serif Upright Italic Uprigh" panose="02000603000000000000" pitchFamily="2" charset="0"/>
              </a:rPr>
              <a:t>i</a:t>
            </a:r>
            <a:endParaRPr lang="en-US" sz="1400" b="1" dirty="0">
              <a:latin typeface="CMU Serif Upright Italic Uprigh" panose="02000603000000000000" pitchFamily="2" charset="0"/>
              <a:ea typeface="CMU Serif Upright Italic Uprigh" panose="02000603000000000000" pitchFamily="2" charset="0"/>
              <a:cs typeface="CMU Serif Upright Italic Uprigh" panose="02000603000000000000" pitchFamily="2" charset="0"/>
            </a:endParaRPr>
          </a:p>
        </p:txBody>
      </p:sp>
      <p:sp>
        <p:nvSpPr>
          <p:cNvPr id="182" name="Elipse 155">
            <a:extLst>
              <a:ext uri="{FF2B5EF4-FFF2-40B4-BE49-F238E27FC236}">
                <a16:creationId xmlns:a16="http://schemas.microsoft.com/office/drawing/2014/main" id="{060934CB-76B0-0443-8B16-94E8921C270F}"/>
              </a:ext>
            </a:extLst>
          </p:cNvPr>
          <p:cNvSpPr/>
          <p:nvPr/>
        </p:nvSpPr>
        <p:spPr>
          <a:xfrm rot="10800000">
            <a:off x="5842936" y="3496853"/>
            <a:ext cx="241439" cy="25324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/>
          </a:p>
        </p:txBody>
      </p:sp>
      <p:cxnSp>
        <p:nvCxnSpPr>
          <p:cNvPr id="183" name="Conector recto 156">
            <a:extLst>
              <a:ext uri="{FF2B5EF4-FFF2-40B4-BE49-F238E27FC236}">
                <a16:creationId xmlns:a16="http://schemas.microsoft.com/office/drawing/2014/main" id="{14429AA4-254A-F24E-A1A2-5868CCB55A5D}"/>
              </a:ext>
            </a:extLst>
          </p:cNvPr>
          <p:cNvCxnSpPr/>
          <p:nvPr/>
        </p:nvCxnSpPr>
        <p:spPr>
          <a:xfrm flipV="1">
            <a:off x="5956832" y="3744119"/>
            <a:ext cx="0" cy="171785"/>
          </a:xfrm>
          <a:prstGeom prst="line">
            <a:avLst/>
          </a:prstGeom>
          <a:ln w="127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4" name="CuadroTexto 205">
            <a:extLst>
              <a:ext uri="{FF2B5EF4-FFF2-40B4-BE49-F238E27FC236}">
                <a16:creationId xmlns:a16="http://schemas.microsoft.com/office/drawing/2014/main" id="{DC8129BF-249D-0B45-A6F1-0C2D146153AE}"/>
              </a:ext>
            </a:extLst>
          </p:cNvPr>
          <p:cNvSpPr txBox="1"/>
          <p:nvPr/>
        </p:nvSpPr>
        <p:spPr>
          <a:xfrm>
            <a:off x="3497722" y="3155377"/>
            <a:ext cx="750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MU Serif Roman"/>
                <a:cs typeface="CMU Serif Roman"/>
              </a:rPr>
              <a:t>Backup </a:t>
            </a:r>
            <a:br>
              <a:rPr lang="en-US" sz="900" dirty="0">
                <a:latin typeface="CMU Serif Roman"/>
                <a:cs typeface="CMU Serif Roman"/>
              </a:rPr>
            </a:br>
            <a:r>
              <a:rPr lang="en-US" sz="900" dirty="0">
                <a:latin typeface="CMU Serif Roman"/>
                <a:cs typeface="CMU Serif Roman"/>
              </a:rPr>
              <a:t>Relay</a:t>
            </a:r>
            <a:r>
              <a:rPr lang="en-US" sz="900" i="1" dirty="0">
                <a:latin typeface="CMU Serif Roman"/>
                <a:cs typeface="CMU Serif Roman"/>
              </a:rPr>
              <a:t> C </a:t>
            </a:r>
            <a:endParaRPr lang="en-US" sz="900" i="1" baseline="-25000" dirty="0">
              <a:latin typeface="CMU Serif Roman"/>
              <a:cs typeface="CMU Serif Roman"/>
            </a:endParaRPr>
          </a:p>
        </p:txBody>
      </p:sp>
      <p:sp>
        <p:nvSpPr>
          <p:cNvPr id="185" name="CuadroTexto 339">
            <a:extLst>
              <a:ext uri="{FF2B5EF4-FFF2-40B4-BE49-F238E27FC236}">
                <a16:creationId xmlns:a16="http://schemas.microsoft.com/office/drawing/2014/main" id="{D3F8D9E7-FC36-A64F-9BA4-CD0CC5AE7030}"/>
              </a:ext>
            </a:extLst>
          </p:cNvPr>
          <p:cNvSpPr txBox="1"/>
          <p:nvPr/>
        </p:nvSpPr>
        <p:spPr>
          <a:xfrm>
            <a:off x="6598608" y="3132077"/>
            <a:ext cx="810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MU Serif Roman"/>
                <a:cs typeface="CMU Serif Roman"/>
              </a:rPr>
              <a:t>Backup </a:t>
            </a:r>
          </a:p>
          <a:p>
            <a:r>
              <a:rPr lang="en-US" sz="900" dirty="0">
                <a:latin typeface="CMU Serif Roman"/>
                <a:cs typeface="CMU Serif Roman"/>
              </a:rPr>
              <a:t>Relay </a:t>
            </a:r>
            <a:r>
              <a:rPr lang="en-US" sz="900" i="1" dirty="0">
                <a:latin typeface="CMU Serif Roman"/>
                <a:cs typeface="CMU Serif Roman"/>
              </a:rPr>
              <a:t>D</a:t>
            </a:r>
            <a:r>
              <a:rPr lang="en-US" sz="900" dirty="0">
                <a:latin typeface="CMU Serif Roman"/>
                <a:cs typeface="CMU Serif Roman"/>
              </a:rPr>
              <a:t>  </a:t>
            </a:r>
            <a:endParaRPr lang="en-US" sz="900" i="1" baseline="-25000" dirty="0">
              <a:latin typeface="CMU Serif Roman"/>
              <a:cs typeface="CMU Serif Roman"/>
            </a:endParaRPr>
          </a:p>
        </p:txBody>
      </p:sp>
      <p:sp>
        <p:nvSpPr>
          <p:cNvPr id="186" name="CuadroTexto 364">
            <a:extLst>
              <a:ext uri="{FF2B5EF4-FFF2-40B4-BE49-F238E27FC236}">
                <a16:creationId xmlns:a16="http://schemas.microsoft.com/office/drawing/2014/main" id="{E58DBB2B-C93E-614B-ADFF-C4A45AFF01DC}"/>
              </a:ext>
            </a:extLst>
          </p:cNvPr>
          <p:cNvSpPr txBox="1"/>
          <p:nvPr/>
        </p:nvSpPr>
        <p:spPr>
          <a:xfrm>
            <a:off x="4248134" y="3127335"/>
            <a:ext cx="705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MU Serif Roman"/>
                <a:cs typeface="CMU Serif Roman"/>
              </a:rPr>
              <a:t>Primary              </a:t>
            </a:r>
          </a:p>
          <a:p>
            <a:r>
              <a:rPr lang="en-US" sz="900" dirty="0">
                <a:latin typeface="CMU Serif Roman"/>
                <a:cs typeface="CMU Serif Roman"/>
              </a:rPr>
              <a:t>Relay </a:t>
            </a:r>
            <a:r>
              <a:rPr lang="en-US" sz="900" i="1" dirty="0">
                <a:latin typeface="CMU Serif Roman"/>
                <a:cs typeface="CMU Serif Roman"/>
              </a:rPr>
              <a:t>A</a:t>
            </a:r>
            <a:endParaRPr lang="en-US" sz="1050" b="1" i="1" baseline="-25000" dirty="0">
              <a:solidFill>
                <a:srgbClr val="FF0000"/>
              </a:solidFill>
              <a:latin typeface="CMU Serif Roman"/>
              <a:cs typeface="CMU Serif Roman"/>
            </a:endParaRPr>
          </a:p>
        </p:txBody>
      </p:sp>
      <p:sp>
        <p:nvSpPr>
          <p:cNvPr id="187" name="CuadroTexto 364">
            <a:extLst>
              <a:ext uri="{FF2B5EF4-FFF2-40B4-BE49-F238E27FC236}">
                <a16:creationId xmlns:a16="http://schemas.microsoft.com/office/drawing/2014/main" id="{5B360C87-C43C-8842-A5EF-4E975177164D}"/>
              </a:ext>
            </a:extLst>
          </p:cNvPr>
          <p:cNvSpPr txBox="1"/>
          <p:nvPr/>
        </p:nvSpPr>
        <p:spPr>
          <a:xfrm>
            <a:off x="5637808" y="3130104"/>
            <a:ext cx="705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MU Serif Roman"/>
                <a:cs typeface="CMU Serif Roman"/>
              </a:rPr>
              <a:t>Primary              </a:t>
            </a:r>
          </a:p>
          <a:p>
            <a:r>
              <a:rPr lang="en-US" sz="900" dirty="0">
                <a:latin typeface="CMU Serif Roman"/>
                <a:cs typeface="CMU Serif Roman"/>
              </a:rPr>
              <a:t>Relay </a:t>
            </a:r>
            <a:r>
              <a:rPr lang="en-US" sz="900" i="1" dirty="0">
                <a:latin typeface="CMU Serif Roman"/>
                <a:cs typeface="CMU Serif Roman"/>
              </a:rPr>
              <a:t>B</a:t>
            </a:r>
            <a:endParaRPr lang="en-US" sz="1050" b="1" i="1" baseline="-25000" dirty="0">
              <a:solidFill>
                <a:srgbClr val="FF0000"/>
              </a:solidFill>
              <a:latin typeface="CMU Serif Roman"/>
              <a:cs typeface="CMU Serif Roman"/>
            </a:endParaRPr>
          </a:p>
        </p:txBody>
      </p:sp>
      <p:grpSp>
        <p:nvGrpSpPr>
          <p:cNvPr id="188" name="Grupo 388">
            <a:extLst>
              <a:ext uri="{FF2B5EF4-FFF2-40B4-BE49-F238E27FC236}">
                <a16:creationId xmlns:a16="http://schemas.microsoft.com/office/drawing/2014/main" id="{9CFDDEE9-A6C0-E94E-A980-1D73C1F8463D}"/>
              </a:ext>
            </a:extLst>
          </p:cNvPr>
          <p:cNvGrpSpPr/>
          <p:nvPr/>
        </p:nvGrpSpPr>
        <p:grpSpPr>
          <a:xfrm>
            <a:off x="4105146" y="3701083"/>
            <a:ext cx="363420" cy="172118"/>
            <a:chOff x="3106615" y="993425"/>
            <a:chExt cx="363420" cy="172118"/>
          </a:xfrm>
        </p:grpSpPr>
        <p:grpSp>
          <p:nvGrpSpPr>
            <p:cNvPr id="189" name="Agrupar 51">
              <a:extLst>
                <a:ext uri="{FF2B5EF4-FFF2-40B4-BE49-F238E27FC236}">
                  <a16:creationId xmlns:a16="http://schemas.microsoft.com/office/drawing/2014/main" id="{CF5A3B82-1152-6045-8A1E-9D08ED42097F}"/>
                </a:ext>
              </a:extLst>
            </p:cNvPr>
            <p:cNvGrpSpPr/>
            <p:nvPr/>
          </p:nvGrpSpPr>
          <p:grpSpPr>
            <a:xfrm>
              <a:off x="3106615" y="993425"/>
              <a:ext cx="176025" cy="172118"/>
              <a:chOff x="513989" y="2970944"/>
              <a:chExt cx="713232" cy="713206"/>
            </a:xfrm>
          </p:grpSpPr>
          <p:sp>
            <p:nvSpPr>
              <p:cNvPr id="191" name="Elipse 24">
                <a:extLst>
                  <a:ext uri="{FF2B5EF4-FFF2-40B4-BE49-F238E27FC236}">
                    <a16:creationId xmlns:a16="http://schemas.microsoft.com/office/drawing/2014/main" id="{74F3BF7B-9BB0-0844-88B3-2D40E1709EF4}"/>
                  </a:ext>
                </a:extLst>
              </p:cNvPr>
              <p:cNvSpPr/>
              <p:nvPr/>
            </p:nvSpPr>
            <p:spPr>
              <a:xfrm>
                <a:off x="513989" y="2970944"/>
                <a:ext cx="713232" cy="713206"/>
              </a:xfrm>
              <a:prstGeom prst="ellipse">
                <a:avLst/>
              </a:prstGeom>
              <a:solidFill>
                <a:srgbClr val="FFFF00"/>
              </a:solidFill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400"/>
              </a:p>
            </p:txBody>
          </p:sp>
          <p:grpSp>
            <p:nvGrpSpPr>
              <p:cNvPr id="192" name="Agrupar 50">
                <a:extLst>
                  <a:ext uri="{FF2B5EF4-FFF2-40B4-BE49-F238E27FC236}">
                    <a16:creationId xmlns:a16="http://schemas.microsoft.com/office/drawing/2014/main" id="{6DFF70C3-3205-C34E-BE8C-054DA0D05C1D}"/>
                  </a:ext>
                </a:extLst>
              </p:cNvPr>
              <p:cNvGrpSpPr/>
              <p:nvPr/>
            </p:nvGrpSpPr>
            <p:grpSpPr>
              <a:xfrm>
                <a:off x="640043" y="3154486"/>
                <a:ext cx="473632" cy="331761"/>
                <a:chOff x="870606" y="4709671"/>
                <a:chExt cx="473632" cy="331761"/>
              </a:xfrm>
            </p:grpSpPr>
            <p:sp>
              <p:nvSpPr>
                <p:cNvPr id="193" name="Arco 25">
                  <a:extLst>
                    <a:ext uri="{FF2B5EF4-FFF2-40B4-BE49-F238E27FC236}">
                      <a16:creationId xmlns:a16="http://schemas.microsoft.com/office/drawing/2014/main" id="{EBF95050-1E04-F344-9EB3-C4CE3D74BD64}"/>
                    </a:ext>
                  </a:extLst>
                </p:cNvPr>
                <p:cNvSpPr/>
                <p:nvPr/>
              </p:nvSpPr>
              <p:spPr>
                <a:xfrm rot="10800000" flipV="1">
                  <a:off x="870606" y="4773149"/>
                  <a:ext cx="224651" cy="268283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  <p:sp>
              <p:nvSpPr>
                <p:cNvPr id="194" name="Arco 26">
                  <a:extLst>
                    <a:ext uri="{FF2B5EF4-FFF2-40B4-BE49-F238E27FC236}">
                      <a16:creationId xmlns:a16="http://schemas.microsoft.com/office/drawing/2014/main" id="{F50B3DDE-2BB7-3249-9C4F-C4E6A1CD1F44}"/>
                    </a:ext>
                  </a:extLst>
                </p:cNvPr>
                <p:cNvSpPr/>
                <p:nvPr/>
              </p:nvSpPr>
              <p:spPr>
                <a:xfrm flipV="1">
                  <a:off x="1095269" y="4709671"/>
                  <a:ext cx="248969" cy="331757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</p:grpSp>
        </p:grpSp>
        <p:cxnSp>
          <p:nvCxnSpPr>
            <p:cNvPr id="190" name="Conector recto 38">
              <a:extLst>
                <a:ext uri="{FF2B5EF4-FFF2-40B4-BE49-F238E27FC236}">
                  <a16:creationId xmlns:a16="http://schemas.microsoft.com/office/drawing/2014/main" id="{9AAA73DB-F601-C84A-9E8C-563682BBDC36}"/>
                </a:ext>
              </a:extLst>
            </p:cNvPr>
            <p:cNvCxnSpPr>
              <a:cxnSpLocks/>
              <a:stCxn id="191" idx="6"/>
            </p:cNvCxnSpPr>
            <p:nvPr/>
          </p:nvCxnSpPr>
          <p:spPr>
            <a:xfrm>
              <a:off x="3282640" y="1079484"/>
              <a:ext cx="187395" cy="0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5" name="Conector recto 257">
            <a:extLst>
              <a:ext uri="{FF2B5EF4-FFF2-40B4-BE49-F238E27FC236}">
                <a16:creationId xmlns:a16="http://schemas.microsoft.com/office/drawing/2014/main" id="{C1002B1E-B36E-D341-B6B5-2664B33C6954}"/>
              </a:ext>
            </a:extLst>
          </p:cNvPr>
          <p:cNvCxnSpPr>
            <a:cxnSpLocks/>
          </p:cNvCxnSpPr>
          <p:nvPr/>
        </p:nvCxnSpPr>
        <p:spPr>
          <a:xfrm flipV="1">
            <a:off x="5278864" y="3987004"/>
            <a:ext cx="167164" cy="207844"/>
          </a:xfrm>
          <a:prstGeom prst="line">
            <a:avLst/>
          </a:prstGeom>
          <a:ln w="12700" cmpd="sng">
            <a:solidFill>
              <a:srgbClr val="FF000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6" name="CuadroTexto 160">
            <a:extLst>
              <a:ext uri="{FF2B5EF4-FFF2-40B4-BE49-F238E27FC236}">
                <a16:creationId xmlns:a16="http://schemas.microsoft.com/office/drawing/2014/main" id="{D255D2A8-44D1-EE42-9D1F-F473B8CD479F}"/>
              </a:ext>
            </a:extLst>
          </p:cNvPr>
          <p:cNvSpPr txBox="1"/>
          <p:nvPr/>
        </p:nvSpPr>
        <p:spPr>
          <a:xfrm>
            <a:off x="5796916" y="3446400"/>
            <a:ext cx="318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CMU Serif Upright Italic Uprigh" panose="02000603000000000000" pitchFamily="2" charset="0"/>
                <a:ea typeface="CMU Serif Upright Italic Uprigh" panose="02000603000000000000" pitchFamily="2" charset="0"/>
                <a:cs typeface="CMU Serif Upright Italic Uprigh" panose="02000603000000000000" pitchFamily="2" charset="0"/>
              </a:rPr>
              <a:t>q</a:t>
            </a:r>
          </a:p>
        </p:txBody>
      </p:sp>
      <p:sp>
        <p:nvSpPr>
          <p:cNvPr id="197" name="Arco 180">
            <a:extLst>
              <a:ext uri="{FF2B5EF4-FFF2-40B4-BE49-F238E27FC236}">
                <a16:creationId xmlns:a16="http://schemas.microsoft.com/office/drawing/2014/main" id="{53CEB54B-D05F-9F4B-AE89-9F6CD3C347FE}"/>
              </a:ext>
            </a:extLst>
          </p:cNvPr>
          <p:cNvSpPr/>
          <p:nvPr/>
        </p:nvSpPr>
        <p:spPr>
          <a:xfrm flipV="1">
            <a:off x="3903445" y="3719513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198" name="Arco 181">
            <a:extLst>
              <a:ext uri="{FF2B5EF4-FFF2-40B4-BE49-F238E27FC236}">
                <a16:creationId xmlns:a16="http://schemas.microsoft.com/office/drawing/2014/main" id="{F208E9D5-9878-8644-95BB-6AC065B61DC7}"/>
              </a:ext>
            </a:extLst>
          </p:cNvPr>
          <p:cNvSpPr/>
          <p:nvPr/>
        </p:nvSpPr>
        <p:spPr>
          <a:xfrm flipV="1">
            <a:off x="3860897" y="3719512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199" name="Arco 184">
            <a:extLst>
              <a:ext uri="{FF2B5EF4-FFF2-40B4-BE49-F238E27FC236}">
                <a16:creationId xmlns:a16="http://schemas.microsoft.com/office/drawing/2014/main" id="{CEAE94DC-B7F6-DA43-AD30-D8E09F3310C5}"/>
              </a:ext>
            </a:extLst>
          </p:cNvPr>
          <p:cNvSpPr/>
          <p:nvPr/>
        </p:nvSpPr>
        <p:spPr>
          <a:xfrm flipV="1">
            <a:off x="3818350" y="3719511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00" name="Rectángulo 149">
            <a:extLst>
              <a:ext uri="{FF2B5EF4-FFF2-40B4-BE49-F238E27FC236}">
                <a16:creationId xmlns:a16="http://schemas.microsoft.com/office/drawing/2014/main" id="{D6DC9A80-E98A-1944-8791-9B901FFB5CA5}"/>
              </a:ext>
            </a:extLst>
          </p:cNvPr>
          <p:cNvSpPr/>
          <p:nvPr/>
        </p:nvSpPr>
        <p:spPr>
          <a:xfrm rot="5400000">
            <a:off x="4011289" y="3937107"/>
            <a:ext cx="124994" cy="110707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01" name="Elipse 158">
            <a:extLst>
              <a:ext uri="{FF2B5EF4-FFF2-40B4-BE49-F238E27FC236}">
                <a16:creationId xmlns:a16="http://schemas.microsoft.com/office/drawing/2014/main" id="{998F5B9B-89FB-6244-BC7F-3F154D137164}"/>
              </a:ext>
            </a:extLst>
          </p:cNvPr>
          <p:cNvSpPr/>
          <p:nvPr/>
        </p:nvSpPr>
        <p:spPr>
          <a:xfrm rot="10800000">
            <a:off x="3697630" y="3472247"/>
            <a:ext cx="241439" cy="25324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/>
          </a:p>
        </p:txBody>
      </p:sp>
      <p:cxnSp>
        <p:nvCxnSpPr>
          <p:cNvPr id="202" name="Conector recto 159">
            <a:extLst>
              <a:ext uri="{FF2B5EF4-FFF2-40B4-BE49-F238E27FC236}">
                <a16:creationId xmlns:a16="http://schemas.microsoft.com/office/drawing/2014/main" id="{B8D92D00-76D3-DD4A-BFBE-A97BB658DBBC}"/>
              </a:ext>
            </a:extLst>
          </p:cNvPr>
          <p:cNvCxnSpPr>
            <a:cxnSpLocks/>
            <a:stCxn id="199" idx="0"/>
          </p:cNvCxnSpPr>
          <p:nvPr/>
        </p:nvCxnSpPr>
        <p:spPr>
          <a:xfrm flipV="1">
            <a:off x="3818350" y="3719513"/>
            <a:ext cx="0" cy="171785"/>
          </a:xfrm>
          <a:prstGeom prst="line">
            <a:avLst/>
          </a:prstGeom>
          <a:ln w="127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3" name="CuadroTexto 160">
            <a:extLst>
              <a:ext uri="{FF2B5EF4-FFF2-40B4-BE49-F238E27FC236}">
                <a16:creationId xmlns:a16="http://schemas.microsoft.com/office/drawing/2014/main" id="{CAC1BDDB-6652-E04E-84B1-31A001438BAD}"/>
              </a:ext>
            </a:extLst>
          </p:cNvPr>
          <p:cNvSpPr txBox="1"/>
          <p:nvPr/>
        </p:nvSpPr>
        <p:spPr>
          <a:xfrm>
            <a:off x="3677156" y="3431557"/>
            <a:ext cx="318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CMU Serif Upright Italic Uprigh" panose="02000603000000000000" pitchFamily="2" charset="0"/>
                <a:ea typeface="CMU Serif Upright Italic Uprigh" panose="02000603000000000000" pitchFamily="2" charset="0"/>
                <a:cs typeface="CMU Serif Upright Italic Uprigh" panose="02000603000000000000" pitchFamily="2" charset="0"/>
              </a:rPr>
              <a:t>j</a:t>
            </a:r>
          </a:p>
        </p:txBody>
      </p:sp>
      <p:sp>
        <p:nvSpPr>
          <p:cNvPr id="204" name="Rectángulo 141">
            <a:extLst>
              <a:ext uri="{FF2B5EF4-FFF2-40B4-BE49-F238E27FC236}">
                <a16:creationId xmlns:a16="http://schemas.microsoft.com/office/drawing/2014/main" id="{3F00123F-0985-B146-8DA4-741BA72C0E22}"/>
              </a:ext>
            </a:extLst>
          </p:cNvPr>
          <p:cNvSpPr/>
          <p:nvPr/>
        </p:nvSpPr>
        <p:spPr>
          <a:xfrm>
            <a:off x="3723221" y="3869769"/>
            <a:ext cx="45719" cy="260253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05" name="Arco 161">
            <a:extLst>
              <a:ext uri="{FF2B5EF4-FFF2-40B4-BE49-F238E27FC236}">
                <a16:creationId xmlns:a16="http://schemas.microsoft.com/office/drawing/2014/main" id="{75969A07-C3CF-834E-8CAB-DA4A60751978}"/>
              </a:ext>
            </a:extLst>
          </p:cNvPr>
          <p:cNvSpPr/>
          <p:nvPr/>
        </p:nvSpPr>
        <p:spPr>
          <a:xfrm flipV="1">
            <a:off x="6692956" y="3702177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13" name="Arco 163">
            <a:extLst>
              <a:ext uri="{FF2B5EF4-FFF2-40B4-BE49-F238E27FC236}">
                <a16:creationId xmlns:a16="http://schemas.microsoft.com/office/drawing/2014/main" id="{FF8F8834-2FDC-D045-A1A8-2B3DE1C39468}"/>
              </a:ext>
            </a:extLst>
          </p:cNvPr>
          <p:cNvSpPr/>
          <p:nvPr/>
        </p:nvSpPr>
        <p:spPr>
          <a:xfrm flipV="1">
            <a:off x="6650408" y="3702176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14" name="Arco 169">
            <a:extLst>
              <a:ext uri="{FF2B5EF4-FFF2-40B4-BE49-F238E27FC236}">
                <a16:creationId xmlns:a16="http://schemas.microsoft.com/office/drawing/2014/main" id="{EC6EBB64-6D77-BF4D-A6BE-2A60029636A6}"/>
              </a:ext>
            </a:extLst>
          </p:cNvPr>
          <p:cNvSpPr/>
          <p:nvPr/>
        </p:nvSpPr>
        <p:spPr>
          <a:xfrm flipV="1">
            <a:off x="6607861" y="3702175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15" name="Rectángulo 146">
            <a:extLst>
              <a:ext uri="{FF2B5EF4-FFF2-40B4-BE49-F238E27FC236}">
                <a16:creationId xmlns:a16="http://schemas.microsoft.com/office/drawing/2014/main" id="{E47C0945-214F-0F46-9DE0-24DF68555044}"/>
              </a:ext>
            </a:extLst>
          </p:cNvPr>
          <p:cNvSpPr/>
          <p:nvPr/>
        </p:nvSpPr>
        <p:spPr>
          <a:xfrm rot="5400000">
            <a:off x="6429280" y="3940591"/>
            <a:ext cx="124994" cy="11070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16" name="Elipse 155">
            <a:extLst>
              <a:ext uri="{FF2B5EF4-FFF2-40B4-BE49-F238E27FC236}">
                <a16:creationId xmlns:a16="http://schemas.microsoft.com/office/drawing/2014/main" id="{70FC5818-28B7-7E48-8FEE-88950C3CA3F3}"/>
              </a:ext>
            </a:extLst>
          </p:cNvPr>
          <p:cNvSpPr/>
          <p:nvPr/>
        </p:nvSpPr>
        <p:spPr>
          <a:xfrm rot="10800000">
            <a:off x="6615758" y="3492649"/>
            <a:ext cx="241439" cy="25324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/>
          </a:p>
        </p:txBody>
      </p:sp>
      <p:cxnSp>
        <p:nvCxnSpPr>
          <p:cNvPr id="217" name="Conector recto 156">
            <a:extLst>
              <a:ext uri="{FF2B5EF4-FFF2-40B4-BE49-F238E27FC236}">
                <a16:creationId xmlns:a16="http://schemas.microsoft.com/office/drawing/2014/main" id="{F72F97DF-ED04-8844-9ABE-93041119DDC6}"/>
              </a:ext>
            </a:extLst>
          </p:cNvPr>
          <p:cNvCxnSpPr/>
          <p:nvPr/>
        </p:nvCxnSpPr>
        <p:spPr>
          <a:xfrm flipV="1">
            <a:off x="6736478" y="3739915"/>
            <a:ext cx="0" cy="171785"/>
          </a:xfrm>
          <a:prstGeom prst="line">
            <a:avLst/>
          </a:prstGeom>
          <a:ln w="127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8" name="CuadroTexto 160">
            <a:extLst>
              <a:ext uri="{FF2B5EF4-FFF2-40B4-BE49-F238E27FC236}">
                <a16:creationId xmlns:a16="http://schemas.microsoft.com/office/drawing/2014/main" id="{F8D88BC4-6A6A-1E46-8541-A0E15C5DA98F}"/>
              </a:ext>
            </a:extLst>
          </p:cNvPr>
          <p:cNvSpPr txBox="1"/>
          <p:nvPr/>
        </p:nvSpPr>
        <p:spPr>
          <a:xfrm>
            <a:off x="6575030" y="3442196"/>
            <a:ext cx="318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CMU Serif Upright Italic Uprigh" panose="02000603000000000000" pitchFamily="2" charset="0"/>
                <a:ea typeface="CMU Serif Upright Italic Uprigh" panose="02000603000000000000" pitchFamily="2" charset="0"/>
                <a:cs typeface="CMU Serif Upright Italic Uprigh" panose="02000603000000000000" pitchFamily="2" charset="0"/>
              </a:rPr>
              <a:t>p</a:t>
            </a:r>
          </a:p>
        </p:txBody>
      </p:sp>
      <p:sp>
        <p:nvSpPr>
          <p:cNvPr id="219" name="Rectángulo 141">
            <a:extLst>
              <a:ext uri="{FF2B5EF4-FFF2-40B4-BE49-F238E27FC236}">
                <a16:creationId xmlns:a16="http://schemas.microsoft.com/office/drawing/2014/main" id="{33089214-CA97-F246-9865-9F8D0C150050}"/>
              </a:ext>
            </a:extLst>
          </p:cNvPr>
          <p:cNvSpPr/>
          <p:nvPr/>
        </p:nvSpPr>
        <p:spPr>
          <a:xfrm>
            <a:off x="4469534" y="3749530"/>
            <a:ext cx="45719" cy="369126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20" name="Rectángulo 141">
            <a:extLst>
              <a:ext uri="{FF2B5EF4-FFF2-40B4-BE49-F238E27FC236}">
                <a16:creationId xmlns:a16="http://schemas.microsoft.com/office/drawing/2014/main" id="{FBA0B281-2B60-1940-9F69-4318ED3C784B}"/>
              </a:ext>
            </a:extLst>
          </p:cNvPr>
          <p:cNvSpPr/>
          <p:nvPr/>
        </p:nvSpPr>
        <p:spPr>
          <a:xfrm>
            <a:off x="6041183" y="3771142"/>
            <a:ext cx="45719" cy="313834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21" name="Rectángulo 141">
            <a:extLst>
              <a:ext uri="{FF2B5EF4-FFF2-40B4-BE49-F238E27FC236}">
                <a16:creationId xmlns:a16="http://schemas.microsoft.com/office/drawing/2014/main" id="{14A4977D-7056-1640-84B4-893381A0BF84}"/>
              </a:ext>
            </a:extLst>
          </p:cNvPr>
          <p:cNvSpPr/>
          <p:nvPr/>
        </p:nvSpPr>
        <p:spPr>
          <a:xfrm>
            <a:off x="6799356" y="3862828"/>
            <a:ext cx="45719" cy="260253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cxnSp>
        <p:nvCxnSpPr>
          <p:cNvPr id="222" name="Conector recto 257">
            <a:extLst>
              <a:ext uri="{FF2B5EF4-FFF2-40B4-BE49-F238E27FC236}">
                <a16:creationId xmlns:a16="http://schemas.microsoft.com/office/drawing/2014/main" id="{FC9E1CEC-7A2A-9C41-9703-327FF89E5B60}"/>
              </a:ext>
            </a:extLst>
          </p:cNvPr>
          <p:cNvCxnSpPr>
            <a:cxnSpLocks/>
          </p:cNvCxnSpPr>
          <p:nvPr/>
        </p:nvCxnSpPr>
        <p:spPr>
          <a:xfrm flipH="1">
            <a:off x="4580345" y="4101743"/>
            <a:ext cx="374221" cy="377"/>
          </a:xfrm>
          <a:prstGeom prst="line">
            <a:avLst/>
          </a:prstGeom>
          <a:ln w="12700" cmpd="sng">
            <a:solidFill>
              <a:srgbClr val="FF000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" name="Conector recto 257">
            <a:extLst>
              <a:ext uri="{FF2B5EF4-FFF2-40B4-BE49-F238E27FC236}">
                <a16:creationId xmlns:a16="http://schemas.microsoft.com/office/drawing/2014/main" id="{2DDF0A68-8FD3-4E42-9ACE-FCED88A495E0}"/>
              </a:ext>
            </a:extLst>
          </p:cNvPr>
          <p:cNvCxnSpPr>
            <a:cxnSpLocks/>
          </p:cNvCxnSpPr>
          <p:nvPr/>
        </p:nvCxnSpPr>
        <p:spPr>
          <a:xfrm>
            <a:off x="3807192" y="4140691"/>
            <a:ext cx="643895" cy="0"/>
          </a:xfrm>
          <a:prstGeom prst="line">
            <a:avLst/>
          </a:prstGeom>
          <a:ln w="12700" cmpd="sng">
            <a:solidFill>
              <a:schemeClr val="accent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1" name="Grupo 448">
            <a:extLst>
              <a:ext uri="{FF2B5EF4-FFF2-40B4-BE49-F238E27FC236}">
                <a16:creationId xmlns:a16="http://schemas.microsoft.com/office/drawing/2014/main" id="{14472D8A-1B25-384D-9BC1-891154E4A7F5}"/>
              </a:ext>
            </a:extLst>
          </p:cNvPr>
          <p:cNvGrpSpPr/>
          <p:nvPr/>
        </p:nvGrpSpPr>
        <p:grpSpPr>
          <a:xfrm rot="2145844">
            <a:off x="5143012" y="4182561"/>
            <a:ext cx="222041" cy="89865"/>
            <a:chOff x="4170485" y="1487905"/>
            <a:chExt cx="222041" cy="89865"/>
          </a:xfrm>
        </p:grpSpPr>
        <p:cxnSp>
          <p:nvCxnSpPr>
            <p:cNvPr id="232" name="Conector recto 145">
              <a:extLst>
                <a:ext uri="{FF2B5EF4-FFF2-40B4-BE49-F238E27FC236}">
                  <a16:creationId xmlns:a16="http://schemas.microsoft.com/office/drawing/2014/main" id="{C702DE5E-25E9-0E45-9EA6-00B03186F1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70485" y="1487905"/>
              <a:ext cx="222041" cy="2859"/>
            </a:xfrm>
            <a:prstGeom prst="line">
              <a:avLst/>
            </a:prstGeom>
            <a:ln w="6350" cmpd="sng">
              <a:solidFill>
                <a:srgbClr val="FF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ector recto 145">
              <a:extLst>
                <a:ext uri="{FF2B5EF4-FFF2-40B4-BE49-F238E27FC236}">
                  <a16:creationId xmlns:a16="http://schemas.microsoft.com/office/drawing/2014/main" id="{335BD451-F07D-B042-B3C5-F5BBC9D98C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05330" y="1532039"/>
              <a:ext cx="152349" cy="0"/>
            </a:xfrm>
            <a:prstGeom prst="line">
              <a:avLst/>
            </a:prstGeom>
            <a:ln w="6350" cmpd="sng">
              <a:solidFill>
                <a:srgbClr val="FF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ector recto 145">
              <a:extLst>
                <a:ext uri="{FF2B5EF4-FFF2-40B4-BE49-F238E27FC236}">
                  <a16:creationId xmlns:a16="http://schemas.microsoft.com/office/drawing/2014/main" id="{49E65A3A-9442-B949-B5F4-47B5FF96DF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49805" y="1577770"/>
              <a:ext cx="69640" cy="0"/>
            </a:xfrm>
            <a:prstGeom prst="line">
              <a:avLst/>
            </a:prstGeom>
            <a:ln w="6350" cmpd="sng">
              <a:solidFill>
                <a:srgbClr val="FF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5" name="Elipse 452">
            <a:extLst>
              <a:ext uri="{FF2B5EF4-FFF2-40B4-BE49-F238E27FC236}">
                <a16:creationId xmlns:a16="http://schemas.microsoft.com/office/drawing/2014/main" id="{B99358B9-D4B8-6B4A-99C3-EFDE6CE8CDD5}"/>
              </a:ext>
            </a:extLst>
          </p:cNvPr>
          <p:cNvSpPr/>
          <p:nvPr/>
        </p:nvSpPr>
        <p:spPr>
          <a:xfrm>
            <a:off x="5395391" y="3961172"/>
            <a:ext cx="80752" cy="6224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236" name="Grupo 453">
            <a:extLst>
              <a:ext uri="{FF2B5EF4-FFF2-40B4-BE49-F238E27FC236}">
                <a16:creationId xmlns:a16="http://schemas.microsoft.com/office/drawing/2014/main" id="{976D062C-AD88-294E-A567-DB3223BF9501}"/>
              </a:ext>
            </a:extLst>
          </p:cNvPr>
          <p:cNvGrpSpPr/>
          <p:nvPr/>
        </p:nvGrpSpPr>
        <p:grpSpPr>
          <a:xfrm rot="10800000">
            <a:off x="6086902" y="3735471"/>
            <a:ext cx="363420" cy="172118"/>
            <a:chOff x="3106615" y="993425"/>
            <a:chExt cx="363420" cy="172118"/>
          </a:xfrm>
        </p:grpSpPr>
        <p:grpSp>
          <p:nvGrpSpPr>
            <p:cNvPr id="237" name="Agrupar 51">
              <a:extLst>
                <a:ext uri="{FF2B5EF4-FFF2-40B4-BE49-F238E27FC236}">
                  <a16:creationId xmlns:a16="http://schemas.microsoft.com/office/drawing/2014/main" id="{0A5DDF43-660D-2349-BD66-FE2B3CB19AA6}"/>
                </a:ext>
              </a:extLst>
            </p:cNvPr>
            <p:cNvGrpSpPr/>
            <p:nvPr/>
          </p:nvGrpSpPr>
          <p:grpSpPr>
            <a:xfrm>
              <a:off x="3106615" y="993425"/>
              <a:ext cx="176025" cy="172118"/>
              <a:chOff x="513989" y="2970944"/>
              <a:chExt cx="713232" cy="713206"/>
            </a:xfrm>
          </p:grpSpPr>
          <p:sp>
            <p:nvSpPr>
              <p:cNvPr id="239" name="Elipse 24">
                <a:extLst>
                  <a:ext uri="{FF2B5EF4-FFF2-40B4-BE49-F238E27FC236}">
                    <a16:creationId xmlns:a16="http://schemas.microsoft.com/office/drawing/2014/main" id="{9151FDAF-F256-4542-AB45-12DB558262C5}"/>
                  </a:ext>
                </a:extLst>
              </p:cNvPr>
              <p:cNvSpPr/>
              <p:nvPr/>
            </p:nvSpPr>
            <p:spPr>
              <a:xfrm>
                <a:off x="513989" y="2970944"/>
                <a:ext cx="713232" cy="713206"/>
              </a:xfrm>
              <a:prstGeom prst="ellipse">
                <a:avLst/>
              </a:prstGeom>
              <a:solidFill>
                <a:srgbClr val="FFFF00"/>
              </a:solidFill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400"/>
              </a:p>
            </p:txBody>
          </p:sp>
          <p:grpSp>
            <p:nvGrpSpPr>
              <p:cNvPr id="240" name="Agrupar 50">
                <a:extLst>
                  <a:ext uri="{FF2B5EF4-FFF2-40B4-BE49-F238E27FC236}">
                    <a16:creationId xmlns:a16="http://schemas.microsoft.com/office/drawing/2014/main" id="{6F40170D-0A85-0A45-9AE1-1EDF1C23C763}"/>
                  </a:ext>
                </a:extLst>
              </p:cNvPr>
              <p:cNvGrpSpPr/>
              <p:nvPr/>
            </p:nvGrpSpPr>
            <p:grpSpPr>
              <a:xfrm>
                <a:off x="640043" y="3154486"/>
                <a:ext cx="473632" cy="331761"/>
                <a:chOff x="870606" y="4709671"/>
                <a:chExt cx="473632" cy="331761"/>
              </a:xfrm>
            </p:grpSpPr>
            <p:sp>
              <p:nvSpPr>
                <p:cNvPr id="241" name="Arco 25">
                  <a:extLst>
                    <a:ext uri="{FF2B5EF4-FFF2-40B4-BE49-F238E27FC236}">
                      <a16:creationId xmlns:a16="http://schemas.microsoft.com/office/drawing/2014/main" id="{E7E186EC-AEF8-0147-92D4-7F1C0466A0EB}"/>
                    </a:ext>
                  </a:extLst>
                </p:cNvPr>
                <p:cNvSpPr/>
                <p:nvPr/>
              </p:nvSpPr>
              <p:spPr>
                <a:xfrm rot="10800000" flipV="1">
                  <a:off x="870606" y="4773149"/>
                  <a:ext cx="224651" cy="268283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  <p:sp>
              <p:nvSpPr>
                <p:cNvPr id="242" name="Arco 26">
                  <a:extLst>
                    <a:ext uri="{FF2B5EF4-FFF2-40B4-BE49-F238E27FC236}">
                      <a16:creationId xmlns:a16="http://schemas.microsoft.com/office/drawing/2014/main" id="{5367352B-D737-2041-96A6-FCA3468F820A}"/>
                    </a:ext>
                  </a:extLst>
                </p:cNvPr>
                <p:cNvSpPr/>
                <p:nvPr/>
              </p:nvSpPr>
              <p:spPr>
                <a:xfrm flipV="1">
                  <a:off x="1095269" y="4709671"/>
                  <a:ext cx="248969" cy="331757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</p:grpSp>
        </p:grpSp>
        <p:cxnSp>
          <p:nvCxnSpPr>
            <p:cNvPr id="238" name="Conector recto 38">
              <a:extLst>
                <a:ext uri="{FF2B5EF4-FFF2-40B4-BE49-F238E27FC236}">
                  <a16:creationId xmlns:a16="http://schemas.microsoft.com/office/drawing/2014/main" id="{9FFF98FF-963E-D04D-A7A3-C36BC8DA86BA}"/>
                </a:ext>
              </a:extLst>
            </p:cNvPr>
            <p:cNvCxnSpPr>
              <a:cxnSpLocks/>
              <a:stCxn id="239" idx="6"/>
            </p:cNvCxnSpPr>
            <p:nvPr/>
          </p:nvCxnSpPr>
          <p:spPr>
            <a:xfrm>
              <a:off x="3282640" y="1079484"/>
              <a:ext cx="187395" cy="0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3" name="CuadroTexto 217">
            <a:extLst>
              <a:ext uri="{FF2B5EF4-FFF2-40B4-BE49-F238E27FC236}">
                <a16:creationId xmlns:a16="http://schemas.microsoft.com/office/drawing/2014/main" id="{03D2BF89-D38E-F740-8DDC-58622C4434BA}"/>
              </a:ext>
            </a:extLst>
          </p:cNvPr>
          <p:cNvSpPr txBox="1"/>
          <p:nvPr/>
        </p:nvSpPr>
        <p:spPr>
          <a:xfrm>
            <a:off x="4861002" y="3522895"/>
            <a:ext cx="778814" cy="543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</a:t>
            </a:r>
            <a:r>
              <a:rPr lang="en-US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b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Fault </a:t>
            </a:r>
            <a:r>
              <a:rPr lang="en-US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  <a:p>
            <a:pPr algn="ctr"/>
            <a:endParaRPr lang="en-US" sz="1050" b="1" i="1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6ADF570-C231-5445-8A86-EAFC006EB8D9}"/>
              </a:ext>
            </a:extLst>
          </p:cNvPr>
          <p:cNvGrpSpPr/>
          <p:nvPr/>
        </p:nvGrpSpPr>
        <p:grpSpPr>
          <a:xfrm>
            <a:off x="-39513" y="3216071"/>
            <a:ext cx="3857623" cy="276578"/>
            <a:chOff x="2408335" y="4590969"/>
            <a:chExt cx="3857623" cy="276578"/>
          </a:xfrm>
        </p:grpSpPr>
        <p:sp>
          <p:nvSpPr>
            <p:cNvPr id="168" name="CuadroTexto 217">
              <a:extLst>
                <a:ext uri="{FF2B5EF4-FFF2-40B4-BE49-F238E27FC236}">
                  <a16:creationId xmlns:a16="http://schemas.microsoft.com/office/drawing/2014/main" id="{BC9FAA0D-4559-424C-AEAE-6E6ADC43A250}"/>
                </a:ext>
              </a:extLst>
            </p:cNvPr>
            <p:cNvSpPr txBox="1"/>
            <p:nvPr/>
          </p:nvSpPr>
          <p:spPr>
            <a:xfrm>
              <a:off x="5035720" y="4590969"/>
              <a:ext cx="41407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  <a:endParaRPr lang="en-US" sz="105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4" name="CuadroTexto 364">
              <a:extLst>
                <a:ext uri="{FF2B5EF4-FFF2-40B4-BE49-F238E27FC236}">
                  <a16:creationId xmlns:a16="http://schemas.microsoft.com/office/drawing/2014/main" id="{CE63EA0D-98DF-844B-8094-58B059D1200F}"/>
                </a:ext>
              </a:extLst>
            </p:cNvPr>
            <p:cNvSpPr txBox="1"/>
            <p:nvPr/>
          </p:nvSpPr>
          <p:spPr>
            <a:xfrm>
              <a:off x="2408335" y="4605937"/>
              <a:ext cx="385762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CMU Serif Roman"/>
                  <a:cs typeface="CMU Serif Roman"/>
                </a:rPr>
                <a:t>Second Period (transient):  t </a:t>
              </a:r>
              <a:r>
                <a:rPr lang="en-US" sz="1100" dirty="0">
                  <a:latin typeface="Symbol" charset="2"/>
                  <a:cs typeface="Symbol" charset="2"/>
                </a:rPr>
                <a:t>    </a:t>
              </a:r>
              <a:r>
                <a:rPr lang="en-US" sz="1100" dirty="0">
                  <a:latin typeface="CMU Serif Roman"/>
                  <a:cs typeface="CMU Serif Roman"/>
                </a:rPr>
                <a:t>[</a:t>
              </a:r>
              <a:r>
                <a:rPr lang="en-US" sz="1100" dirty="0" err="1">
                  <a:latin typeface="CMU Serif Roman"/>
                  <a:cs typeface="CMU Serif Roman"/>
                </a:rPr>
                <a:t>T</a:t>
              </a:r>
              <a:r>
                <a:rPr lang="en-US" sz="1100" baseline="-25000" dirty="0" err="1">
                  <a:latin typeface="CMU Serif Roman"/>
                  <a:cs typeface="CMU Serif Roman"/>
                </a:rPr>
                <a:t>qkh</a:t>
              </a:r>
              <a:r>
                <a:rPr lang="en-US" sz="1100" dirty="0">
                  <a:latin typeface="CMU Serif Roman"/>
                  <a:cs typeface="CMU Serif Roman"/>
                </a:rPr>
                <a:t>, </a:t>
              </a:r>
              <a:r>
                <a:rPr lang="en-US" sz="1100" dirty="0" err="1">
                  <a:latin typeface="CMU Serif Roman"/>
                  <a:cs typeface="CMU Serif Roman"/>
                </a:rPr>
                <a:t>T</a:t>
              </a:r>
              <a:r>
                <a:rPr lang="en-US" sz="1100" baseline="-25000" dirty="0" err="1">
                  <a:latin typeface="CMU Serif Roman"/>
                  <a:cs typeface="CMU Serif Roman"/>
                </a:rPr>
                <a:t>ikh</a:t>
              </a:r>
              <a:r>
                <a:rPr lang="en-US" sz="1100" dirty="0">
                  <a:latin typeface="CMU Serif Roman"/>
                  <a:cs typeface="CMU Serif Roman"/>
                </a:rPr>
                <a:t> or  </a:t>
              </a:r>
              <a:r>
                <a:rPr lang="en-US" sz="1100" dirty="0" err="1">
                  <a:latin typeface="CMU Serif Roman"/>
                  <a:cs typeface="CMU Serif Roman"/>
                </a:rPr>
                <a:t>T</a:t>
              </a:r>
              <a:r>
                <a:rPr lang="en-US" sz="1100" baseline="-25000" dirty="0" err="1">
                  <a:latin typeface="CMU Serif Roman"/>
                  <a:cs typeface="CMU Serif Roman"/>
                </a:rPr>
                <a:t>jkh</a:t>
              </a:r>
              <a:r>
                <a:rPr lang="en-US" sz="1100" dirty="0">
                  <a:latin typeface="CMU Serif Roman"/>
                  <a:cs typeface="CMU Serif Roman"/>
                </a:rPr>
                <a:t>]</a:t>
              </a:r>
            </a:p>
          </p:txBody>
        </p:sp>
        <p:graphicFrame>
          <p:nvGraphicFramePr>
            <p:cNvPr id="245" name="Objeto 351">
              <a:extLst>
                <a:ext uri="{FF2B5EF4-FFF2-40B4-BE49-F238E27FC236}">
                  <a16:creationId xmlns:a16="http://schemas.microsoft.com/office/drawing/2014/main" id="{7E3CD0C8-C693-F548-A044-F69508DA6C9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95211" y="4683494"/>
            <a:ext cx="115535" cy="1155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26" name="Ecuación" r:id="rId8" imgW="152400" imgH="152400" progId="Equation.3">
                    <p:embed/>
                  </p:oleObj>
                </mc:Choice>
                <mc:Fallback>
                  <p:oleObj name="Ecuación" r:id="rId8" imgW="152400" imgH="152400" progId="Equation.3">
                    <p:embed/>
                    <p:pic>
                      <p:nvPicPr>
                        <p:cNvPr id="245" name="Objeto 351">
                          <a:extLst>
                            <a:ext uri="{FF2B5EF4-FFF2-40B4-BE49-F238E27FC236}">
                              <a16:creationId xmlns:a16="http://schemas.microsoft.com/office/drawing/2014/main" id="{7E3CD0C8-C693-F548-A044-F69508DA6C94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4595211" y="4683494"/>
                          <a:ext cx="115535" cy="11553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" name="CuadroTexto 217">
              <a:extLst>
                <a:ext uri="{FF2B5EF4-FFF2-40B4-BE49-F238E27FC236}">
                  <a16:creationId xmlns:a16="http://schemas.microsoft.com/office/drawing/2014/main" id="{C07C41C3-3EDC-474B-86CF-4584DE730E40}"/>
                </a:ext>
              </a:extLst>
            </p:cNvPr>
            <p:cNvSpPr txBox="1"/>
            <p:nvPr/>
          </p:nvSpPr>
          <p:spPr>
            <a:xfrm>
              <a:off x="5530190" y="4592811"/>
              <a:ext cx="41407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  <a:endParaRPr lang="en-US" sz="105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7" name="Grupo 73">
            <a:extLst>
              <a:ext uri="{FF2B5EF4-FFF2-40B4-BE49-F238E27FC236}">
                <a16:creationId xmlns:a16="http://schemas.microsoft.com/office/drawing/2014/main" id="{7C99B2DA-981F-F241-8F7D-8C2650ABAB43}"/>
              </a:ext>
            </a:extLst>
          </p:cNvPr>
          <p:cNvGrpSpPr/>
          <p:nvPr/>
        </p:nvGrpSpPr>
        <p:grpSpPr>
          <a:xfrm>
            <a:off x="3372741" y="3998980"/>
            <a:ext cx="363420" cy="172118"/>
            <a:chOff x="3106615" y="993425"/>
            <a:chExt cx="363420" cy="172118"/>
          </a:xfrm>
        </p:grpSpPr>
        <p:grpSp>
          <p:nvGrpSpPr>
            <p:cNvPr id="252" name="Agrupar 51">
              <a:extLst>
                <a:ext uri="{FF2B5EF4-FFF2-40B4-BE49-F238E27FC236}">
                  <a16:creationId xmlns:a16="http://schemas.microsoft.com/office/drawing/2014/main" id="{73F1CD55-D423-824F-876D-D45E940184CC}"/>
                </a:ext>
              </a:extLst>
            </p:cNvPr>
            <p:cNvGrpSpPr/>
            <p:nvPr/>
          </p:nvGrpSpPr>
          <p:grpSpPr>
            <a:xfrm>
              <a:off x="3106615" y="993425"/>
              <a:ext cx="176025" cy="172118"/>
              <a:chOff x="513989" y="2970944"/>
              <a:chExt cx="713232" cy="713206"/>
            </a:xfrm>
          </p:grpSpPr>
          <p:sp>
            <p:nvSpPr>
              <p:cNvPr id="254" name="Elipse 24">
                <a:extLst>
                  <a:ext uri="{FF2B5EF4-FFF2-40B4-BE49-F238E27FC236}">
                    <a16:creationId xmlns:a16="http://schemas.microsoft.com/office/drawing/2014/main" id="{B94609F7-5AE8-A644-80C9-D82727508110}"/>
                  </a:ext>
                </a:extLst>
              </p:cNvPr>
              <p:cNvSpPr/>
              <p:nvPr/>
            </p:nvSpPr>
            <p:spPr>
              <a:xfrm>
                <a:off x="513989" y="2970944"/>
                <a:ext cx="713232" cy="713206"/>
              </a:xfrm>
              <a:prstGeom prst="ellipse">
                <a:avLst/>
              </a:prstGeom>
              <a:solidFill>
                <a:srgbClr val="FFFF00"/>
              </a:solidFill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400"/>
              </a:p>
            </p:txBody>
          </p:sp>
          <p:grpSp>
            <p:nvGrpSpPr>
              <p:cNvPr id="255" name="Agrupar 50">
                <a:extLst>
                  <a:ext uri="{FF2B5EF4-FFF2-40B4-BE49-F238E27FC236}">
                    <a16:creationId xmlns:a16="http://schemas.microsoft.com/office/drawing/2014/main" id="{B1E0DD36-D848-D841-ACCA-D5CC915A4940}"/>
                  </a:ext>
                </a:extLst>
              </p:cNvPr>
              <p:cNvGrpSpPr/>
              <p:nvPr/>
            </p:nvGrpSpPr>
            <p:grpSpPr>
              <a:xfrm>
                <a:off x="640043" y="3154486"/>
                <a:ext cx="473632" cy="331761"/>
                <a:chOff x="870606" y="4709671"/>
                <a:chExt cx="473632" cy="331761"/>
              </a:xfrm>
            </p:grpSpPr>
            <p:sp>
              <p:nvSpPr>
                <p:cNvPr id="256" name="Arco 25">
                  <a:extLst>
                    <a:ext uri="{FF2B5EF4-FFF2-40B4-BE49-F238E27FC236}">
                      <a16:creationId xmlns:a16="http://schemas.microsoft.com/office/drawing/2014/main" id="{DC44AD1C-369E-0F4F-BB2E-8C69A9C4C94D}"/>
                    </a:ext>
                  </a:extLst>
                </p:cNvPr>
                <p:cNvSpPr/>
                <p:nvPr/>
              </p:nvSpPr>
              <p:spPr>
                <a:xfrm rot="10800000" flipV="1">
                  <a:off x="870606" y="4773149"/>
                  <a:ext cx="224651" cy="268283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  <p:sp>
              <p:nvSpPr>
                <p:cNvPr id="257" name="Arco 26">
                  <a:extLst>
                    <a:ext uri="{FF2B5EF4-FFF2-40B4-BE49-F238E27FC236}">
                      <a16:creationId xmlns:a16="http://schemas.microsoft.com/office/drawing/2014/main" id="{3AF600BE-68C3-7E4D-A11B-FA45793C0A5E}"/>
                    </a:ext>
                  </a:extLst>
                </p:cNvPr>
                <p:cNvSpPr/>
                <p:nvPr/>
              </p:nvSpPr>
              <p:spPr>
                <a:xfrm flipV="1">
                  <a:off x="1095269" y="4709671"/>
                  <a:ext cx="248969" cy="331757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</p:grpSp>
        </p:grpSp>
        <p:cxnSp>
          <p:nvCxnSpPr>
            <p:cNvPr id="253" name="Conector recto 38">
              <a:extLst>
                <a:ext uri="{FF2B5EF4-FFF2-40B4-BE49-F238E27FC236}">
                  <a16:creationId xmlns:a16="http://schemas.microsoft.com/office/drawing/2014/main" id="{2B3BC098-118E-4841-A385-7E2E181F08D2}"/>
                </a:ext>
              </a:extLst>
            </p:cNvPr>
            <p:cNvCxnSpPr>
              <a:cxnSpLocks/>
              <a:stCxn id="254" idx="6"/>
            </p:cNvCxnSpPr>
            <p:nvPr/>
          </p:nvCxnSpPr>
          <p:spPr>
            <a:xfrm>
              <a:off x="3282640" y="1079484"/>
              <a:ext cx="187395" cy="0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5" name="Grupo 310">
            <a:extLst>
              <a:ext uri="{FF2B5EF4-FFF2-40B4-BE49-F238E27FC236}">
                <a16:creationId xmlns:a16="http://schemas.microsoft.com/office/drawing/2014/main" id="{AF41658B-607B-6341-BC04-43FE7DC864CE}"/>
              </a:ext>
            </a:extLst>
          </p:cNvPr>
          <p:cNvGrpSpPr/>
          <p:nvPr/>
        </p:nvGrpSpPr>
        <p:grpSpPr>
          <a:xfrm rot="10800000">
            <a:off x="6848664" y="3911700"/>
            <a:ext cx="363420" cy="172118"/>
            <a:chOff x="3106615" y="993425"/>
            <a:chExt cx="363420" cy="172118"/>
          </a:xfrm>
        </p:grpSpPr>
        <p:grpSp>
          <p:nvGrpSpPr>
            <p:cNvPr id="266" name="Agrupar 51">
              <a:extLst>
                <a:ext uri="{FF2B5EF4-FFF2-40B4-BE49-F238E27FC236}">
                  <a16:creationId xmlns:a16="http://schemas.microsoft.com/office/drawing/2014/main" id="{C82EAD58-FA61-6C4C-9A97-CD85E7562C51}"/>
                </a:ext>
              </a:extLst>
            </p:cNvPr>
            <p:cNvGrpSpPr/>
            <p:nvPr/>
          </p:nvGrpSpPr>
          <p:grpSpPr>
            <a:xfrm>
              <a:off x="3106615" y="993425"/>
              <a:ext cx="176025" cy="172118"/>
              <a:chOff x="513989" y="2970944"/>
              <a:chExt cx="713232" cy="713206"/>
            </a:xfrm>
          </p:grpSpPr>
          <p:sp>
            <p:nvSpPr>
              <p:cNvPr id="269" name="Elipse 24">
                <a:extLst>
                  <a:ext uri="{FF2B5EF4-FFF2-40B4-BE49-F238E27FC236}">
                    <a16:creationId xmlns:a16="http://schemas.microsoft.com/office/drawing/2014/main" id="{BAFEA8EC-D324-404B-A199-37AC47B3F2F7}"/>
                  </a:ext>
                </a:extLst>
              </p:cNvPr>
              <p:cNvSpPr/>
              <p:nvPr/>
            </p:nvSpPr>
            <p:spPr>
              <a:xfrm>
                <a:off x="513989" y="2970944"/>
                <a:ext cx="713232" cy="713206"/>
              </a:xfrm>
              <a:prstGeom prst="ellipse">
                <a:avLst/>
              </a:prstGeom>
              <a:solidFill>
                <a:srgbClr val="FFFF00"/>
              </a:solidFill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400"/>
              </a:p>
            </p:txBody>
          </p:sp>
          <p:grpSp>
            <p:nvGrpSpPr>
              <p:cNvPr id="270" name="Agrupar 50">
                <a:extLst>
                  <a:ext uri="{FF2B5EF4-FFF2-40B4-BE49-F238E27FC236}">
                    <a16:creationId xmlns:a16="http://schemas.microsoft.com/office/drawing/2014/main" id="{43653AE1-9280-A342-864F-927A348A9596}"/>
                  </a:ext>
                </a:extLst>
              </p:cNvPr>
              <p:cNvGrpSpPr/>
              <p:nvPr/>
            </p:nvGrpSpPr>
            <p:grpSpPr>
              <a:xfrm>
                <a:off x="640043" y="3154486"/>
                <a:ext cx="473632" cy="331761"/>
                <a:chOff x="870606" y="4709671"/>
                <a:chExt cx="473632" cy="331761"/>
              </a:xfrm>
            </p:grpSpPr>
            <p:sp>
              <p:nvSpPr>
                <p:cNvPr id="271" name="Arco 25">
                  <a:extLst>
                    <a:ext uri="{FF2B5EF4-FFF2-40B4-BE49-F238E27FC236}">
                      <a16:creationId xmlns:a16="http://schemas.microsoft.com/office/drawing/2014/main" id="{3F38A906-C444-9844-AFD7-07583E3EFA14}"/>
                    </a:ext>
                  </a:extLst>
                </p:cNvPr>
                <p:cNvSpPr/>
                <p:nvPr/>
              </p:nvSpPr>
              <p:spPr>
                <a:xfrm rot="10800000" flipV="1">
                  <a:off x="870606" y="4773149"/>
                  <a:ext cx="224651" cy="268283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  <p:sp>
              <p:nvSpPr>
                <p:cNvPr id="276" name="Arco 26">
                  <a:extLst>
                    <a:ext uri="{FF2B5EF4-FFF2-40B4-BE49-F238E27FC236}">
                      <a16:creationId xmlns:a16="http://schemas.microsoft.com/office/drawing/2014/main" id="{68C14A74-18C3-624F-8712-B1665D27A820}"/>
                    </a:ext>
                  </a:extLst>
                </p:cNvPr>
                <p:cNvSpPr/>
                <p:nvPr/>
              </p:nvSpPr>
              <p:spPr>
                <a:xfrm flipV="1">
                  <a:off x="1095269" y="4709671"/>
                  <a:ext cx="248969" cy="331757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</p:grpSp>
        </p:grpSp>
        <p:cxnSp>
          <p:nvCxnSpPr>
            <p:cNvPr id="267" name="Conector recto 38">
              <a:extLst>
                <a:ext uri="{FF2B5EF4-FFF2-40B4-BE49-F238E27FC236}">
                  <a16:creationId xmlns:a16="http://schemas.microsoft.com/office/drawing/2014/main" id="{2FA87263-F7E8-8D40-915D-3D19FAAD2B72}"/>
                </a:ext>
              </a:extLst>
            </p:cNvPr>
            <p:cNvCxnSpPr>
              <a:cxnSpLocks/>
              <a:stCxn id="269" idx="6"/>
            </p:cNvCxnSpPr>
            <p:nvPr/>
          </p:nvCxnSpPr>
          <p:spPr>
            <a:xfrm>
              <a:off x="3282640" y="1079484"/>
              <a:ext cx="187395" cy="0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8" name="CuadroTexto 364">
            <a:extLst>
              <a:ext uri="{FF2B5EF4-FFF2-40B4-BE49-F238E27FC236}">
                <a16:creationId xmlns:a16="http://schemas.microsoft.com/office/drawing/2014/main" id="{528B0F81-5465-D148-9ED8-8A9E095A9C4D}"/>
              </a:ext>
            </a:extLst>
          </p:cNvPr>
          <p:cNvSpPr txBox="1"/>
          <p:nvPr/>
        </p:nvSpPr>
        <p:spPr>
          <a:xfrm>
            <a:off x="3578996" y="4131773"/>
            <a:ext cx="9477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I’</a:t>
            </a:r>
            <a:r>
              <a:rPr lang="en-US" sz="1100" baseline="-25000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jkh</a:t>
            </a:r>
            <a:r>
              <a:rPr lang="en-US" sz="1100" baseline="-25000" dirty="0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 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∢ </a:t>
            </a:r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  <a:latin typeface="Symbol" pitchFamily="2" charset="2"/>
                <a:cs typeface="CMU Serif Roman"/>
              </a:rPr>
              <a:t>q’</a:t>
            </a:r>
            <a:r>
              <a:rPr lang="en-US" sz="1100" baseline="-25000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qkh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 </a:t>
            </a:r>
          </a:p>
        </p:txBody>
      </p:sp>
      <p:sp>
        <p:nvSpPr>
          <p:cNvPr id="280" name="CuadroTexto 364">
            <a:extLst>
              <a:ext uri="{FF2B5EF4-FFF2-40B4-BE49-F238E27FC236}">
                <a16:creationId xmlns:a16="http://schemas.microsoft.com/office/drawing/2014/main" id="{7798BB2E-7952-6140-B752-83E45484B309}"/>
              </a:ext>
            </a:extLst>
          </p:cNvPr>
          <p:cNvSpPr txBox="1"/>
          <p:nvPr/>
        </p:nvSpPr>
        <p:spPr>
          <a:xfrm>
            <a:off x="4347799" y="4088434"/>
            <a:ext cx="9477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I’</a:t>
            </a:r>
            <a:r>
              <a:rPr lang="en-US" sz="1100" baseline="-25000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ikh</a:t>
            </a:r>
            <a:r>
              <a:rPr lang="en-US" sz="1100" baseline="-25000" dirty="0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 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∢ </a:t>
            </a:r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  <a:latin typeface="Symbol" pitchFamily="2" charset="2"/>
                <a:cs typeface="CMU Serif Roman"/>
              </a:rPr>
              <a:t>q’</a:t>
            </a:r>
            <a:r>
              <a:rPr lang="en-US" sz="1100" baseline="-25000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ikh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 </a:t>
            </a:r>
          </a:p>
        </p:txBody>
      </p:sp>
      <p:cxnSp>
        <p:nvCxnSpPr>
          <p:cNvPr id="259" name="Straight Arrow Connector 258">
            <a:extLst>
              <a:ext uri="{FF2B5EF4-FFF2-40B4-BE49-F238E27FC236}">
                <a16:creationId xmlns:a16="http://schemas.microsoft.com/office/drawing/2014/main" id="{BA3F7B62-F1A5-5243-B2BF-0F709EBCA6A5}"/>
              </a:ext>
            </a:extLst>
          </p:cNvPr>
          <p:cNvCxnSpPr/>
          <p:nvPr/>
        </p:nvCxnSpPr>
        <p:spPr>
          <a:xfrm flipH="1">
            <a:off x="3101562" y="3532523"/>
            <a:ext cx="934979" cy="2845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2" name="TextBox 261">
            <a:extLst>
              <a:ext uri="{FF2B5EF4-FFF2-40B4-BE49-F238E27FC236}">
                <a16:creationId xmlns:a16="http://schemas.microsoft.com/office/drawing/2014/main" id="{64B94698-B2F8-364E-8022-3D107D747A31}"/>
              </a:ext>
            </a:extLst>
          </p:cNvPr>
          <p:cNvSpPr txBox="1"/>
          <p:nvPr/>
        </p:nvSpPr>
        <p:spPr>
          <a:xfrm>
            <a:off x="1695306" y="3689110"/>
            <a:ext cx="15992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Current</a:t>
            </a:r>
          </a:p>
          <a:p>
            <a:r>
              <a:rPr lang="en-US" dirty="0"/>
              <a:t>in the opposite</a:t>
            </a:r>
          </a:p>
          <a:p>
            <a:r>
              <a:rPr lang="en-US" dirty="0"/>
              <a:t>direction</a:t>
            </a:r>
          </a:p>
        </p:txBody>
      </p:sp>
    </p:spTree>
    <p:extLst>
      <p:ext uri="{BB962C8B-B14F-4D97-AF65-F5344CB8AC3E}">
        <p14:creationId xmlns:p14="http://schemas.microsoft.com/office/powerpoint/2010/main" val="2988860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Arco 180">
            <a:extLst>
              <a:ext uri="{FF2B5EF4-FFF2-40B4-BE49-F238E27FC236}">
                <a16:creationId xmlns:a16="http://schemas.microsoft.com/office/drawing/2014/main" id="{51814B98-1147-5C45-8481-B24D17B8EF49}"/>
              </a:ext>
            </a:extLst>
          </p:cNvPr>
          <p:cNvSpPr/>
          <p:nvPr/>
        </p:nvSpPr>
        <p:spPr>
          <a:xfrm flipV="1">
            <a:off x="3763853" y="2506055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605" name="Arco 181">
            <a:extLst>
              <a:ext uri="{FF2B5EF4-FFF2-40B4-BE49-F238E27FC236}">
                <a16:creationId xmlns:a16="http://schemas.microsoft.com/office/drawing/2014/main" id="{E944D924-5B99-C443-B59C-F99A33BB2572}"/>
              </a:ext>
            </a:extLst>
          </p:cNvPr>
          <p:cNvSpPr/>
          <p:nvPr/>
        </p:nvSpPr>
        <p:spPr>
          <a:xfrm flipV="1">
            <a:off x="3721305" y="2506054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606" name="Arco 184">
            <a:extLst>
              <a:ext uri="{FF2B5EF4-FFF2-40B4-BE49-F238E27FC236}">
                <a16:creationId xmlns:a16="http://schemas.microsoft.com/office/drawing/2014/main" id="{ABA06770-EBA7-B84E-A6CB-D4DD4E78F854}"/>
              </a:ext>
            </a:extLst>
          </p:cNvPr>
          <p:cNvSpPr/>
          <p:nvPr/>
        </p:nvSpPr>
        <p:spPr>
          <a:xfrm flipV="1">
            <a:off x="3678758" y="2506053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607" name="Arco 161">
            <a:extLst>
              <a:ext uri="{FF2B5EF4-FFF2-40B4-BE49-F238E27FC236}">
                <a16:creationId xmlns:a16="http://schemas.microsoft.com/office/drawing/2014/main" id="{FC9132A6-8434-6E48-B5CF-D561A35C3E6B}"/>
              </a:ext>
            </a:extLst>
          </p:cNvPr>
          <p:cNvSpPr/>
          <p:nvPr/>
        </p:nvSpPr>
        <p:spPr>
          <a:xfrm flipV="1">
            <a:off x="5039735" y="2508955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608" name="Arco 163">
            <a:extLst>
              <a:ext uri="{FF2B5EF4-FFF2-40B4-BE49-F238E27FC236}">
                <a16:creationId xmlns:a16="http://schemas.microsoft.com/office/drawing/2014/main" id="{9D53CAD1-BC6D-D54B-9976-5D20E6179E1C}"/>
              </a:ext>
            </a:extLst>
          </p:cNvPr>
          <p:cNvSpPr/>
          <p:nvPr/>
        </p:nvSpPr>
        <p:spPr>
          <a:xfrm flipV="1">
            <a:off x="4997187" y="2508954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609" name="Arco 169">
            <a:extLst>
              <a:ext uri="{FF2B5EF4-FFF2-40B4-BE49-F238E27FC236}">
                <a16:creationId xmlns:a16="http://schemas.microsoft.com/office/drawing/2014/main" id="{FE9B6137-22AB-D746-9333-969D3B7CC10C}"/>
              </a:ext>
            </a:extLst>
          </p:cNvPr>
          <p:cNvSpPr/>
          <p:nvPr/>
        </p:nvSpPr>
        <p:spPr>
          <a:xfrm flipV="1">
            <a:off x="4954640" y="2508953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cxnSp>
        <p:nvCxnSpPr>
          <p:cNvPr id="610" name="Conector recto 145">
            <a:extLst>
              <a:ext uri="{FF2B5EF4-FFF2-40B4-BE49-F238E27FC236}">
                <a16:creationId xmlns:a16="http://schemas.microsoft.com/office/drawing/2014/main" id="{9BAE5E65-74B0-534F-8561-D162F6C595E0}"/>
              </a:ext>
            </a:extLst>
          </p:cNvPr>
          <p:cNvCxnSpPr>
            <a:cxnSpLocks/>
            <a:stCxn id="294" idx="1"/>
            <a:endCxn id="279" idx="3"/>
          </p:cNvCxnSpPr>
          <p:nvPr/>
        </p:nvCxnSpPr>
        <p:spPr>
          <a:xfrm flipH="1">
            <a:off x="2888541" y="2795529"/>
            <a:ext cx="3030416" cy="6941"/>
          </a:xfrm>
          <a:prstGeom prst="line">
            <a:avLst/>
          </a:prstGeom>
          <a:ln w="63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1" name="Rectángulo 146">
            <a:extLst>
              <a:ext uri="{FF2B5EF4-FFF2-40B4-BE49-F238E27FC236}">
                <a16:creationId xmlns:a16="http://schemas.microsoft.com/office/drawing/2014/main" id="{F2737D8C-2AFD-E44F-B96A-352DFC9D8BB7}"/>
              </a:ext>
            </a:extLst>
          </p:cNvPr>
          <p:cNvSpPr/>
          <p:nvPr/>
        </p:nvSpPr>
        <p:spPr>
          <a:xfrm rot="5400000">
            <a:off x="4776059" y="2726897"/>
            <a:ext cx="124994" cy="11070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612" name="Rectángulo 149">
            <a:extLst>
              <a:ext uri="{FF2B5EF4-FFF2-40B4-BE49-F238E27FC236}">
                <a16:creationId xmlns:a16="http://schemas.microsoft.com/office/drawing/2014/main" id="{605E75ED-2FED-B746-AB90-CEFEF69228B8}"/>
              </a:ext>
            </a:extLst>
          </p:cNvPr>
          <p:cNvSpPr/>
          <p:nvPr/>
        </p:nvSpPr>
        <p:spPr>
          <a:xfrm rot="5400000">
            <a:off x="3871697" y="2736651"/>
            <a:ext cx="124994" cy="110707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613" name="Elipse 158">
            <a:extLst>
              <a:ext uri="{FF2B5EF4-FFF2-40B4-BE49-F238E27FC236}">
                <a16:creationId xmlns:a16="http://schemas.microsoft.com/office/drawing/2014/main" id="{EED8237F-F015-9F41-AC8A-306D8BED7BB0}"/>
              </a:ext>
            </a:extLst>
          </p:cNvPr>
          <p:cNvSpPr/>
          <p:nvPr/>
        </p:nvSpPr>
        <p:spPr>
          <a:xfrm rot="10800000">
            <a:off x="3558038" y="2258789"/>
            <a:ext cx="241439" cy="25324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/>
          </a:p>
        </p:txBody>
      </p:sp>
      <p:cxnSp>
        <p:nvCxnSpPr>
          <p:cNvPr id="614" name="Conector recto 159">
            <a:extLst>
              <a:ext uri="{FF2B5EF4-FFF2-40B4-BE49-F238E27FC236}">
                <a16:creationId xmlns:a16="http://schemas.microsoft.com/office/drawing/2014/main" id="{D374536D-8780-044A-A1FB-4373EFC5F905}"/>
              </a:ext>
            </a:extLst>
          </p:cNvPr>
          <p:cNvCxnSpPr>
            <a:cxnSpLocks/>
            <a:stCxn id="606" idx="0"/>
          </p:cNvCxnSpPr>
          <p:nvPr/>
        </p:nvCxnSpPr>
        <p:spPr>
          <a:xfrm flipV="1">
            <a:off x="3678758" y="2506055"/>
            <a:ext cx="0" cy="171785"/>
          </a:xfrm>
          <a:prstGeom prst="line">
            <a:avLst/>
          </a:prstGeom>
          <a:ln w="127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5" name="CuadroTexto 160">
            <a:extLst>
              <a:ext uri="{FF2B5EF4-FFF2-40B4-BE49-F238E27FC236}">
                <a16:creationId xmlns:a16="http://schemas.microsoft.com/office/drawing/2014/main" id="{7CC17FCE-380E-4D42-85C5-28720E8D7110}"/>
              </a:ext>
            </a:extLst>
          </p:cNvPr>
          <p:cNvSpPr txBox="1"/>
          <p:nvPr/>
        </p:nvSpPr>
        <p:spPr>
          <a:xfrm>
            <a:off x="3516788" y="2224377"/>
            <a:ext cx="318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>
                <a:latin typeface="CMU Serif Upright Italic Uprigh" panose="02000603000000000000" pitchFamily="2" charset="0"/>
                <a:ea typeface="CMU Serif Upright Italic Uprigh" panose="02000603000000000000" pitchFamily="2" charset="0"/>
                <a:cs typeface="CMU Serif Upright Italic Uprigh" panose="02000603000000000000" pitchFamily="2" charset="0"/>
              </a:rPr>
              <a:t>i</a:t>
            </a:r>
            <a:endParaRPr lang="en-US" sz="1400" b="1" dirty="0">
              <a:latin typeface="CMU Serif Upright Italic Uprigh" panose="02000603000000000000" pitchFamily="2" charset="0"/>
              <a:ea typeface="CMU Serif Upright Italic Uprigh" panose="02000603000000000000" pitchFamily="2" charset="0"/>
              <a:cs typeface="CMU Serif Upright Italic Uprigh" panose="02000603000000000000" pitchFamily="2" charset="0"/>
            </a:endParaRPr>
          </a:p>
        </p:txBody>
      </p:sp>
      <p:sp>
        <p:nvSpPr>
          <p:cNvPr id="616" name="Elipse 155">
            <a:extLst>
              <a:ext uri="{FF2B5EF4-FFF2-40B4-BE49-F238E27FC236}">
                <a16:creationId xmlns:a16="http://schemas.microsoft.com/office/drawing/2014/main" id="{B4602223-8D72-4048-AD16-E51BB2EC44C2}"/>
              </a:ext>
            </a:extLst>
          </p:cNvPr>
          <p:cNvSpPr/>
          <p:nvPr/>
        </p:nvSpPr>
        <p:spPr>
          <a:xfrm rot="10800000">
            <a:off x="4962537" y="2299427"/>
            <a:ext cx="241439" cy="25324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/>
          </a:p>
        </p:txBody>
      </p:sp>
      <p:cxnSp>
        <p:nvCxnSpPr>
          <p:cNvPr id="617" name="Conector recto 156">
            <a:extLst>
              <a:ext uri="{FF2B5EF4-FFF2-40B4-BE49-F238E27FC236}">
                <a16:creationId xmlns:a16="http://schemas.microsoft.com/office/drawing/2014/main" id="{B753F097-E746-C34C-B6B0-D2F672EBB6CC}"/>
              </a:ext>
            </a:extLst>
          </p:cNvPr>
          <p:cNvCxnSpPr/>
          <p:nvPr/>
        </p:nvCxnSpPr>
        <p:spPr>
          <a:xfrm flipV="1">
            <a:off x="5076433" y="2546693"/>
            <a:ext cx="0" cy="171785"/>
          </a:xfrm>
          <a:prstGeom prst="line">
            <a:avLst/>
          </a:prstGeom>
          <a:ln w="127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7" name="CuadroTexto 205">
            <a:extLst>
              <a:ext uri="{FF2B5EF4-FFF2-40B4-BE49-F238E27FC236}">
                <a16:creationId xmlns:a16="http://schemas.microsoft.com/office/drawing/2014/main" id="{AA709882-54FA-7645-916C-3CA507DC428C}"/>
              </a:ext>
            </a:extLst>
          </p:cNvPr>
          <p:cNvSpPr txBox="1"/>
          <p:nvPr/>
        </p:nvSpPr>
        <p:spPr>
          <a:xfrm>
            <a:off x="2702709" y="1931583"/>
            <a:ext cx="711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MU Serif Roman"/>
                <a:cs typeface="CMU Serif Roman"/>
              </a:rPr>
              <a:t>Backup </a:t>
            </a:r>
            <a:br>
              <a:rPr lang="en-US" sz="900" dirty="0">
                <a:latin typeface="CMU Serif Roman"/>
                <a:cs typeface="CMU Serif Roman"/>
              </a:rPr>
            </a:br>
            <a:r>
              <a:rPr lang="en-US" sz="900" dirty="0">
                <a:latin typeface="CMU Serif Roman"/>
                <a:cs typeface="CMU Serif Roman"/>
              </a:rPr>
              <a:t>Relay</a:t>
            </a:r>
            <a:r>
              <a:rPr lang="en-US" sz="900" i="1" dirty="0">
                <a:latin typeface="CMU Serif Roman"/>
                <a:cs typeface="CMU Serif Roman"/>
              </a:rPr>
              <a:t> C </a:t>
            </a:r>
            <a:endParaRPr lang="en-US" sz="900" i="1" baseline="-25000" dirty="0">
              <a:latin typeface="CMU Serif Roman"/>
              <a:cs typeface="CMU Serif Roman"/>
            </a:endParaRPr>
          </a:p>
        </p:txBody>
      </p:sp>
      <p:sp>
        <p:nvSpPr>
          <p:cNvPr id="640" name="CuadroTexto 339">
            <a:extLst>
              <a:ext uri="{FF2B5EF4-FFF2-40B4-BE49-F238E27FC236}">
                <a16:creationId xmlns:a16="http://schemas.microsoft.com/office/drawing/2014/main" id="{1C85EB32-D4CE-3643-BDF4-417A04C83FE4}"/>
              </a:ext>
            </a:extLst>
          </p:cNvPr>
          <p:cNvSpPr txBox="1"/>
          <p:nvPr/>
        </p:nvSpPr>
        <p:spPr>
          <a:xfrm>
            <a:off x="5500486" y="1946182"/>
            <a:ext cx="759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MU Serif Roman"/>
                <a:cs typeface="CMU Serif Roman"/>
              </a:rPr>
              <a:t>Backup </a:t>
            </a:r>
          </a:p>
          <a:p>
            <a:r>
              <a:rPr lang="en-US" sz="900" dirty="0">
                <a:latin typeface="CMU Serif Roman"/>
                <a:cs typeface="CMU Serif Roman"/>
              </a:rPr>
              <a:t>Relay </a:t>
            </a:r>
            <a:r>
              <a:rPr lang="en-US" sz="900" i="1" dirty="0">
                <a:latin typeface="CMU Serif Roman"/>
                <a:cs typeface="CMU Serif Roman"/>
              </a:rPr>
              <a:t>D</a:t>
            </a:r>
            <a:r>
              <a:rPr lang="en-US" sz="900" dirty="0">
                <a:latin typeface="CMU Serif Roman"/>
                <a:cs typeface="CMU Serif Roman"/>
              </a:rPr>
              <a:t>  </a:t>
            </a:r>
            <a:endParaRPr lang="en-US" sz="900" i="1" baseline="-25000" dirty="0">
              <a:latin typeface="CMU Serif Roman"/>
              <a:cs typeface="CMU Serif Roman"/>
            </a:endParaRPr>
          </a:p>
        </p:txBody>
      </p:sp>
      <p:sp>
        <p:nvSpPr>
          <p:cNvPr id="653" name="CuadroTexto 364">
            <a:extLst>
              <a:ext uri="{FF2B5EF4-FFF2-40B4-BE49-F238E27FC236}">
                <a16:creationId xmlns:a16="http://schemas.microsoft.com/office/drawing/2014/main" id="{3DA17A2E-D9F4-B34B-AD84-80A5771509C5}"/>
              </a:ext>
            </a:extLst>
          </p:cNvPr>
          <p:cNvSpPr txBox="1"/>
          <p:nvPr/>
        </p:nvSpPr>
        <p:spPr>
          <a:xfrm>
            <a:off x="3400772" y="1907164"/>
            <a:ext cx="1304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MU Serif Roman"/>
                <a:cs typeface="CMU Serif Roman"/>
              </a:rPr>
              <a:t>Primary              </a:t>
            </a:r>
          </a:p>
          <a:p>
            <a:r>
              <a:rPr lang="en-US" sz="900" dirty="0">
                <a:latin typeface="CMU Serif Roman"/>
                <a:cs typeface="CMU Serif Roman"/>
              </a:rPr>
              <a:t>Relay </a:t>
            </a:r>
            <a:r>
              <a:rPr lang="en-US" sz="900" i="1" dirty="0">
                <a:latin typeface="CMU Serif Roman"/>
                <a:cs typeface="CMU Serif Roman"/>
              </a:rPr>
              <a:t>A</a:t>
            </a:r>
            <a:endParaRPr lang="en-US" sz="1050" b="1" i="1" baseline="-25000" dirty="0">
              <a:solidFill>
                <a:srgbClr val="FF0000"/>
              </a:solidFill>
              <a:latin typeface="CMU Serif Roman"/>
              <a:cs typeface="CMU Serif Roman"/>
            </a:endParaRPr>
          </a:p>
        </p:txBody>
      </p:sp>
      <p:sp>
        <p:nvSpPr>
          <p:cNvPr id="655" name="CuadroTexto 364">
            <a:extLst>
              <a:ext uri="{FF2B5EF4-FFF2-40B4-BE49-F238E27FC236}">
                <a16:creationId xmlns:a16="http://schemas.microsoft.com/office/drawing/2014/main" id="{93E97299-70F7-3B4C-9692-FE1C84A8E849}"/>
              </a:ext>
            </a:extLst>
          </p:cNvPr>
          <p:cNvSpPr txBox="1"/>
          <p:nvPr/>
        </p:nvSpPr>
        <p:spPr>
          <a:xfrm>
            <a:off x="4805273" y="1950385"/>
            <a:ext cx="705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MU Serif Roman"/>
                <a:cs typeface="CMU Serif Roman"/>
              </a:rPr>
              <a:t>Primary              </a:t>
            </a:r>
          </a:p>
          <a:p>
            <a:r>
              <a:rPr lang="en-US" sz="900" dirty="0">
                <a:latin typeface="CMU Serif Roman"/>
                <a:cs typeface="CMU Serif Roman"/>
              </a:rPr>
              <a:t>Relay </a:t>
            </a:r>
            <a:r>
              <a:rPr lang="en-US" sz="900" i="1" dirty="0">
                <a:latin typeface="CMU Serif Roman"/>
                <a:cs typeface="CMU Serif Roman"/>
              </a:rPr>
              <a:t>B</a:t>
            </a:r>
            <a:endParaRPr lang="en-US" sz="1050" b="1" i="1" baseline="-25000" dirty="0">
              <a:solidFill>
                <a:srgbClr val="FF0000"/>
              </a:solidFill>
              <a:latin typeface="CMU Serif Roman"/>
              <a:cs typeface="CMU Serif Roman"/>
            </a:endParaRPr>
          </a:p>
        </p:txBody>
      </p:sp>
      <p:grpSp>
        <p:nvGrpSpPr>
          <p:cNvPr id="74" name="Grupo 73">
            <a:extLst>
              <a:ext uri="{FF2B5EF4-FFF2-40B4-BE49-F238E27FC236}">
                <a16:creationId xmlns:a16="http://schemas.microsoft.com/office/drawing/2014/main" id="{BC423973-EB1B-4B91-B353-65DB48FE943A}"/>
              </a:ext>
            </a:extLst>
          </p:cNvPr>
          <p:cNvGrpSpPr/>
          <p:nvPr/>
        </p:nvGrpSpPr>
        <p:grpSpPr>
          <a:xfrm>
            <a:off x="3224747" y="2503657"/>
            <a:ext cx="363420" cy="172118"/>
            <a:chOff x="3106615" y="993425"/>
            <a:chExt cx="363420" cy="172118"/>
          </a:xfrm>
        </p:grpSpPr>
        <p:grpSp>
          <p:nvGrpSpPr>
            <p:cNvPr id="659" name="Agrupar 51">
              <a:extLst>
                <a:ext uri="{FF2B5EF4-FFF2-40B4-BE49-F238E27FC236}">
                  <a16:creationId xmlns:a16="http://schemas.microsoft.com/office/drawing/2014/main" id="{B54E866F-F625-6840-A3A1-57000B3257A7}"/>
                </a:ext>
              </a:extLst>
            </p:cNvPr>
            <p:cNvGrpSpPr/>
            <p:nvPr/>
          </p:nvGrpSpPr>
          <p:grpSpPr>
            <a:xfrm>
              <a:off x="3106615" y="993425"/>
              <a:ext cx="176025" cy="172118"/>
              <a:chOff x="513989" y="2970944"/>
              <a:chExt cx="713232" cy="713206"/>
            </a:xfrm>
          </p:grpSpPr>
          <p:sp>
            <p:nvSpPr>
              <p:cNvPr id="667" name="Elipse 24">
                <a:extLst>
                  <a:ext uri="{FF2B5EF4-FFF2-40B4-BE49-F238E27FC236}">
                    <a16:creationId xmlns:a16="http://schemas.microsoft.com/office/drawing/2014/main" id="{DA949762-1E73-F044-AFF5-F8ABA0F41E58}"/>
                  </a:ext>
                </a:extLst>
              </p:cNvPr>
              <p:cNvSpPr/>
              <p:nvPr/>
            </p:nvSpPr>
            <p:spPr>
              <a:xfrm>
                <a:off x="513989" y="2970944"/>
                <a:ext cx="713232" cy="713206"/>
              </a:xfrm>
              <a:prstGeom prst="ellipse">
                <a:avLst/>
              </a:prstGeom>
              <a:solidFill>
                <a:srgbClr val="FFFF00"/>
              </a:solidFill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400"/>
              </a:p>
            </p:txBody>
          </p:sp>
          <p:grpSp>
            <p:nvGrpSpPr>
              <p:cNvPr id="668" name="Agrupar 50">
                <a:extLst>
                  <a:ext uri="{FF2B5EF4-FFF2-40B4-BE49-F238E27FC236}">
                    <a16:creationId xmlns:a16="http://schemas.microsoft.com/office/drawing/2014/main" id="{BD3C5830-2853-1A41-AA53-512E92DE5717}"/>
                  </a:ext>
                </a:extLst>
              </p:cNvPr>
              <p:cNvGrpSpPr/>
              <p:nvPr/>
            </p:nvGrpSpPr>
            <p:grpSpPr>
              <a:xfrm>
                <a:off x="640043" y="3154486"/>
                <a:ext cx="473632" cy="331761"/>
                <a:chOff x="870606" y="4709671"/>
                <a:chExt cx="473632" cy="331761"/>
              </a:xfrm>
            </p:grpSpPr>
            <p:sp>
              <p:nvSpPr>
                <p:cNvPr id="669" name="Arco 25">
                  <a:extLst>
                    <a:ext uri="{FF2B5EF4-FFF2-40B4-BE49-F238E27FC236}">
                      <a16:creationId xmlns:a16="http://schemas.microsoft.com/office/drawing/2014/main" id="{18F1EF6B-11A6-3A43-BE0F-F7D6A6DAA599}"/>
                    </a:ext>
                  </a:extLst>
                </p:cNvPr>
                <p:cNvSpPr/>
                <p:nvPr/>
              </p:nvSpPr>
              <p:spPr>
                <a:xfrm rot="10800000" flipV="1">
                  <a:off x="870606" y="4773149"/>
                  <a:ext cx="224651" cy="268283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  <p:sp>
              <p:nvSpPr>
                <p:cNvPr id="670" name="Arco 26">
                  <a:extLst>
                    <a:ext uri="{FF2B5EF4-FFF2-40B4-BE49-F238E27FC236}">
                      <a16:creationId xmlns:a16="http://schemas.microsoft.com/office/drawing/2014/main" id="{A151C2E0-8C74-E74F-B42E-86B99A6BB046}"/>
                    </a:ext>
                  </a:extLst>
                </p:cNvPr>
                <p:cNvSpPr/>
                <p:nvPr/>
              </p:nvSpPr>
              <p:spPr>
                <a:xfrm flipV="1">
                  <a:off x="1095269" y="4709671"/>
                  <a:ext cx="248969" cy="331757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</p:grpSp>
        </p:grpSp>
        <p:cxnSp>
          <p:nvCxnSpPr>
            <p:cNvPr id="660" name="Conector recto 38">
              <a:extLst>
                <a:ext uri="{FF2B5EF4-FFF2-40B4-BE49-F238E27FC236}">
                  <a16:creationId xmlns:a16="http://schemas.microsoft.com/office/drawing/2014/main" id="{97AA1FE1-F76E-114A-8F02-C3B6ED2284EF}"/>
                </a:ext>
              </a:extLst>
            </p:cNvPr>
            <p:cNvCxnSpPr>
              <a:cxnSpLocks/>
              <a:stCxn id="667" idx="6"/>
            </p:cNvCxnSpPr>
            <p:nvPr/>
          </p:nvCxnSpPr>
          <p:spPr>
            <a:xfrm>
              <a:off x="3282640" y="1079484"/>
              <a:ext cx="187395" cy="0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6" name="Conector recto 257">
            <a:extLst>
              <a:ext uri="{FF2B5EF4-FFF2-40B4-BE49-F238E27FC236}">
                <a16:creationId xmlns:a16="http://schemas.microsoft.com/office/drawing/2014/main" id="{2683BB85-1ED4-4C45-B237-CD0A1A1AD1CF}"/>
              </a:ext>
            </a:extLst>
          </p:cNvPr>
          <p:cNvCxnSpPr>
            <a:cxnSpLocks/>
          </p:cNvCxnSpPr>
          <p:nvPr/>
        </p:nvCxnSpPr>
        <p:spPr>
          <a:xfrm flipV="1">
            <a:off x="4398465" y="2789578"/>
            <a:ext cx="167164" cy="207844"/>
          </a:xfrm>
          <a:prstGeom prst="line">
            <a:avLst/>
          </a:prstGeom>
          <a:ln w="12700" cmpd="sng">
            <a:solidFill>
              <a:srgbClr val="FF000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0" name="CuadroTexto 160">
            <a:extLst>
              <a:ext uri="{FF2B5EF4-FFF2-40B4-BE49-F238E27FC236}">
                <a16:creationId xmlns:a16="http://schemas.microsoft.com/office/drawing/2014/main" id="{163F94BF-8AF9-334F-BF3E-2889FD00685A}"/>
              </a:ext>
            </a:extLst>
          </p:cNvPr>
          <p:cNvSpPr txBox="1"/>
          <p:nvPr/>
        </p:nvSpPr>
        <p:spPr>
          <a:xfrm>
            <a:off x="4916517" y="2248974"/>
            <a:ext cx="318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CMU Serif Upright Italic Uprigh" panose="02000603000000000000" pitchFamily="2" charset="0"/>
                <a:ea typeface="CMU Serif Upright Italic Uprigh" panose="02000603000000000000" pitchFamily="2" charset="0"/>
                <a:cs typeface="CMU Serif Upright Italic Uprigh" panose="02000603000000000000" pitchFamily="2" charset="0"/>
              </a:rPr>
              <a:t>q</a:t>
            </a:r>
          </a:p>
        </p:txBody>
      </p:sp>
      <p:sp>
        <p:nvSpPr>
          <p:cNvPr id="249" name="Arco 180">
            <a:extLst>
              <a:ext uri="{FF2B5EF4-FFF2-40B4-BE49-F238E27FC236}">
                <a16:creationId xmlns:a16="http://schemas.microsoft.com/office/drawing/2014/main" id="{528DAD09-988C-4398-94CF-A78C5DB65BD6}"/>
              </a:ext>
            </a:extLst>
          </p:cNvPr>
          <p:cNvSpPr/>
          <p:nvPr/>
        </p:nvSpPr>
        <p:spPr>
          <a:xfrm flipV="1">
            <a:off x="3023046" y="2522087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68" name="Arco 181">
            <a:extLst>
              <a:ext uri="{FF2B5EF4-FFF2-40B4-BE49-F238E27FC236}">
                <a16:creationId xmlns:a16="http://schemas.microsoft.com/office/drawing/2014/main" id="{3309847F-CFA0-4717-8B3B-500957ED3673}"/>
              </a:ext>
            </a:extLst>
          </p:cNvPr>
          <p:cNvSpPr/>
          <p:nvPr/>
        </p:nvSpPr>
        <p:spPr>
          <a:xfrm flipV="1">
            <a:off x="2980498" y="2522086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72" name="Arco 184">
            <a:extLst>
              <a:ext uri="{FF2B5EF4-FFF2-40B4-BE49-F238E27FC236}">
                <a16:creationId xmlns:a16="http://schemas.microsoft.com/office/drawing/2014/main" id="{79C16DEB-3441-4AC8-BFB2-A63126F9FB50}"/>
              </a:ext>
            </a:extLst>
          </p:cNvPr>
          <p:cNvSpPr/>
          <p:nvPr/>
        </p:nvSpPr>
        <p:spPr>
          <a:xfrm flipV="1">
            <a:off x="2937951" y="2522085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73" name="Rectángulo 149">
            <a:extLst>
              <a:ext uri="{FF2B5EF4-FFF2-40B4-BE49-F238E27FC236}">
                <a16:creationId xmlns:a16="http://schemas.microsoft.com/office/drawing/2014/main" id="{B97F8DD9-E8FA-415A-81A6-29F93E1E54EA}"/>
              </a:ext>
            </a:extLst>
          </p:cNvPr>
          <p:cNvSpPr/>
          <p:nvPr/>
        </p:nvSpPr>
        <p:spPr>
          <a:xfrm rot="5400000">
            <a:off x="3130890" y="2739681"/>
            <a:ext cx="124994" cy="110707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74" name="Elipse 158">
            <a:extLst>
              <a:ext uri="{FF2B5EF4-FFF2-40B4-BE49-F238E27FC236}">
                <a16:creationId xmlns:a16="http://schemas.microsoft.com/office/drawing/2014/main" id="{359BBD3D-E9BA-4B3B-B27C-8AF5A572E95C}"/>
              </a:ext>
            </a:extLst>
          </p:cNvPr>
          <p:cNvSpPr/>
          <p:nvPr/>
        </p:nvSpPr>
        <p:spPr>
          <a:xfrm rot="10800000">
            <a:off x="2817231" y="2274821"/>
            <a:ext cx="241439" cy="25324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/>
          </a:p>
        </p:txBody>
      </p:sp>
      <p:cxnSp>
        <p:nvCxnSpPr>
          <p:cNvPr id="275" name="Conector recto 159">
            <a:extLst>
              <a:ext uri="{FF2B5EF4-FFF2-40B4-BE49-F238E27FC236}">
                <a16:creationId xmlns:a16="http://schemas.microsoft.com/office/drawing/2014/main" id="{04775ECF-E893-4C46-890D-A883625CE64E}"/>
              </a:ext>
            </a:extLst>
          </p:cNvPr>
          <p:cNvCxnSpPr>
            <a:cxnSpLocks/>
            <a:stCxn id="272" idx="0"/>
          </p:cNvCxnSpPr>
          <p:nvPr/>
        </p:nvCxnSpPr>
        <p:spPr>
          <a:xfrm flipV="1">
            <a:off x="2937951" y="2522087"/>
            <a:ext cx="0" cy="171785"/>
          </a:xfrm>
          <a:prstGeom prst="line">
            <a:avLst/>
          </a:prstGeom>
          <a:ln w="127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7" name="CuadroTexto 160">
            <a:extLst>
              <a:ext uri="{FF2B5EF4-FFF2-40B4-BE49-F238E27FC236}">
                <a16:creationId xmlns:a16="http://schemas.microsoft.com/office/drawing/2014/main" id="{88940CAA-D371-4D18-BE91-93DE4B4807F7}"/>
              </a:ext>
            </a:extLst>
          </p:cNvPr>
          <p:cNvSpPr txBox="1"/>
          <p:nvPr/>
        </p:nvSpPr>
        <p:spPr>
          <a:xfrm>
            <a:off x="2796757" y="2234131"/>
            <a:ext cx="318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CMU Serif Upright Italic Uprigh" panose="02000603000000000000" pitchFamily="2" charset="0"/>
                <a:ea typeface="CMU Serif Upright Italic Uprigh" panose="02000603000000000000" pitchFamily="2" charset="0"/>
                <a:cs typeface="CMU Serif Upright Italic Uprigh" panose="02000603000000000000" pitchFamily="2" charset="0"/>
              </a:rPr>
              <a:t>j</a:t>
            </a:r>
          </a:p>
        </p:txBody>
      </p:sp>
      <p:sp>
        <p:nvSpPr>
          <p:cNvPr id="279" name="Rectángulo 141">
            <a:extLst>
              <a:ext uri="{FF2B5EF4-FFF2-40B4-BE49-F238E27FC236}">
                <a16:creationId xmlns:a16="http://schemas.microsoft.com/office/drawing/2014/main" id="{4AE916BA-933C-47D6-B880-FCD5FFAEB2C0}"/>
              </a:ext>
            </a:extLst>
          </p:cNvPr>
          <p:cNvSpPr/>
          <p:nvPr/>
        </p:nvSpPr>
        <p:spPr>
          <a:xfrm>
            <a:off x="2842822" y="2672343"/>
            <a:ext cx="45719" cy="260253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83" name="Arco 161">
            <a:extLst>
              <a:ext uri="{FF2B5EF4-FFF2-40B4-BE49-F238E27FC236}">
                <a16:creationId xmlns:a16="http://schemas.microsoft.com/office/drawing/2014/main" id="{59851C37-1B70-4845-8E93-E22429DBB016}"/>
              </a:ext>
            </a:extLst>
          </p:cNvPr>
          <p:cNvSpPr/>
          <p:nvPr/>
        </p:nvSpPr>
        <p:spPr>
          <a:xfrm flipV="1">
            <a:off x="5812557" y="2504751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84" name="Arco 163">
            <a:extLst>
              <a:ext uri="{FF2B5EF4-FFF2-40B4-BE49-F238E27FC236}">
                <a16:creationId xmlns:a16="http://schemas.microsoft.com/office/drawing/2014/main" id="{9C9D2E6F-39DE-407A-8994-F1816220D052}"/>
              </a:ext>
            </a:extLst>
          </p:cNvPr>
          <p:cNvSpPr/>
          <p:nvPr/>
        </p:nvSpPr>
        <p:spPr>
          <a:xfrm flipV="1">
            <a:off x="5770009" y="2504750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85" name="Arco 169">
            <a:extLst>
              <a:ext uri="{FF2B5EF4-FFF2-40B4-BE49-F238E27FC236}">
                <a16:creationId xmlns:a16="http://schemas.microsoft.com/office/drawing/2014/main" id="{1B4C3958-B939-4852-A76E-0477FC333C03}"/>
              </a:ext>
            </a:extLst>
          </p:cNvPr>
          <p:cNvSpPr/>
          <p:nvPr/>
        </p:nvSpPr>
        <p:spPr>
          <a:xfrm flipV="1">
            <a:off x="5727462" y="2504749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86" name="Rectángulo 146">
            <a:extLst>
              <a:ext uri="{FF2B5EF4-FFF2-40B4-BE49-F238E27FC236}">
                <a16:creationId xmlns:a16="http://schemas.microsoft.com/office/drawing/2014/main" id="{1ECB0D31-84C2-4377-80F2-699EB30A6A8A}"/>
              </a:ext>
            </a:extLst>
          </p:cNvPr>
          <p:cNvSpPr/>
          <p:nvPr/>
        </p:nvSpPr>
        <p:spPr>
          <a:xfrm rot="5400000">
            <a:off x="5548881" y="2743165"/>
            <a:ext cx="124994" cy="11070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87" name="Elipse 155">
            <a:extLst>
              <a:ext uri="{FF2B5EF4-FFF2-40B4-BE49-F238E27FC236}">
                <a16:creationId xmlns:a16="http://schemas.microsoft.com/office/drawing/2014/main" id="{5E4E0D24-EE34-4B35-8E43-DF6A4A07CB1F}"/>
              </a:ext>
            </a:extLst>
          </p:cNvPr>
          <p:cNvSpPr/>
          <p:nvPr/>
        </p:nvSpPr>
        <p:spPr>
          <a:xfrm rot="10800000">
            <a:off x="5735359" y="2295223"/>
            <a:ext cx="241439" cy="25324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/>
          </a:p>
        </p:txBody>
      </p:sp>
      <p:cxnSp>
        <p:nvCxnSpPr>
          <p:cNvPr id="288" name="Conector recto 156">
            <a:extLst>
              <a:ext uri="{FF2B5EF4-FFF2-40B4-BE49-F238E27FC236}">
                <a16:creationId xmlns:a16="http://schemas.microsoft.com/office/drawing/2014/main" id="{4404693A-4D6F-43AA-92C0-981C53397C84}"/>
              </a:ext>
            </a:extLst>
          </p:cNvPr>
          <p:cNvCxnSpPr/>
          <p:nvPr/>
        </p:nvCxnSpPr>
        <p:spPr>
          <a:xfrm flipV="1">
            <a:off x="5856079" y="2542489"/>
            <a:ext cx="0" cy="171785"/>
          </a:xfrm>
          <a:prstGeom prst="line">
            <a:avLst/>
          </a:prstGeom>
          <a:ln w="127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1" name="CuadroTexto 160">
            <a:extLst>
              <a:ext uri="{FF2B5EF4-FFF2-40B4-BE49-F238E27FC236}">
                <a16:creationId xmlns:a16="http://schemas.microsoft.com/office/drawing/2014/main" id="{559E95F8-3437-4663-A9EE-5EFDEF952BDD}"/>
              </a:ext>
            </a:extLst>
          </p:cNvPr>
          <p:cNvSpPr txBox="1"/>
          <p:nvPr/>
        </p:nvSpPr>
        <p:spPr>
          <a:xfrm>
            <a:off x="5689339" y="2250062"/>
            <a:ext cx="318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CMU Serif Upright Italic Uprigh" panose="02000603000000000000" pitchFamily="2" charset="0"/>
                <a:ea typeface="CMU Serif Upright Italic Uprigh" panose="02000603000000000000" pitchFamily="2" charset="0"/>
                <a:cs typeface="CMU Serif Upright Italic Uprigh" panose="02000603000000000000" pitchFamily="2" charset="0"/>
              </a:rPr>
              <a:t>p</a:t>
            </a:r>
          </a:p>
        </p:txBody>
      </p:sp>
      <p:sp>
        <p:nvSpPr>
          <p:cNvPr id="292" name="Rectángulo 141">
            <a:extLst>
              <a:ext uri="{FF2B5EF4-FFF2-40B4-BE49-F238E27FC236}">
                <a16:creationId xmlns:a16="http://schemas.microsoft.com/office/drawing/2014/main" id="{EFB44826-E8AB-42D0-9623-58C63C8DD374}"/>
              </a:ext>
            </a:extLst>
          </p:cNvPr>
          <p:cNvSpPr/>
          <p:nvPr/>
        </p:nvSpPr>
        <p:spPr>
          <a:xfrm>
            <a:off x="3589135" y="2552104"/>
            <a:ext cx="45719" cy="369126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93" name="Rectángulo 141">
            <a:extLst>
              <a:ext uri="{FF2B5EF4-FFF2-40B4-BE49-F238E27FC236}">
                <a16:creationId xmlns:a16="http://schemas.microsoft.com/office/drawing/2014/main" id="{D5A028D5-3776-4104-B120-7169CEE75922}"/>
              </a:ext>
            </a:extLst>
          </p:cNvPr>
          <p:cNvSpPr/>
          <p:nvPr/>
        </p:nvSpPr>
        <p:spPr>
          <a:xfrm>
            <a:off x="5160784" y="2573716"/>
            <a:ext cx="45719" cy="313834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94" name="Rectángulo 141">
            <a:extLst>
              <a:ext uri="{FF2B5EF4-FFF2-40B4-BE49-F238E27FC236}">
                <a16:creationId xmlns:a16="http://schemas.microsoft.com/office/drawing/2014/main" id="{D94A9F07-525D-4C67-9845-A7BBE4517DB7}"/>
              </a:ext>
            </a:extLst>
          </p:cNvPr>
          <p:cNvSpPr/>
          <p:nvPr/>
        </p:nvSpPr>
        <p:spPr>
          <a:xfrm>
            <a:off x="5918957" y="2665402"/>
            <a:ext cx="45719" cy="260253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grpSp>
        <p:nvGrpSpPr>
          <p:cNvPr id="70" name="Grupo 69">
            <a:extLst>
              <a:ext uri="{FF2B5EF4-FFF2-40B4-BE49-F238E27FC236}">
                <a16:creationId xmlns:a16="http://schemas.microsoft.com/office/drawing/2014/main" id="{4D93DC39-E409-41C3-B05D-601F596B9FAA}"/>
              </a:ext>
            </a:extLst>
          </p:cNvPr>
          <p:cNvGrpSpPr/>
          <p:nvPr/>
        </p:nvGrpSpPr>
        <p:grpSpPr>
          <a:xfrm rot="2145844">
            <a:off x="4262613" y="2985135"/>
            <a:ext cx="222041" cy="89865"/>
            <a:chOff x="4170485" y="1487905"/>
            <a:chExt cx="222041" cy="89865"/>
          </a:xfrm>
        </p:grpSpPr>
        <p:cxnSp>
          <p:nvCxnSpPr>
            <p:cNvPr id="299" name="Conector recto 145">
              <a:extLst>
                <a:ext uri="{FF2B5EF4-FFF2-40B4-BE49-F238E27FC236}">
                  <a16:creationId xmlns:a16="http://schemas.microsoft.com/office/drawing/2014/main" id="{9D3D221A-0D2C-48B5-9843-3C5764E7F0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70485" y="1487905"/>
              <a:ext cx="222041" cy="2859"/>
            </a:xfrm>
            <a:prstGeom prst="line">
              <a:avLst/>
            </a:prstGeom>
            <a:ln w="6350" cmpd="sng">
              <a:solidFill>
                <a:srgbClr val="FF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Conector recto 145">
              <a:extLst>
                <a:ext uri="{FF2B5EF4-FFF2-40B4-BE49-F238E27FC236}">
                  <a16:creationId xmlns:a16="http://schemas.microsoft.com/office/drawing/2014/main" id="{C9853003-4A7D-494C-8E31-0174A64F0F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05330" y="1532039"/>
              <a:ext cx="152349" cy="0"/>
            </a:xfrm>
            <a:prstGeom prst="line">
              <a:avLst/>
            </a:prstGeom>
            <a:ln w="6350" cmpd="sng">
              <a:solidFill>
                <a:srgbClr val="FF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Conector recto 145">
              <a:extLst>
                <a:ext uri="{FF2B5EF4-FFF2-40B4-BE49-F238E27FC236}">
                  <a16:creationId xmlns:a16="http://schemas.microsoft.com/office/drawing/2014/main" id="{1FA6C23A-FFD8-4DDF-A5AE-E826C58174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49805" y="1577770"/>
              <a:ext cx="69640" cy="0"/>
            </a:xfrm>
            <a:prstGeom prst="line">
              <a:avLst/>
            </a:prstGeom>
            <a:ln w="6350" cmpd="sng">
              <a:solidFill>
                <a:srgbClr val="FF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Elipse 68">
            <a:extLst>
              <a:ext uri="{FF2B5EF4-FFF2-40B4-BE49-F238E27FC236}">
                <a16:creationId xmlns:a16="http://schemas.microsoft.com/office/drawing/2014/main" id="{EEF99DEC-C637-4E57-B2C5-1390FF25806E}"/>
              </a:ext>
            </a:extLst>
          </p:cNvPr>
          <p:cNvSpPr/>
          <p:nvPr/>
        </p:nvSpPr>
        <p:spPr>
          <a:xfrm>
            <a:off x="4514992" y="2763746"/>
            <a:ext cx="80752" cy="6224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311" name="Grupo 310">
            <a:extLst>
              <a:ext uri="{FF2B5EF4-FFF2-40B4-BE49-F238E27FC236}">
                <a16:creationId xmlns:a16="http://schemas.microsoft.com/office/drawing/2014/main" id="{DF7542AB-F5E7-4050-9673-31FCB9B968F8}"/>
              </a:ext>
            </a:extLst>
          </p:cNvPr>
          <p:cNvGrpSpPr/>
          <p:nvPr/>
        </p:nvGrpSpPr>
        <p:grpSpPr>
          <a:xfrm rot="10800000">
            <a:off x="5206503" y="2538045"/>
            <a:ext cx="363420" cy="172118"/>
            <a:chOff x="3106615" y="993425"/>
            <a:chExt cx="363420" cy="172118"/>
          </a:xfrm>
        </p:grpSpPr>
        <p:grpSp>
          <p:nvGrpSpPr>
            <p:cNvPr id="312" name="Agrupar 51">
              <a:extLst>
                <a:ext uri="{FF2B5EF4-FFF2-40B4-BE49-F238E27FC236}">
                  <a16:creationId xmlns:a16="http://schemas.microsoft.com/office/drawing/2014/main" id="{0EDA3E10-2663-4F3B-BE24-7FB1EA41DE2C}"/>
                </a:ext>
              </a:extLst>
            </p:cNvPr>
            <p:cNvGrpSpPr/>
            <p:nvPr/>
          </p:nvGrpSpPr>
          <p:grpSpPr>
            <a:xfrm>
              <a:off x="3106615" y="993425"/>
              <a:ext cx="176025" cy="172118"/>
              <a:chOff x="513989" y="2970944"/>
              <a:chExt cx="713232" cy="713206"/>
            </a:xfrm>
          </p:grpSpPr>
          <p:sp>
            <p:nvSpPr>
              <p:cNvPr id="314" name="Elipse 24">
                <a:extLst>
                  <a:ext uri="{FF2B5EF4-FFF2-40B4-BE49-F238E27FC236}">
                    <a16:creationId xmlns:a16="http://schemas.microsoft.com/office/drawing/2014/main" id="{8E871437-3E83-404A-B6BB-F43E1C9F443C}"/>
                  </a:ext>
                </a:extLst>
              </p:cNvPr>
              <p:cNvSpPr/>
              <p:nvPr/>
            </p:nvSpPr>
            <p:spPr>
              <a:xfrm>
                <a:off x="513989" y="2970944"/>
                <a:ext cx="713232" cy="713206"/>
              </a:xfrm>
              <a:prstGeom prst="ellipse">
                <a:avLst/>
              </a:prstGeom>
              <a:solidFill>
                <a:srgbClr val="FFFF00"/>
              </a:solidFill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400"/>
              </a:p>
            </p:txBody>
          </p:sp>
          <p:grpSp>
            <p:nvGrpSpPr>
              <p:cNvPr id="315" name="Agrupar 50">
                <a:extLst>
                  <a:ext uri="{FF2B5EF4-FFF2-40B4-BE49-F238E27FC236}">
                    <a16:creationId xmlns:a16="http://schemas.microsoft.com/office/drawing/2014/main" id="{A3FA3BF7-6C19-49B7-A0B2-654E9B1493C2}"/>
                  </a:ext>
                </a:extLst>
              </p:cNvPr>
              <p:cNvGrpSpPr/>
              <p:nvPr/>
            </p:nvGrpSpPr>
            <p:grpSpPr>
              <a:xfrm>
                <a:off x="640043" y="3154486"/>
                <a:ext cx="473632" cy="331761"/>
                <a:chOff x="870606" y="4709671"/>
                <a:chExt cx="473632" cy="331761"/>
              </a:xfrm>
            </p:grpSpPr>
            <p:sp>
              <p:nvSpPr>
                <p:cNvPr id="316" name="Arco 25">
                  <a:extLst>
                    <a:ext uri="{FF2B5EF4-FFF2-40B4-BE49-F238E27FC236}">
                      <a16:creationId xmlns:a16="http://schemas.microsoft.com/office/drawing/2014/main" id="{A27D3C1E-B8B6-4BD1-886C-A01591D9C6C8}"/>
                    </a:ext>
                  </a:extLst>
                </p:cNvPr>
                <p:cNvSpPr/>
                <p:nvPr/>
              </p:nvSpPr>
              <p:spPr>
                <a:xfrm rot="10800000" flipV="1">
                  <a:off x="870606" y="4773149"/>
                  <a:ext cx="224651" cy="268283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  <p:sp>
              <p:nvSpPr>
                <p:cNvPr id="317" name="Arco 26">
                  <a:extLst>
                    <a:ext uri="{FF2B5EF4-FFF2-40B4-BE49-F238E27FC236}">
                      <a16:creationId xmlns:a16="http://schemas.microsoft.com/office/drawing/2014/main" id="{A7D70774-FD63-421D-BB93-39BD2E53C86C}"/>
                    </a:ext>
                  </a:extLst>
                </p:cNvPr>
                <p:cNvSpPr/>
                <p:nvPr/>
              </p:nvSpPr>
              <p:spPr>
                <a:xfrm flipV="1">
                  <a:off x="1095269" y="4709671"/>
                  <a:ext cx="248969" cy="331757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</p:grpSp>
        </p:grpSp>
        <p:cxnSp>
          <p:nvCxnSpPr>
            <p:cNvPr id="313" name="Conector recto 38">
              <a:extLst>
                <a:ext uri="{FF2B5EF4-FFF2-40B4-BE49-F238E27FC236}">
                  <a16:creationId xmlns:a16="http://schemas.microsoft.com/office/drawing/2014/main" id="{E16C299D-1758-4650-83C7-3C875BEA82BB}"/>
                </a:ext>
              </a:extLst>
            </p:cNvPr>
            <p:cNvCxnSpPr>
              <a:cxnSpLocks/>
              <a:stCxn id="314" idx="6"/>
            </p:cNvCxnSpPr>
            <p:nvPr/>
          </p:nvCxnSpPr>
          <p:spPr>
            <a:xfrm>
              <a:off x="3282640" y="1079484"/>
              <a:ext cx="187395" cy="0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1" name="CuadroTexto 387">
            <a:extLst>
              <a:ext uri="{FF2B5EF4-FFF2-40B4-BE49-F238E27FC236}">
                <a16:creationId xmlns:a16="http://schemas.microsoft.com/office/drawing/2014/main" id="{26AE1B97-57A0-4655-9FE2-F73FB52D2AB3}"/>
              </a:ext>
            </a:extLst>
          </p:cNvPr>
          <p:cNvSpPr txBox="1"/>
          <p:nvPr/>
        </p:nvSpPr>
        <p:spPr>
          <a:xfrm>
            <a:off x="3836533" y="1934122"/>
            <a:ext cx="11418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</a:t>
            </a:r>
            <a:r>
              <a:rPr lang="en-US" sz="1050" i="1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B </a:t>
            </a:r>
            <a:r>
              <a:rPr lang="en-US" sz="1050" i="1" dirty="0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&lt; T</a:t>
            </a:r>
            <a:r>
              <a:rPr lang="en-US" sz="1050" i="1" baseline="-25000" dirty="0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A</a:t>
            </a:r>
            <a:endParaRPr lang="en-US" sz="1050" i="1" baseline="-250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345" name="CuadroTexto 364">
            <a:extLst>
              <a:ext uri="{FF2B5EF4-FFF2-40B4-BE49-F238E27FC236}">
                <a16:creationId xmlns:a16="http://schemas.microsoft.com/office/drawing/2014/main" id="{AF181574-09B1-4676-B34A-11139875532B}"/>
              </a:ext>
            </a:extLst>
          </p:cNvPr>
          <p:cNvSpPr txBox="1"/>
          <p:nvPr/>
        </p:nvSpPr>
        <p:spPr>
          <a:xfrm>
            <a:off x="259722" y="2041733"/>
            <a:ext cx="27719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MU Serif Roman"/>
                <a:cs typeface="CMU Serif Roman"/>
              </a:rPr>
              <a:t>First Period (static) :  t </a:t>
            </a:r>
            <a:r>
              <a:rPr lang="en-US" sz="1100" dirty="0">
                <a:latin typeface="Symbol" charset="2"/>
                <a:cs typeface="Symbol" charset="2"/>
              </a:rPr>
              <a:t>    </a:t>
            </a:r>
            <a:r>
              <a:rPr lang="en-US" sz="1100" dirty="0">
                <a:latin typeface="CMU Serif Roman"/>
                <a:cs typeface="CMU Serif Roman"/>
              </a:rPr>
              <a:t>[0, </a:t>
            </a:r>
            <a:r>
              <a:rPr lang="en-US" sz="1100" dirty="0" err="1">
                <a:latin typeface="CMU Serif Roman"/>
                <a:cs typeface="CMU Serif Roman"/>
              </a:rPr>
              <a:t>T</a:t>
            </a:r>
            <a:r>
              <a:rPr lang="en-US" sz="1100" baseline="-25000" dirty="0" err="1">
                <a:latin typeface="CMU Serif Roman"/>
                <a:cs typeface="CMU Serif Roman"/>
              </a:rPr>
              <a:t>qkh</a:t>
            </a:r>
            <a:r>
              <a:rPr lang="en-US" sz="1100" dirty="0">
                <a:latin typeface="CMU Serif Roman"/>
                <a:cs typeface="CMU Serif Roman"/>
              </a:rPr>
              <a:t>] </a:t>
            </a:r>
          </a:p>
        </p:txBody>
      </p:sp>
      <p:graphicFrame>
        <p:nvGraphicFramePr>
          <p:cNvPr id="3" name="Objeto 2"/>
          <p:cNvGraphicFramePr>
            <a:graphicFrameLocks noChangeAspect="1"/>
          </p:cNvGraphicFramePr>
          <p:nvPr/>
        </p:nvGraphicFramePr>
        <p:xfrm>
          <a:off x="6294363" y="3005293"/>
          <a:ext cx="1270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5" name="Ecuación" r:id="rId4" imgW="127000" imgH="203200" progId="Equation.3">
                  <p:embed/>
                </p:oleObj>
              </mc:Choice>
              <mc:Fallback>
                <p:oleObj name="Ecuación" r:id="rId4" imgW="127000" imgH="203200" progId="Equation.3">
                  <p:embed/>
                  <p:pic>
                    <p:nvPicPr>
                      <p:cNvPr id="3" name="Objeto 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294363" y="3005293"/>
                        <a:ext cx="1270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to 3"/>
          <p:cNvGraphicFramePr>
            <a:graphicFrameLocks noChangeAspect="1"/>
          </p:cNvGraphicFramePr>
          <p:nvPr/>
        </p:nvGraphicFramePr>
        <p:xfrm>
          <a:off x="1873396" y="2118596"/>
          <a:ext cx="115535" cy="115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6" name="Ecuación" r:id="rId6" imgW="152400" imgH="152400" progId="Equation.3">
                  <p:embed/>
                </p:oleObj>
              </mc:Choice>
              <mc:Fallback>
                <p:oleObj name="Ecuación" r:id="rId6" imgW="152400" imgH="152400" progId="Equation.3">
                  <p:embed/>
                  <p:pic>
                    <p:nvPicPr>
                      <p:cNvPr id="4" name="Objeto 3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873396" y="2118596"/>
                        <a:ext cx="115535" cy="1155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3" name="CuadroTexto 217">
            <a:extLst>
              <a:ext uri="{FF2B5EF4-FFF2-40B4-BE49-F238E27FC236}">
                <a16:creationId xmlns:a16="http://schemas.microsoft.com/office/drawing/2014/main" id="{F9B371C7-1CDB-6A47-9432-E5D307EA07F8}"/>
              </a:ext>
            </a:extLst>
          </p:cNvPr>
          <p:cNvSpPr txBox="1"/>
          <p:nvPr/>
        </p:nvSpPr>
        <p:spPr>
          <a:xfrm>
            <a:off x="3964853" y="2376437"/>
            <a:ext cx="778814" cy="543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</a:t>
            </a:r>
            <a:r>
              <a:rPr lang="en-US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b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Fault </a:t>
            </a:r>
            <a:r>
              <a:rPr lang="en-US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  <a:p>
            <a:pPr algn="ctr"/>
            <a:endParaRPr lang="en-US" sz="1050" b="1" i="1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6" name="Grupo 73">
            <a:extLst>
              <a:ext uri="{FF2B5EF4-FFF2-40B4-BE49-F238E27FC236}">
                <a16:creationId xmlns:a16="http://schemas.microsoft.com/office/drawing/2014/main" id="{BC423973-EB1B-4B91-B353-65DB48FE943A}"/>
              </a:ext>
            </a:extLst>
          </p:cNvPr>
          <p:cNvGrpSpPr/>
          <p:nvPr/>
        </p:nvGrpSpPr>
        <p:grpSpPr>
          <a:xfrm>
            <a:off x="2479402" y="2722751"/>
            <a:ext cx="363420" cy="172118"/>
            <a:chOff x="3106615" y="993425"/>
            <a:chExt cx="363420" cy="172118"/>
          </a:xfrm>
        </p:grpSpPr>
        <p:grpSp>
          <p:nvGrpSpPr>
            <p:cNvPr id="207" name="Agrupar 51">
              <a:extLst>
                <a:ext uri="{FF2B5EF4-FFF2-40B4-BE49-F238E27FC236}">
                  <a16:creationId xmlns:a16="http://schemas.microsoft.com/office/drawing/2014/main" id="{B54E866F-F625-6840-A3A1-57000B3257A7}"/>
                </a:ext>
              </a:extLst>
            </p:cNvPr>
            <p:cNvGrpSpPr/>
            <p:nvPr/>
          </p:nvGrpSpPr>
          <p:grpSpPr>
            <a:xfrm>
              <a:off x="3106615" y="993425"/>
              <a:ext cx="176025" cy="172118"/>
              <a:chOff x="513989" y="2970944"/>
              <a:chExt cx="713232" cy="713206"/>
            </a:xfrm>
          </p:grpSpPr>
          <p:sp>
            <p:nvSpPr>
              <p:cNvPr id="209" name="Elipse 24">
                <a:extLst>
                  <a:ext uri="{FF2B5EF4-FFF2-40B4-BE49-F238E27FC236}">
                    <a16:creationId xmlns:a16="http://schemas.microsoft.com/office/drawing/2014/main" id="{DA949762-1E73-F044-AFF5-F8ABA0F41E58}"/>
                  </a:ext>
                </a:extLst>
              </p:cNvPr>
              <p:cNvSpPr/>
              <p:nvPr/>
            </p:nvSpPr>
            <p:spPr>
              <a:xfrm>
                <a:off x="513989" y="2970944"/>
                <a:ext cx="713232" cy="713206"/>
              </a:xfrm>
              <a:prstGeom prst="ellipse">
                <a:avLst/>
              </a:prstGeom>
              <a:solidFill>
                <a:srgbClr val="FFFF00"/>
              </a:solidFill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400"/>
              </a:p>
            </p:txBody>
          </p:sp>
          <p:grpSp>
            <p:nvGrpSpPr>
              <p:cNvPr id="210" name="Agrupar 50">
                <a:extLst>
                  <a:ext uri="{FF2B5EF4-FFF2-40B4-BE49-F238E27FC236}">
                    <a16:creationId xmlns:a16="http://schemas.microsoft.com/office/drawing/2014/main" id="{BD3C5830-2853-1A41-AA53-512E92DE5717}"/>
                  </a:ext>
                </a:extLst>
              </p:cNvPr>
              <p:cNvGrpSpPr/>
              <p:nvPr/>
            </p:nvGrpSpPr>
            <p:grpSpPr>
              <a:xfrm>
                <a:off x="640043" y="3154486"/>
                <a:ext cx="473632" cy="331761"/>
                <a:chOff x="870606" y="4709671"/>
                <a:chExt cx="473632" cy="331761"/>
              </a:xfrm>
            </p:grpSpPr>
            <p:sp>
              <p:nvSpPr>
                <p:cNvPr id="211" name="Arco 25">
                  <a:extLst>
                    <a:ext uri="{FF2B5EF4-FFF2-40B4-BE49-F238E27FC236}">
                      <a16:creationId xmlns:a16="http://schemas.microsoft.com/office/drawing/2014/main" id="{18F1EF6B-11A6-3A43-BE0F-F7D6A6DAA599}"/>
                    </a:ext>
                  </a:extLst>
                </p:cNvPr>
                <p:cNvSpPr/>
                <p:nvPr/>
              </p:nvSpPr>
              <p:spPr>
                <a:xfrm rot="10800000" flipV="1">
                  <a:off x="870606" y="4773149"/>
                  <a:ext cx="224651" cy="268283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  <p:sp>
              <p:nvSpPr>
                <p:cNvPr id="212" name="Arco 26">
                  <a:extLst>
                    <a:ext uri="{FF2B5EF4-FFF2-40B4-BE49-F238E27FC236}">
                      <a16:creationId xmlns:a16="http://schemas.microsoft.com/office/drawing/2014/main" id="{A151C2E0-8C74-E74F-B42E-86B99A6BB046}"/>
                    </a:ext>
                  </a:extLst>
                </p:cNvPr>
                <p:cNvSpPr/>
                <p:nvPr/>
              </p:nvSpPr>
              <p:spPr>
                <a:xfrm flipV="1">
                  <a:off x="1095269" y="4709671"/>
                  <a:ext cx="248969" cy="331757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</p:grpSp>
        </p:grpSp>
        <p:cxnSp>
          <p:nvCxnSpPr>
            <p:cNvPr id="208" name="Conector recto 38">
              <a:extLst>
                <a:ext uri="{FF2B5EF4-FFF2-40B4-BE49-F238E27FC236}">
                  <a16:creationId xmlns:a16="http://schemas.microsoft.com/office/drawing/2014/main" id="{97AA1FE1-F76E-114A-8F02-C3B6ED2284EF}"/>
                </a:ext>
              </a:extLst>
            </p:cNvPr>
            <p:cNvCxnSpPr>
              <a:cxnSpLocks/>
              <a:stCxn id="209" idx="6"/>
            </p:cNvCxnSpPr>
            <p:nvPr/>
          </p:nvCxnSpPr>
          <p:spPr>
            <a:xfrm>
              <a:off x="3282640" y="1079484"/>
              <a:ext cx="187395" cy="0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3" name="Grupo 310">
            <a:extLst>
              <a:ext uri="{FF2B5EF4-FFF2-40B4-BE49-F238E27FC236}">
                <a16:creationId xmlns:a16="http://schemas.microsoft.com/office/drawing/2014/main" id="{DF7542AB-F5E7-4050-9673-31FCB9B968F8}"/>
              </a:ext>
            </a:extLst>
          </p:cNvPr>
          <p:cNvGrpSpPr/>
          <p:nvPr/>
        </p:nvGrpSpPr>
        <p:grpSpPr>
          <a:xfrm rot="10800000">
            <a:off x="5964676" y="2610851"/>
            <a:ext cx="363420" cy="172118"/>
            <a:chOff x="3106615" y="993425"/>
            <a:chExt cx="363420" cy="172118"/>
          </a:xfrm>
        </p:grpSpPr>
        <p:grpSp>
          <p:nvGrpSpPr>
            <p:cNvPr id="224" name="Agrupar 51">
              <a:extLst>
                <a:ext uri="{FF2B5EF4-FFF2-40B4-BE49-F238E27FC236}">
                  <a16:creationId xmlns:a16="http://schemas.microsoft.com/office/drawing/2014/main" id="{0EDA3E10-2663-4F3B-BE24-7FB1EA41DE2C}"/>
                </a:ext>
              </a:extLst>
            </p:cNvPr>
            <p:cNvGrpSpPr/>
            <p:nvPr/>
          </p:nvGrpSpPr>
          <p:grpSpPr>
            <a:xfrm>
              <a:off x="3106615" y="993425"/>
              <a:ext cx="176025" cy="172118"/>
              <a:chOff x="513989" y="2970944"/>
              <a:chExt cx="713232" cy="713206"/>
            </a:xfrm>
          </p:grpSpPr>
          <p:sp>
            <p:nvSpPr>
              <p:cNvPr id="226" name="Elipse 24">
                <a:extLst>
                  <a:ext uri="{FF2B5EF4-FFF2-40B4-BE49-F238E27FC236}">
                    <a16:creationId xmlns:a16="http://schemas.microsoft.com/office/drawing/2014/main" id="{8E871437-3E83-404A-B6BB-F43E1C9F443C}"/>
                  </a:ext>
                </a:extLst>
              </p:cNvPr>
              <p:cNvSpPr/>
              <p:nvPr/>
            </p:nvSpPr>
            <p:spPr>
              <a:xfrm>
                <a:off x="513989" y="2970944"/>
                <a:ext cx="713232" cy="713206"/>
              </a:xfrm>
              <a:prstGeom prst="ellipse">
                <a:avLst/>
              </a:prstGeom>
              <a:solidFill>
                <a:srgbClr val="FFFF00"/>
              </a:solidFill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400"/>
              </a:p>
            </p:txBody>
          </p:sp>
          <p:grpSp>
            <p:nvGrpSpPr>
              <p:cNvPr id="227" name="Agrupar 50">
                <a:extLst>
                  <a:ext uri="{FF2B5EF4-FFF2-40B4-BE49-F238E27FC236}">
                    <a16:creationId xmlns:a16="http://schemas.microsoft.com/office/drawing/2014/main" id="{A3FA3BF7-6C19-49B7-A0B2-654E9B1493C2}"/>
                  </a:ext>
                </a:extLst>
              </p:cNvPr>
              <p:cNvGrpSpPr/>
              <p:nvPr/>
            </p:nvGrpSpPr>
            <p:grpSpPr>
              <a:xfrm>
                <a:off x="640043" y="3154486"/>
                <a:ext cx="473632" cy="331761"/>
                <a:chOff x="870606" y="4709671"/>
                <a:chExt cx="473632" cy="331761"/>
              </a:xfrm>
            </p:grpSpPr>
            <p:sp>
              <p:nvSpPr>
                <p:cNvPr id="228" name="Arco 25">
                  <a:extLst>
                    <a:ext uri="{FF2B5EF4-FFF2-40B4-BE49-F238E27FC236}">
                      <a16:creationId xmlns:a16="http://schemas.microsoft.com/office/drawing/2014/main" id="{A27D3C1E-B8B6-4BD1-886C-A01591D9C6C8}"/>
                    </a:ext>
                  </a:extLst>
                </p:cNvPr>
                <p:cNvSpPr/>
                <p:nvPr/>
              </p:nvSpPr>
              <p:spPr>
                <a:xfrm rot="10800000" flipV="1">
                  <a:off x="870606" y="4773149"/>
                  <a:ext cx="224651" cy="268283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  <p:sp>
              <p:nvSpPr>
                <p:cNvPr id="229" name="Arco 26">
                  <a:extLst>
                    <a:ext uri="{FF2B5EF4-FFF2-40B4-BE49-F238E27FC236}">
                      <a16:creationId xmlns:a16="http://schemas.microsoft.com/office/drawing/2014/main" id="{A7D70774-FD63-421D-BB93-39BD2E53C86C}"/>
                    </a:ext>
                  </a:extLst>
                </p:cNvPr>
                <p:cNvSpPr/>
                <p:nvPr/>
              </p:nvSpPr>
              <p:spPr>
                <a:xfrm flipV="1">
                  <a:off x="1095269" y="4709671"/>
                  <a:ext cx="248969" cy="331757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</p:grpSp>
        </p:grpSp>
        <p:cxnSp>
          <p:nvCxnSpPr>
            <p:cNvPr id="225" name="Conector recto 38">
              <a:extLst>
                <a:ext uri="{FF2B5EF4-FFF2-40B4-BE49-F238E27FC236}">
                  <a16:creationId xmlns:a16="http://schemas.microsoft.com/office/drawing/2014/main" id="{E16C299D-1758-4650-83C7-3C875BEA82BB}"/>
                </a:ext>
              </a:extLst>
            </p:cNvPr>
            <p:cNvCxnSpPr>
              <a:cxnSpLocks/>
              <a:stCxn id="226" idx="6"/>
            </p:cNvCxnSpPr>
            <p:nvPr/>
          </p:nvCxnSpPr>
          <p:spPr>
            <a:xfrm>
              <a:off x="3282640" y="1079484"/>
              <a:ext cx="187395" cy="0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D2EFC24B-BE05-7449-9A71-C87F0ACB8769}"/>
              </a:ext>
            </a:extLst>
          </p:cNvPr>
          <p:cNvSpPr txBox="1"/>
          <p:nvPr/>
        </p:nvSpPr>
        <p:spPr>
          <a:xfrm>
            <a:off x="147582" y="51941"/>
            <a:ext cx="841031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Type 6: No fault detection at all </a:t>
            </a:r>
          </a:p>
          <a:p>
            <a:pPr indent="457200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Type 6c: Relay p is stuck due to no sensitivity in period 1 (case 12)</a:t>
            </a:r>
          </a:p>
          <a:p>
            <a:endParaRPr lang="en-US" dirty="0"/>
          </a:p>
          <a:p>
            <a:r>
              <a:rPr lang="en-US" dirty="0"/>
              <a:t>This happens when fault currents at q and p go in the same direction at first period, and</a:t>
            </a:r>
          </a:p>
          <a:p>
            <a:r>
              <a:rPr lang="en-US" dirty="0"/>
              <a:t>relay p is not sensitive at first period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48" name="CuadroTexto 364">
            <a:extLst>
              <a:ext uri="{FF2B5EF4-FFF2-40B4-BE49-F238E27FC236}">
                <a16:creationId xmlns:a16="http://schemas.microsoft.com/office/drawing/2014/main" id="{4F7E868B-2AAE-F344-81CA-BAFDBA062406}"/>
              </a:ext>
            </a:extLst>
          </p:cNvPr>
          <p:cNvSpPr txBox="1"/>
          <p:nvPr/>
        </p:nvSpPr>
        <p:spPr>
          <a:xfrm>
            <a:off x="4511145" y="2906973"/>
            <a:ext cx="9477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I</a:t>
            </a:r>
            <a:r>
              <a:rPr lang="en-US" sz="1100" baseline="-25000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qkh</a:t>
            </a:r>
            <a:r>
              <a:rPr lang="en-US" sz="1100" baseline="-25000" dirty="0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 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∢ </a:t>
            </a:r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  <a:latin typeface="Symbol" pitchFamily="2" charset="2"/>
                <a:cs typeface="CMU Serif Roman"/>
              </a:rPr>
              <a:t>q</a:t>
            </a:r>
            <a:r>
              <a:rPr lang="en-US" sz="1100" baseline="-25000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qkh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 </a:t>
            </a:r>
          </a:p>
        </p:txBody>
      </p:sp>
      <p:sp>
        <p:nvSpPr>
          <p:cNvPr id="251" name="CuadroTexto 364">
            <a:extLst>
              <a:ext uri="{FF2B5EF4-FFF2-40B4-BE49-F238E27FC236}">
                <a16:creationId xmlns:a16="http://schemas.microsoft.com/office/drawing/2014/main" id="{5850A2AD-78B9-9144-8F65-E7FF888E3A01}"/>
              </a:ext>
            </a:extLst>
          </p:cNvPr>
          <p:cNvSpPr txBox="1"/>
          <p:nvPr/>
        </p:nvSpPr>
        <p:spPr>
          <a:xfrm>
            <a:off x="5210131" y="2919847"/>
            <a:ext cx="9477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I</a:t>
            </a:r>
            <a:r>
              <a:rPr lang="en-US" sz="1100" baseline="-25000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pkh</a:t>
            </a:r>
            <a:r>
              <a:rPr lang="en-US" sz="1100" baseline="-25000" dirty="0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 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∢ </a:t>
            </a:r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  <a:latin typeface="Symbol" pitchFamily="2" charset="2"/>
                <a:cs typeface="CMU Serif Roman"/>
              </a:rPr>
              <a:t>q</a:t>
            </a:r>
            <a:r>
              <a:rPr lang="en-US" sz="1100" baseline="-25000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pkh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 </a:t>
            </a:r>
          </a:p>
        </p:txBody>
      </p: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4B7879E2-30EC-C042-B6F4-96E52A9E5964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5901445" y="2532154"/>
            <a:ext cx="456418" cy="4731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14503A2F-5064-3A4C-9B23-E00D480E66BD}"/>
              </a:ext>
            </a:extLst>
          </p:cNvPr>
          <p:cNvSpPr txBox="1"/>
          <p:nvPr/>
        </p:nvSpPr>
        <p:spPr>
          <a:xfrm>
            <a:off x="6336858" y="2994767"/>
            <a:ext cx="141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sensitivity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7E87ADF-D346-F24E-A772-913D689F8028}"/>
              </a:ext>
            </a:extLst>
          </p:cNvPr>
          <p:cNvGrpSpPr/>
          <p:nvPr/>
        </p:nvGrpSpPr>
        <p:grpSpPr>
          <a:xfrm rot="10800000">
            <a:off x="4558604" y="2909688"/>
            <a:ext cx="1244737" cy="17350"/>
            <a:chOff x="3558037" y="4847656"/>
            <a:chExt cx="1244737" cy="17350"/>
          </a:xfrm>
        </p:grpSpPr>
        <p:cxnSp>
          <p:nvCxnSpPr>
            <p:cNvPr id="296" name="Conector recto 257">
              <a:extLst>
                <a:ext uri="{FF2B5EF4-FFF2-40B4-BE49-F238E27FC236}">
                  <a16:creationId xmlns:a16="http://schemas.microsoft.com/office/drawing/2014/main" id="{4BD41356-CEBD-478D-9EC5-162AD7C3DF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61658" y="4847656"/>
              <a:ext cx="541116" cy="0"/>
            </a:xfrm>
            <a:prstGeom prst="line">
              <a:avLst/>
            </a:prstGeom>
            <a:ln w="12700" cmpd="sng">
              <a:solidFill>
                <a:srgbClr val="FF0000"/>
              </a:solidFill>
              <a:headEnd type="triangl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ector recto 257">
              <a:extLst>
                <a:ext uri="{FF2B5EF4-FFF2-40B4-BE49-F238E27FC236}">
                  <a16:creationId xmlns:a16="http://schemas.microsoft.com/office/drawing/2014/main" id="{1BA7D2C5-18E1-2C41-9441-50443E40CC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58037" y="4865006"/>
              <a:ext cx="541116" cy="0"/>
            </a:xfrm>
            <a:prstGeom prst="line">
              <a:avLst/>
            </a:prstGeom>
            <a:ln w="12700" cmpd="sng">
              <a:solidFill>
                <a:srgbClr val="FF0000"/>
              </a:solidFill>
              <a:headEnd type="triangl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CuadroTexto 364">
            <a:extLst>
              <a:ext uri="{FF2B5EF4-FFF2-40B4-BE49-F238E27FC236}">
                <a16:creationId xmlns:a16="http://schemas.microsoft.com/office/drawing/2014/main" id="{F614230D-AB04-EA40-BD84-FC4A8D7B83D9}"/>
              </a:ext>
            </a:extLst>
          </p:cNvPr>
          <p:cNvSpPr txBox="1"/>
          <p:nvPr/>
        </p:nvSpPr>
        <p:spPr>
          <a:xfrm>
            <a:off x="5137490" y="3176717"/>
            <a:ext cx="9477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I</a:t>
            </a:r>
            <a:r>
              <a:rPr lang="en-US" sz="1100" baseline="-25000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pkh</a:t>
            </a:r>
            <a:r>
              <a:rPr lang="en-US" sz="1100" baseline="-25000" dirty="0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 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&lt;P</a:t>
            </a:r>
            <a:r>
              <a:rPr lang="en-US" sz="1100" baseline="-25000" dirty="0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7029662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Arco 180">
            <a:extLst>
              <a:ext uri="{FF2B5EF4-FFF2-40B4-BE49-F238E27FC236}">
                <a16:creationId xmlns:a16="http://schemas.microsoft.com/office/drawing/2014/main" id="{51814B98-1147-5C45-8481-B24D17B8EF49}"/>
              </a:ext>
            </a:extLst>
          </p:cNvPr>
          <p:cNvSpPr/>
          <p:nvPr/>
        </p:nvSpPr>
        <p:spPr>
          <a:xfrm flipV="1">
            <a:off x="3763853" y="2506055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605" name="Arco 181">
            <a:extLst>
              <a:ext uri="{FF2B5EF4-FFF2-40B4-BE49-F238E27FC236}">
                <a16:creationId xmlns:a16="http://schemas.microsoft.com/office/drawing/2014/main" id="{E944D924-5B99-C443-B59C-F99A33BB2572}"/>
              </a:ext>
            </a:extLst>
          </p:cNvPr>
          <p:cNvSpPr/>
          <p:nvPr/>
        </p:nvSpPr>
        <p:spPr>
          <a:xfrm flipV="1">
            <a:off x="3721305" y="2506054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606" name="Arco 184">
            <a:extLst>
              <a:ext uri="{FF2B5EF4-FFF2-40B4-BE49-F238E27FC236}">
                <a16:creationId xmlns:a16="http://schemas.microsoft.com/office/drawing/2014/main" id="{ABA06770-EBA7-B84E-A6CB-D4DD4E78F854}"/>
              </a:ext>
            </a:extLst>
          </p:cNvPr>
          <p:cNvSpPr/>
          <p:nvPr/>
        </p:nvSpPr>
        <p:spPr>
          <a:xfrm flipV="1">
            <a:off x="3678758" y="2506053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607" name="Arco 161">
            <a:extLst>
              <a:ext uri="{FF2B5EF4-FFF2-40B4-BE49-F238E27FC236}">
                <a16:creationId xmlns:a16="http://schemas.microsoft.com/office/drawing/2014/main" id="{FC9132A6-8434-6E48-B5CF-D561A35C3E6B}"/>
              </a:ext>
            </a:extLst>
          </p:cNvPr>
          <p:cNvSpPr/>
          <p:nvPr/>
        </p:nvSpPr>
        <p:spPr>
          <a:xfrm flipV="1">
            <a:off x="5039735" y="2508955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608" name="Arco 163">
            <a:extLst>
              <a:ext uri="{FF2B5EF4-FFF2-40B4-BE49-F238E27FC236}">
                <a16:creationId xmlns:a16="http://schemas.microsoft.com/office/drawing/2014/main" id="{9D53CAD1-BC6D-D54B-9976-5D20E6179E1C}"/>
              </a:ext>
            </a:extLst>
          </p:cNvPr>
          <p:cNvSpPr/>
          <p:nvPr/>
        </p:nvSpPr>
        <p:spPr>
          <a:xfrm flipV="1">
            <a:off x="4997187" y="2508954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609" name="Arco 169">
            <a:extLst>
              <a:ext uri="{FF2B5EF4-FFF2-40B4-BE49-F238E27FC236}">
                <a16:creationId xmlns:a16="http://schemas.microsoft.com/office/drawing/2014/main" id="{FE9B6137-22AB-D746-9333-969D3B7CC10C}"/>
              </a:ext>
            </a:extLst>
          </p:cNvPr>
          <p:cNvSpPr/>
          <p:nvPr/>
        </p:nvSpPr>
        <p:spPr>
          <a:xfrm flipV="1">
            <a:off x="4954640" y="2508953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cxnSp>
        <p:nvCxnSpPr>
          <p:cNvPr id="610" name="Conector recto 145">
            <a:extLst>
              <a:ext uri="{FF2B5EF4-FFF2-40B4-BE49-F238E27FC236}">
                <a16:creationId xmlns:a16="http://schemas.microsoft.com/office/drawing/2014/main" id="{9BAE5E65-74B0-534F-8561-D162F6C595E0}"/>
              </a:ext>
            </a:extLst>
          </p:cNvPr>
          <p:cNvCxnSpPr>
            <a:cxnSpLocks/>
            <a:stCxn id="294" idx="1"/>
            <a:endCxn id="279" idx="3"/>
          </p:cNvCxnSpPr>
          <p:nvPr/>
        </p:nvCxnSpPr>
        <p:spPr>
          <a:xfrm flipH="1">
            <a:off x="2888541" y="2795529"/>
            <a:ext cx="3030416" cy="6941"/>
          </a:xfrm>
          <a:prstGeom prst="line">
            <a:avLst/>
          </a:prstGeom>
          <a:ln w="63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1" name="Rectángulo 146">
            <a:extLst>
              <a:ext uri="{FF2B5EF4-FFF2-40B4-BE49-F238E27FC236}">
                <a16:creationId xmlns:a16="http://schemas.microsoft.com/office/drawing/2014/main" id="{F2737D8C-2AFD-E44F-B96A-352DFC9D8BB7}"/>
              </a:ext>
            </a:extLst>
          </p:cNvPr>
          <p:cNvSpPr/>
          <p:nvPr/>
        </p:nvSpPr>
        <p:spPr>
          <a:xfrm rot="5400000">
            <a:off x="4776059" y="2726897"/>
            <a:ext cx="124994" cy="11070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612" name="Rectángulo 149">
            <a:extLst>
              <a:ext uri="{FF2B5EF4-FFF2-40B4-BE49-F238E27FC236}">
                <a16:creationId xmlns:a16="http://schemas.microsoft.com/office/drawing/2014/main" id="{605E75ED-2FED-B746-AB90-CEFEF69228B8}"/>
              </a:ext>
            </a:extLst>
          </p:cNvPr>
          <p:cNvSpPr/>
          <p:nvPr/>
        </p:nvSpPr>
        <p:spPr>
          <a:xfrm rot="5400000">
            <a:off x="3871697" y="2736651"/>
            <a:ext cx="124994" cy="110707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613" name="Elipse 158">
            <a:extLst>
              <a:ext uri="{FF2B5EF4-FFF2-40B4-BE49-F238E27FC236}">
                <a16:creationId xmlns:a16="http://schemas.microsoft.com/office/drawing/2014/main" id="{EED8237F-F015-9F41-AC8A-306D8BED7BB0}"/>
              </a:ext>
            </a:extLst>
          </p:cNvPr>
          <p:cNvSpPr/>
          <p:nvPr/>
        </p:nvSpPr>
        <p:spPr>
          <a:xfrm rot="10800000">
            <a:off x="3558038" y="2258789"/>
            <a:ext cx="241439" cy="25324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/>
          </a:p>
        </p:txBody>
      </p:sp>
      <p:cxnSp>
        <p:nvCxnSpPr>
          <p:cNvPr id="614" name="Conector recto 159">
            <a:extLst>
              <a:ext uri="{FF2B5EF4-FFF2-40B4-BE49-F238E27FC236}">
                <a16:creationId xmlns:a16="http://schemas.microsoft.com/office/drawing/2014/main" id="{D374536D-8780-044A-A1FB-4373EFC5F905}"/>
              </a:ext>
            </a:extLst>
          </p:cNvPr>
          <p:cNvCxnSpPr>
            <a:cxnSpLocks/>
            <a:stCxn id="606" idx="0"/>
          </p:cNvCxnSpPr>
          <p:nvPr/>
        </p:nvCxnSpPr>
        <p:spPr>
          <a:xfrm flipV="1">
            <a:off x="3678758" y="2506055"/>
            <a:ext cx="0" cy="171785"/>
          </a:xfrm>
          <a:prstGeom prst="line">
            <a:avLst/>
          </a:prstGeom>
          <a:ln w="127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5" name="CuadroTexto 160">
            <a:extLst>
              <a:ext uri="{FF2B5EF4-FFF2-40B4-BE49-F238E27FC236}">
                <a16:creationId xmlns:a16="http://schemas.microsoft.com/office/drawing/2014/main" id="{7CC17FCE-380E-4D42-85C5-28720E8D7110}"/>
              </a:ext>
            </a:extLst>
          </p:cNvPr>
          <p:cNvSpPr txBox="1"/>
          <p:nvPr/>
        </p:nvSpPr>
        <p:spPr>
          <a:xfrm>
            <a:off x="3516788" y="2224377"/>
            <a:ext cx="318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>
                <a:latin typeface="CMU Serif Upright Italic Uprigh" panose="02000603000000000000" pitchFamily="2" charset="0"/>
                <a:ea typeface="CMU Serif Upright Italic Uprigh" panose="02000603000000000000" pitchFamily="2" charset="0"/>
                <a:cs typeface="CMU Serif Upright Italic Uprigh" panose="02000603000000000000" pitchFamily="2" charset="0"/>
              </a:rPr>
              <a:t>i</a:t>
            </a:r>
            <a:endParaRPr lang="en-US" sz="1400" b="1" dirty="0">
              <a:latin typeface="CMU Serif Upright Italic Uprigh" panose="02000603000000000000" pitchFamily="2" charset="0"/>
              <a:ea typeface="CMU Serif Upright Italic Uprigh" panose="02000603000000000000" pitchFamily="2" charset="0"/>
              <a:cs typeface="CMU Serif Upright Italic Uprigh" panose="02000603000000000000" pitchFamily="2" charset="0"/>
            </a:endParaRPr>
          </a:p>
        </p:txBody>
      </p:sp>
      <p:sp>
        <p:nvSpPr>
          <p:cNvPr id="616" name="Elipse 155">
            <a:extLst>
              <a:ext uri="{FF2B5EF4-FFF2-40B4-BE49-F238E27FC236}">
                <a16:creationId xmlns:a16="http://schemas.microsoft.com/office/drawing/2014/main" id="{B4602223-8D72-4048-AD16-E51BB2EC44C2}"/>
              </a:ext>
            </a:extLst>
          </p:cNvPr>
          <p:cNvSpPr/>
          <p:nvPr/>
        </p:nvSpPr>
        <p:spPr>
          <a:xfrm rot="10800000">
            <a:off x="4962537" y="2299427"/>
            <a:ext cx="241439" cy="25324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/>
          </a:p>
        </p:txBody>
      </p:sp>
      <p:cxnSp>
        <p:nvCxnSpPr>
          <p:cNvPr id="617" name="Conector recto 156">
            <a:extLst>
              <a:ext uri="{FF2B5EF4-FFF2-40B4-BE49-F238E27FC236}">
                <a16:creationId xmlns:a16="http://schemas.microsoft.com/office/drawing/2014/main" id="{B753F097-E746-C34C-B6B0-D2F672EBB6CC}"/>
              </a:ext>
            </a:extLst>
          </p:cNvPr>
          <p:cNvCxnSpPr/>
          <p:nvPr/>
        </p:nvCxnSpPr>
        <p:spPr>
          <a:xfrm flipV="1">
            <a:off x="5076433" y="2546693"/>
            <a:ext cx="0" cy="171785"/>
          </a:xfrm>
          <a:prstGeom prst="line">
            <a:avLst/>
          </a:prstGeom>
          <a:ln w="127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7" name="CuadroTexto 205">
            <a:extLst>
              <a:ext uri="{FF2B5EF4-FFF2-40B4-BE49-F238E27FC236}">
                <a16:creationId xmlns:a16="http://schemas.microsoft.com/office/drawing/2014/main" id="{AA709882-54FA-7645-916C-3CA507DC428C}"/>
              </a:ext>
            </a:extLst>
          </p:cNvPr>
          <p:cNvSpPr txBox="1"/>
          <p:nvPr/>
        </p:nvSpPr>
        <p:spPr>
          <a:xfrm>
            <a:off x="2702709" y="1931583"/>
            <a:ext cx="711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MU Serif Roman"/>
                <a:cs typeface="CMU Serif Roman"/>
              </a:rPr>
              <a:t>Backup </a:t>
            </a:r>
            <a:br>
              <a:rPr lang="en-US" sz="900" dirty="0">
                <a:latin typeface="CMU Serif Roman"/>
                <a:cs typeface="CMU Serif Roman"/>
              </a:rPr>
            </a:br>
            <a:r>
              <a:rPr lang="en-US" sz="900" dirty="0">
                <a:latin typeface="CMU Serif Roman"/>
                <a:cs typeface="CMU Serif Roman"/>
              </a:rPr>
              <a:t>Relay</a:t>
            </a:r>
            <a:r>
              <a:rPr lang="en-US" sz="900" i="1" dirty="0">
                <a:latin typeface="CMU Serif Roman"/>
                <a:cs typeface="CMU Serif Roman"/>
              </a:rPr>
              <a:t> C </a:t>
            </a:r>
            <a:endParaRPr lang="en-US" sz="900" i="1" baseline="-25000" dirty="0">
              <a:latin typeface="CMU Serif Roman"/>
              <a:cs typeface="CMU Serif Roman"/>
            </a:endParaRPr>
          </a:p>
        </p:txBody>
      </p:sp>
      <p:sp>
        <p:nvSpPr>
          <p:cNvPr id="640" name="CuadroTexto 339">
            <a:extLst>
              <a:ext uri="{FF2B5EF4-FFF2-40B4-BE49-F238E27FC236}">
                <a16:creationId xmlns:a16="http://schemas.microsoft.com/office/drawing/2014/main" id="{1C85EB32-D4CE-3643-BDF4-417A04C83FE4}"/>
              </a:ext>
            </a:extLst>
          </p:cNvPr>
          <p:cNvSpPr txBox="1"/>
          <p:nvPr/>
        </p:nvSpPr>
        <p:spPr>
          <a:xfrm>
            <a:off x="5500486" y="1946182"/>
            <a:ext cx="759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MU Serif Roman"/>
                <a:cs typeface="CMU Serif Roman"/>
              </a:rPr>
              <a:t>Backup </a:t>
            </a:r>
          </a:p>
          <a:p>
            <a:r>
              <a:rPr lang="en-US" sz="900" dirty="0">
                <a:latin typeface="CMU Serif Roman"/>
                <a:cs typeface="CMU Serif Roman"/>
              </a:rPr>
              <a:t>Relay </a:t>
            </a:r>
            <a:r>
              <a:rPr lang="en-US" sz="900" i="1" dirty="0">
                <a:latin typeface="CMU Serif Roman"/>
                <a:cs typeface="CMU Serif Roman"/>
              </a:rPr>
              <a:t>D</a:t>
            </a:r>
            <a:r>
              <a:rPr lang="en-US" sz="900" dirty="0">
                <a:latin typeface="CMU Serif Roman"/>
                <a:cs typeface="CMU Serif Roman"/>
              </a:rPr>
              <a:t>  </a:t>
            </a:r>
            <a:endParaRPr lang="en-US" sz="900" i="1" baseline="-25000" dirty="0">
              <a:latin typeface="CMU Serif Roman"/>
              <a:cs typeface="CMU Serif Roman"/>
            </a:endParaRPr>
          </a:p>
        </p:txBody>
      </p:sp>
      <p:sp>
        <p:nvSpPr>
          <p:cNvPr id="653" name="CuadroTexto 364">
            <a:extLst>
              <a:ext uri="{FF2B5EF4-FFF2-40B4-BE49-F238E27FC236}">
                <a16:creationId xmlns:a16="http://schemas.microsoft.com/office/drawing/2014/main" id="{3DA17A2E-D9F4-B34B-AD84-80A5771509C5}"/>
              </a:ext>
            </a:extLst>
          </p:cNvPr>
          <p:cNvSpPr txBox="1"/>
          <p:nvPr/>
        </p:nvSpPr>
        <p:spPr>
          <a:xfrm>
            <a:off x="3400772" y="1907164"/>
            <a:ext cx="1304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MU Serif Roman"/>
                <a:cs typeface="CMU Serif Roman"/>
              </a:rPr>
              <a:t>Primary              </a:t>
            </a:r>
          </a:p>
          <a:p>
            <a:r>
              <a:rPr lang="en-US" sz="900" dirty="0">
                <a:latin typeface="CMU Serif Roman"/>
                <a:cs typeface="CMU Serif Roman"/>
              </a:rPr>
              <a:t>Relay </a:t>
            </a:r>
            <a:r>
              <a:rPr lang="en-US" sz="900" i="1" dirty="0">
                <a:latin typeface="CMU Serif Roman"/>
                <a:cs typeface="CMU Serif Roman"/>
              </a:rPr>
              <a:t>A</a:t>
            </a:r>
            <a:endParaRPr lang="en-US" sz="1050" b="1" i="1" baseline="-25000" dirty="0">
              <a:solidFill>
                <a:srgbClr val="FF0000"/>
              </a:solidFill>
              <a:latin typeface="CMU Serif Roman"/>
              <a:cs typeface="CMU Serif Roman"/>
            </a:endParaRPr>
          </a:p>
        </p:txBody>
      </p:sp>
      <p:sp>
        <p:nvSpPr>
          <p:cNvPr id="655" name="CuadroTexto 364">
            <a:extLst>
              <a:ext uri="{FF2B5EF4-FFF2-40B4-BE49-F238E27FC236}">
                <a16:creationId xmlns:a16="http://schemas.microsoft.com/office/drawing/2014/main" id="{93E97299-70F7-3B4C-9692-FE1C84A8E849}"/>
              </a:ext>
            </a:extLst>
          </p:cNvPr>
          <p:cNvSpPr txBox="1"/>
          <p:nvPr/>
        </p:nvSpPr>
        <p:spPr>
          <a:xfrm>
            <a:off x="4805273" y="1950385"/>
            <a:ext cx="705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MU Serif Roman"/>
                <a:cs typeface="CMU Serif Roman"/>
              </a:rPr>
              <a:t>Primary              </a:t>
            </a:r>
          </a:p>
          <a:p>
            <a:r>
              <a:rPr lang="en-US" sz="900" dirty="0">
                <a:latin typeface="CMU Serif Roman"/>
                <a:cs typeface="CMU Serif Roman"/>
              </a:rPr>
              <a:t>Relay </a:t>
            </a:r>
            <a:r>
              <a:rPr lang="en-US" sz="900" i="1" dirty="0">
                <a:latin typeface="CMU Serif Roman"/>
                <a:cs typeface="CMU Serif Roman"/>
              </a:rPr>
              <a:t>B</a:t>
            </a:r>
            <a:endParaRPr lang="en-US" sz="1050" b="1" i="1" baseline="-25000" dirty="0">
              <a:solidFill>
                <a:srgbClr val="FF0000"/>
              </a:solidFill>
              <a:latin typeface="CMU Serif Roman"/>
              <a:cs typeface="CMU Serif Roman"/>
            </a:endParaRPr>
          </a:p>
        </p:txBody>
      </p:sp>
      <p:grpSp>
        <p:nvGrpSpPr>
          <p:cNvPr id="74" name="Grupo 73">
            <a:extLst>
              <a:ext uri="{FF2B5EF4-FFF2-40B4-BE49-F238E27FC236}">
                <a16:creationId xmlns:a16="http://schemas.microsoft.com/office/drawing/2014/main" id="{BC423973-EB1B-4B91-B353-65DB48FE943A}"/>
              </a:ext>
            </a:extLst>
          </p:cNvPr>
          <p:cNvGrpSpPr/>
          <p:nvPr/>
        </p:nvGrpSpPr>
        <p:grpSpPr>
          <a:xfrm>
            <a:off x="3224747" y="2503657"/>
            <a:ext cx="363420" cy="172118"/>
            <a:chOff x="3106615" y="993425"/>
            <a:chExt cx="363420" cy="172118"/>
          </a:xfrm>
        </p:grpSpPr>
        <p:grpSp>
          <p:nvGrpSpPr>
            <p:cNvPr id="659" name="Agrupar 51">
              <a:extLst>
                <a:ext uri="{FF2B5EF4-FFF2-40B4-BE49-F238E27FC236}">
                  <a16:creationId xmlns:a16="http://schemas.microsoft.com/office/drawing/2014/main" id="{B54E866F-F625-6840-A3A1-57000B3257A7}"/>
                </a:ext>
              </a:extLst>
            </p:cNvPr>
            <p:cNvGrpSpPr/>
            <p:nvPr/>
          </p:nvGrpSpPr>
          <p:grpSpPr>
            <a:xfrm>
              <a:off x="3106615" y="993425"/>
              <a:ext cx="176025" cy="172118"/>
              <a:chOff x="513989" y="2970944"/>
              <a:chExt cx="713232" cy="713206"/>
            </a:xfrm>
          </p:grpSpPr>
          <p:sp>
            <p:nvSpPr>
              <p:cNvPr id="667" name="Elipse 24">
                <a:extLst>
                  <a:ext uri="{FF2B5EF4-FFF2-40B4-BE49-F238E27FC236}">
                    <a16:creationId xmlns:a16="http://schemas.microsoft.com/office/drawing/2014/main" id="{DA949762-1E73-F044-AFF5-F8ABA0F41E58}"/>
                  </a:ext>
                </a:extLst>
              </p:cNvPr>
              <p:cNvSpPr/>
              <p:nvPr/>
            </p:nvSpPr>
            <p:spPr>
              <a:xfrm>
                <a:off x="513989" y="2970944"/>
                <a:ext cx="713232" cy="713206"/>
              </a:xfrm>
              <a:prstGeom prst="ellipse">
                <a:avLst/>
              </a:prstGeom>
              <a:solidFill>
                <a:srgbClr val="FFFF00"/>
              </a:solidFill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400"/>
              </a:p>
            </p:txBody>
          </p:sp>
          <p:grpSp>
            <p:nvGrpSpPr>
              <p:cNvPr id="668" name="Agrupar 50">
                <a:extLst>
                  <a:ext uri="{FF2B5EF4-FFF2-40B4-BE49-F238E27FC236}">
                    <a16:creationId xmlns:a16="http://schemas.microsoft.com/office/drawing/2014/main" id="{BD3C5830-2853-1A41-AA53-512E92DE5717}"/>
                  </a:ext>
                </a:extLst>
              </p:cNvPr>
              <p:cNvGrpSpPr/>
              <p:nvPr/>
            </p:nvGrpSpPr>
            <p:grpSpPr>
              <a:xfrm>
                <a:off x="640043" y="3154486"/>
                <a:ext cx="473632" cy="331761"/>
                <a:chOff x="870606" y="4709671"/>
                <a:chExt cx="473632" cy="331761"/>
              </a:xfrm>
            </p:grpSpPr>
            <p:sp>
              <p:nvSpPr>
                <p:cNvPr id="669" name="Arco 25">
                  <a:extLst>
                    <a:ext uri="{FF2B5EF4-FFF2-40B4-BE49-F238E27FC236}">
                      <a16:creationId xmlns:a16="http://schemas.microsoft.com/office/drawing/2014/main" id="{18F1EF6B-11A6-3A43-BE0F-F7D6A6DAA599}"/>
                    </a:ext>
                  </a:extLst>
                </p:cNvPr>
                <p:cNvSpPr/>
                <p:nvPr/>
              </p:nvSpPr>
              <p:spPr>
                <a:xfrm rot="10800000" flipV="1">
                  <a:off x="870606" y="4773149"/>
                  <a:ext cx="224651" cy="268283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  <p:sp>
              <p:nvSpPr>
                <p:cNvPr id="670" name="Arco 26">
                  <a:extLst>
                    <a:ext uri="{FF2B5EF4-FFF2-40B4-BE49-F238E27FC236}">
                      <a16:creationId xmlns:a16="http://schemas.microsoft.com/office/drawing/2014/main" id="{A151C2E0-8C74-E74F-B42E-86B99A6BB046}"/>
                    </a:ext>
                  </a:extLst>
                </p:cNvPr>
                <p:cNvSpPr/>
                <p:nvPr/>
              </p:nvSpPr>
              <p:spPr>
                <a:xfrm flipV="1">
                  <a:off x="1095269" y="4709671"/>
                  <a:ext cx="248969" cy="331757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</p:grpSp>
        </p:grpSp>
        <p:cxnSp>
          <p:nvCxnSpPr>
            <p:cNvPr id="660" name="Conector recto 38">
              <a:extLst>
                <a:ext uri="{FF2B5EF4-FFF2-40B4-BE49-F238E27FC236}">
                  <a16:creationId xmlns:a16="http://schemas.microsoft.com/office/drawing/2014/main" id="{97AA1FE1-F76E-114A-8F02-C3B6ED2284EF}"/>
                </a:ext>
              </a:extLst>
            </p:cNvPr>
            <p:cNvCxnSpPr>
              <a:cxnSpLocks/>
              <a:stCxn id="667" idx="6"/>
            </p:cNvCxnSpPr>
            <p:nvPr/>
          </p:nvCxnSpPr>
          <p:spPr>
            <a:xfrm>
              <a:off x="3282640" y="1079484"/>
              <a:ext cx="187395" cy="0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6" name="Conector recto 257">
            <a:extLst>
              <a:ext uri="{FF2B5EF4-FFF2-40B4-BE49-F238E27FC236}">
                <a16:creationId xmlns:a16="http://schemas.microsoft.com/office/drawing/2014/main" id="{2683BB85-1ED4-4C45-B237-CD0A1A1AD1CF}"/>
              </a:ext>
            </a:extLst>
          </p:cNvPr>
          <p:cNvCxnSpPr>
            <a:cxnSpLocks/>
          </p:cNvCxnSpPr>
          <p:nvPr/>
        </p:nvCxnSpPr>
        <p:spPr>
          <a:xfrm flipV="1">
            <a:off x="4398465" y="2789578"/>
            <a:ext cx="167164" cy="207844"/>
          </a:xfrm>
          <a:prstGeom prst="line">
            <a:avLst/>
          </a:prstGeom>
          <a:ln w="12700" cmpd="sng">
            <a:solidFill>
              <a:srgbClr val="FF000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0" name="CuadroTexto 160">
            <a:extLst>
              <a:ext uri="{FF2B5EF4-FFF2-40B4-BE49-F238E27FC236}">
                <a16:creationId xmlns:a16="http://schemas.microsoft.com/office/drawing/2014/main" id="{163F94BF-8AF9-334F-BF3E-2889FD00685A}"/>
              </a:ext>
            </a:extLst>
          </p:cNvPr>
          <p:cNvSpPr txBox="1"/>
          <p:nvPr/>
        </p:nvSpPr>
        <p:spPr>
          <a:xfrm>
            <a:off x="4916517" y="2248974"/>
            <a:ext cx="318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CMU Serif Upright Italic Uprigh" panose="02000603000000000000" pitchFamily="2" charset="0"/>
                <a:ea typeface="CMU Serif Upright Italic Uprigh" panose="02000603000000000000" pitchFamily="2" charset="0"/>
                <a:cs typeface="CMU Serif Upright Italic Uprigh" panose="02000603000000000000" pitchFamily="2" charset="0"/>
              </a:rPr>
              <a:t>q</a:t>
            </a:r>
          </a:p>
        </p:txBody>
      </p:sp>
      <p:sp>
        <p:nvSpPr>
          <p:cNvPr id="249" name="Arco 180">
            <a:extLst>
              <a:ext uri="{FF2B5EF4-FFF2-40B4-BE49-F238E27FC236}">
                <a16:creationId xmlns:a16="http://schemas.microsoft.com/office/drawing/2014/main" id="{528DAD09-988C-4398-94CF-A78C5DB65BD6}"/>
              </a:ext>
            </a:extLst>
          </p:cNvPr>
          <p:cNvSpPr/>
          <p:nvPr/>
        </p:nvSpPr>
        <p:spPr>
          <a:xfrm flipV="1">
            <a:off x="3023046" y="2522087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68" name="Arco 181">
            <a:extLst>
              <a:ext uri="{FF2B5EF4-FFF2-40B4-BE49-F238E27FC236}">
                <a16:creationId xmlns:a16="http://schemas.microsoft.com/office/drawing/2014/main" id="{3309847F-CFA0-4717-8B3B-500957ED3673}"/>
              </a:ext>
            </a:extLst>
          </p:cNvPr>
          <p:cNvSpPr/>
          <p:nvPr/>
        </p:nvSpPr>
        <p:spPr>
          <a:xfrm flipV="1">
            <a:off x="2980498" y="2522086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72" name="Arco 184">
            <a:extLst>
              <a:ext uri="{FF2B5EF4-FFF2-40B4-BE49-F238E27FC236}">
                <a16:creationId xmlns:a16="http://schemas.microsoft.com/office/drawing/2014/main" id="{79C16DEB-3441-4AC8-BFB2-A63126F9FB50}"/>
              </a:ext>
            </a:extLst>
          </p:cNvPr>
          <p:cNvSpPr/>
          <p:nvPr/>
        </p:nvSpPr>
        <p:spPr>
          <a:xfrm flipV="1">
            <a:off x="2937951" y="2522085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73" name="Rectángulo 149">
            <a:extLst>
              <a:ext uri="{FF2B5EF4-FFF2-40B4-BE49-F238E27FC236}">
                <a16:creationId xmlns:a16="http://schemas.microsoft.com/office/drawing/2014/main" id="{B97F8DD9-E8FA-415A-81A6-29F93E1E54EA}"/>
              </a:ext>
            </a:extLst>
          </p:cNvPr>
          <p:cNvSpPr/>
          <p:nvPr/>
        </p:nvSpPr>
        <p:spPr>
          <a:xfrm rot="5400000">
            <a:off x="3130890" y="2739681"/>
            <a:ext cx="124994" cy="110707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74" name="Elipse 158">
            <a:extLst>
              <a:ext uri="{FF2B5EF4-FFF2-40B4-BE49-F238E27FC236}">
                <a16:creationId xmlns:a16="http://schemas.microsoft.com/office/drawing/2014/main" id="{359BBD3D-E9BA-4B3B-B27C-8AF5A572E95C}"/>
              </a:ext>
            </a:extLst>
          </p:cNvPr>
          <p:cNvSpPr/>
          <p:nvPr/>
        </p:nvSpPr>
        <p:spPr>
          <a:xfrm rot="10800000">
            <a:off x="2817231" y="2274821"/>
            <a:ext cx="241439" cy="25324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/>
          </a:p>
        </p:txBody>
      </p:sp>
      <p:cxnSp>
        <p:nvCxnSpPr>
          <p:cNvPr id="275" name="Conector recto 159">
            <a:extLst>
              <a:ext uri="{FF2B5EF4-FFF2-40B4-BE49-F238E27FC236}">
                <a16:creationId xmlns:a16="http://schemas.microsoft.com/office/drawing/2014/main" id="{04775ECF-E893-4C46-890D-A883625CE64E}"/>
              </a:ext>
            </a:extLst>
          </p:cNvPr>
          <p:cNvCxnSpPr>
            <a:cxnSpLocks/>
            <a:stCxn id="272" idx="0"/>
          </p:cNvCxnSpPr>
          <p:nvPr/>
        </p:nvCxnSpPr>
        <p:spPr>
          <a:xfrm flipV="1">
            <a:off x="2937951" y="2522087"/>
            <a:ext cx="0" cy="171785"/>
          </a:xfrm>
          <a:prstGeom prst="line">
            <a:avLst/>
          </a:prstGeom>
          <a:ln w="127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7" name="CuadroTexto 160">
            <a:extLst>
              <a:ext uri="{FF2B5EF4-FFF2-40B4-BE49-F238E27FC236}">
                <a16:creationId xmlns:a16="http://schemas.microsoft.com/office/drawing/2014/main" id="{88940CAA-D371-4D18-BE91-93DE4B4807F7}"/>
              </a:ext>
            </a:extLst>
          </p:cNvPr>
          <p:cNvSpPr txBox="1"/>
          <p:nvPr/>
        </p:nvSpPr>
        <p:spPr>
          <a:xfrm>
            <a:off x="2796757" y="2234131"/>
            <a:ext cx="318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CMU Serif Upright Italic Uprigh" panose="02000603000000000000" pitchFamily="2" charset="0"/>
                <a:ea typeface="CMU Serif Upright Italic Uprigh" panose="02000603000000000000" pitchFamily="2" charset="0"/>
                <a:cs typeface="CMU Serif Upright Italic Uprigh" panose="02000603000000000000" pitchFamily="2" charset="0"/>
              </a:rPr>
              <a:t>j</a:t>
            </a:r>
          </a:p>
        </p:txBody>
      </p:sp>
      <p:sp>
        <p:nvSpPr>
          <p:cNvPr id="279" name="Rectángulo 141">
            <a:extLst>
              <a:ext uri="{FF2B5EF4-FFF2-40B4-BE49-F238E27FC236}">
                <a16:creationId xmlns:a16="http://schemas.microsoft.com/office/drawing/2014/main" id="{4AE916BA-933C-47D6-B880-FCD5FFAEB2C0}"/>
              </a:ext>
            </a:extLst>
          </p:cNvPr>
          <p:cNvSpPr/>
          <p:nvPr/>
        </p:nvSpPr>
        <p:spPr>
          <a:xfrm>
            <a:off x="2842822" y="2672343"/>
            <a:ext cx="45719" cy="260253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83" name="Arco 161">
            <a:extLst>
              <a:ext uri="{FF2B5EF4-FFF2-40B4-BE49-F238E27FC236}">
                <a16:creationId xmlns:a16="http://schemas.microsoft.com/office/drawing/2014/main" id="{59851C37-1B70-4845-8E93-E22429DBB016}"/>
              </a:ext>
            </a:extLst>
          </p:cNvPr>
          <p:cNvSpPr/>
          <p:nvPr/>
        </p:nvSpPr>
        <p:spPr>
          <a:xfrm flipV="1">
            <a:off x="5812557" y="2504751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84" name="Arco 163">
            <a:extLst>
              <a:ext uri="{FF2B5EF4-FFF2-40B4-BE49-F238E27FC236}">
                <a16:creationId xmlns:a16="http://schemas.microsoft.com/office/drawing/2014/main" id="{9C9D2E6F-39DE-407A-8994-F1816220D052}"/>
              </a:ext>
            </a:extLst>
          </p:cNvPr>
          <p:cNvSpPr/>
          <p:nvPr/>
        </p:nvSpPr>
        <p:spPr>
          <a:xfrm flipV="1">
            <a:off x="5770009" y="2504750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85" name="Arco 169">
            <a:extLst>
              <a:ext uri="{FF2B5EF4-FFF2-40B4-BE49-F238E27FC236}">
                <a16:creationId xmlns:a16="http://schemas.microsoft.com/office/drawing/2014/main" id="{1B4C3958-B939-4852-A76E-0477FC333C03}"/>
              </a:ext>
            </a:extLst>
          </p:cNvPr>
          <p:cNvSpPr/>
          <p:nvPr/>
        </p:nvSpPr>
        <p:spPr>
          <a:xfrm flipV="1">
            <a:off x="5727462" y="2504749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86" name="Rectángulo 146">
            <a:extLst>
              <a:ext uri="{FF2B5EF4-FFF2-40B4-BE49-F238E27FC236}">
                <a16:creationId xmlns:a16="http://schemas.microsoft.com/office/drawing/2014/main" id="{1ECB0D31-84C2-4377-80F2-699EB30A6A8A}"/>
              </a:ext>
            </a:extLst>
          </p:cNvPr>
          <p:cNvSpPr/>
          <p:nvPr/>
        </p:nvSpPr>
        <p:spPr>
          <a:xfrm rot="5400000">
            <a:off x="5548881" y="2743165"/>
            <a:ext cx="124994" cy="11070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87" name="Elipse 155">
            <a:extLst>
              <a:ext uri="{FF2B5EF4-FFF2-40B4-BE49-F238E27FC236}">
                <a16:creationId xmlns:a16="http://schemas.microsoft.com/office/drawing/2014/main" id="{5E4E0D24-EE34-4B35-8E43-DF6A4A07CB1F}"/>
              </a:ext>
            </a:extLst>
          </p:cNvPr>
          <p:cNvSpPr/>
          <p:nvPr/>
        </p:nvSpPr>
        <p:spPr>
          <a:xfrm rot="10800000">
            <a:off x="5735359" y="2295223"/>
            <a:ext cx="241439" cy="25324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/>
          </a:p>
        </p:txBody>
      </p:sp>
      <p:cxnSp>
        <p:nvCxnSpPr>
          <p:cNvPr id="288" name="Conector recto 156">
            <a:extLst>
              <a:ext uri="{FF2B5EF4-FFF2-40B4-BE49-F238E27FC236}">
                <a16:creationId xmlns:a16="http://schemas.microsoft.com/office/drawing/2014/main" id="{4404693A-4D6F-43AA-92C0-981C53397C84}"/>
              </a:ext>
            </a:extLst>
          </p:cNvPr>
          <p:cNvCxnSpPr/>
          <p:nvPr/>
        </p:nvCxnSpPr>
        <p:spPr>
          <a:xfrm flipV="1">
            <a:off x="5856079" y="2542489"/>
            <a:ext cx="0" cy="171785"/>
          </a:xfrm>
          <a:prstGeom prst="line">
            <a:avLst/>
          </a:prstGeom>
          <a:ln w="127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1" name="CuadroTexto 160">
            <a:extLst>
              <a:ext uri="{FF2B5EF4-FFF2-40B4-BE49-F238E27FC236}">
                <a16:creationId xmlns:a16="http://schemas.microsoft.com/office/drawing/2014/main" id="{559E95F8-3437-4663-A9EE-5EFDEF952BDD}"/>
              </a:ext>
            </a:extLst>
          </p:cNvPr>
          <p:cNvSpPr txBox="1"/>
          <p:nvPr/>
        </p:nvSpPr>
        <p:spPr>
          <a:xfrm>
            <a:off x="5689339" y="2250062"/>
            <a:ext cx="318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CMU Serif Upright Italic Uprigh" panose="02000603000000000000" pitchFamily="2" charset="0"/>
                <a:ea typeface="CMU Serif Upright Italic Uprigh" panose="02000603000000000000" pitchFamily="2" charset="0"/>
                <a:cs typeface="CMU Serif Upright Italic Uprigh" panose="02000603000000000000" pitchFamily="2" charset="0"/>
              </a:rPr>
              <a:t>p</a:t>
            </a:r>
          </a:p>
        </p:txBody>
      </p:sp>
      <p:sp>
        <p:nvSpPr>
          <p:cNvPr id="292" name="Rectángulo 141">
            <a:extLst>
              <a:ext uri="{FF2B5EF4-FFF2-40B4-BE49-F238E27FC236}">
                <a16:creationId xmlns:a16="http://schemas.microsoft.com/office/drawing/2014/main" id="{EFB44826-E8AB-42D0-9623-58C63C8DD374}"/>
              </a:ext>
            </a:extLst>
          </p:cNvPr>
          <p:cNvSpPr/>
          <p:nvPr/>
        </p:nvSpPr>
        <p:spPr>
          <a:xfrm>
            <a:off x="3589135" y="2552104"/>
            <a:ext cx="45719" cy="369126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93" name="Rectángulo 141">
            <a:extLst>
              <a:ext uri="{FF2B5EF4-FFF2-40B4-BE49-F238E27FC236}">
                <a16:creationId xmlns:a16="http://schemas.microsoft.com/office/drawing/2014/main" id="{D5A028D5-3776-4104-B120-7169CEE75922}"/>
              </a:ext>
            </a:extLst>
          </p:cNvPr>
          <p:cNvSpPr/>
          <p:nvPr/>
        </p:nvSpPr>
        <p:spPr>
          <a:xfrm>
            <a:off x="5160784" y="2573716"/>
            <a:ext cx="45719" cy="313834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94" name="Rectángulo 141">
            <a:extLst>
              <a:ext uri="{FF2B5EF4-FFF2-40B4-BE49-F238E27FC236}">
                <a16:creationId xmlns:a16="http://schemas.microsoft.com/office/drawing/2014/main" id="{D94A9F07-525D-4C67-9845-A7BBE4517DB7}"/>
              </a:ext>
            </a:extLst>
          </p:cNvPr>
          <p:cNvSpPr/>
          <p:nvPr/>
        </p:nvSpPr>
        <p:spPr>
          <a:xfrm>
            <a:off x="5918957" y="2665402"/>
            <a:ext cx="45719" cy="260253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grpSp>
        <p:nvGrpSpPr>
          <p:cNvPr id="70" name="Grupo 69">
            <a:extLst>
              <a:ext uri="{FF2B5EF4-FFF2-40B4-BE49-F238E27FC236}">
                <a16:creationId xmlns:a16="http://schemas.microsoft.com/office/drawing/2014/main" id="{4D93DC39-E409-41C3-B05D-601F596B9FAA}"/>
              </a:ext>
            </a:extLst>
          </p:cNvPr>
          <p:cNvGrpSpPr/>
          <p:nvPr/>
        </p:nvGrpSpPr>
        <p:grpSpPr>
          <a:xfrm rot="2145844">
            <a:off x="4262613" y="2985135"/>
            <a:ext cx="222041" cy="89865"/>
            <a:chOff x="4170485" y="1487905"/>
            <a:chExt cx="222041" cy="89865"/>
          </a:xfrm>
        </p:grpSpPr>
        <p:cxnSp>
          <p:nvCxnSpPr>
            <p:cNvPr id="299" name="Conector recto 145">
              <a:extLst>
                <a:ext uri="{FF2B5EF4-FFF2-40B4-BE49-F238E27FC236}">
                  <a16:creationId xmlns:a16="http://schemas.microsoft.com/office/drawing/2014/main" id="{9D3D221A-0D2C-48B5-9843-3C5764E7F0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70485" y="1487905"/>
              <a:ext cx="222041" cy="2859"/>
            </a:xfrm>
            <a:prstGeom prst="line">
              <a:avLst/>
            </a:prstGeom>
            <a:ln w="6350" cmpd="sng">
              <a:solidFill>
                <a:srgbClr val="FF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Conector recto 145">
              <a:extLst>
                <a:ext uri="{FF2B5EF4-FFF2-40B4-BE49-F238E27FC236}">
                  <a16:creationId xmlns:a16="http://schemas.microsoft.com/office/drawing/2014/main" id="{C9853003-4A7D-494C-8E31-0174A64F0F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05330" y="1532039"/>
              <a:ext cx="152349" cy="0"/>
            </a:xfrm>
            <a:prstGeom prst="line">
              <a:avLst/>
            </a:prstGeom>
            <a:ln w="6350" cmpd="sng">
              <a:solidFill>
                <a:srgbClr val="FF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Conector recto 145">
              <a:extLst>
                <a:ext uri="{FF2B5EF4-FFF2-40B4-BE49-F238E27FC236}">
                  <a16:creationId xmlns:a16="http://schemas.microsoft.com/office/drawing/2014/main" id="{1FA6C23A-FFD8-4DDF-A5AE-E826C58174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49805" y="1577770"/>
              <a:ext cx="69640" cy="0"/>
            </a:xfrm>
            <a:prstGeom prst="line">
              <a:avLst/>
            </a:prstGeom>
            <a:ln w="6350" cmpd="sng">
              <a:solidFill>
                <a:srgbClr val="FF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Elipse 68">
            <a:extLst>
              <a:ext uri="{FF2B5EF4-FFF2-40B4-BE49-F238E27FC236}">
                <a16:creationId xmlns:a16="http://schemas.microsoft.com/office/drawing/2014/main" id="{EEF99DEC-C637-4E57-B2C5-1390FF25806E}"/>
              </a:ext>
            </a:extLst>
          </p:cNvPr>
          <p:cNvSpPr/>
          <p:nvPr/>
        </p:nvSpPr>
        <p:spPr>
          <a:xfrm>
            <a:off x="4514992" y="2763746"/>
            <a:ext cx="80752" cy="6224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311" name="Grupo 310">
            <a:extLst>
              <a:ext uri="{FF2B5EF4-FFF2-40B4-BE49-F238E27FC236}">
                <a16:creationId xmlns:a16="http://schemas.microsoft.com/office/drawing/2014/main" id="{DF7542AB-F5E7-4050-9673-31FCB9B968F8}"/>
              </a:ext>
            </a:extLst>
          </p:cNvPr>
          <p:cNvGrpSpPr/>
          <p:nvPr/>
        </p:nvGrpSpPr>
        <p:grpSpPr>
          <a:xfrm rot="10800000">
            <a:off x="5206503" y="2538045"/>
            <a:ext cx="363420" cy="172118"/>
            <a:chOff x="3106615" y="993425"/>
            <a:chExt cx="363420" cy="172118"/>
          </a:xfrm>
        </p:grpSpPr>
        <p:grpSp>
          <p:nvGrpSpPr>
            <p:cNvPr id="312" name="Agrupar 51">
              <a:extLst>
                <a:ext uri="{FF2B5EF4-FFF2-40B4-BE49-F238E27FC236}">
                  <a16:creationId xmlns:a16="http://schemas.microsoft.com/office/drawing/2014/main" id="{0EDA3E10-2663-4F3B-BE24-7FB1EA41DE2C}"/>
                </a:ext>
              </a:extLst>
            </p:cNvPr>
            <p:cNvGrpSpPr/>
            <p:nvPr/>
          </p:nvGrpSpPr>
          <p:grpSpPr>
            <a:xfrm>
              <a:off x="3106615" y="993425"/>
              <a:ext cx="176025" cy="172118"/>
              <a:chOff x="513989" y="2970944"/>
              <a:chExt cx="713232" cy="713206"/>
            </a:xfrm>
          </p:grpSpPr>
          <p:sp>
            <p:nvSpPr>
              <p:cNvPr id="314" name="Elipse 24">
                <a:extLst>
                  <a:ext uri="{FF2B5EF4-FFF2-40B4-BE49-F238E27FC236}">
                    <a16:creationId xmlns:a16="http://schemas.microsoft.com/office/drawing/2014/main" id="{8E871437-3E83-404A-B6BB-F43E1C9F443C}"/>
                  </a:ext>
                </a:extLst>
              </p:cNvPr>
              <p:cNvSpPr/>
              <p:nvPr/>
            </p:nvSpPr>
            <p:spPr>
              <a:xfrm>
                <a:off x="513989" y="2970944"/>
                <a:ext cx="713232" cy="713206"/>
              </a:xfrm>
              <a:prstGeom prst="ellipse">
                <a:avLst/>
              </a:prstGeom>
              <a:solidFill>
                <a:srgbClr val="FFFF00"/>
              </a:solidFill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400"/>
              </a:p>
            </p:txBody>
          </p:sp>
          <p:grpSp>
            <p:nvGrpSpPr>
              <p:cNvPr id="315" name="Agrupar 50">
                <a:extLst>
                  <a:ext uri="{FF2B5EF4-FFF2-40B4-BE49-F238E27FC236}">
                    <a16:creationId xmlns:a16="http://schemas.microsoft.com/office/drawing/2014/main" id="{A3FA3BF7-6C19-49B7-A0B2-654E9B1493C2}"/>
                  </a:ext>
                </a:extLst>
              </p:cNvPr>
              <p:cNvGrpSpPr/>
              <p:nvPr/>
            </p:nvGrpSpPr>
            <p:grpSpPr>
              <a:xfrm>
                <a:off x="640043" y="3154486"/>
                <a:ext cx="473632" cy="331761"/>
                <a:chOff x="870606" y="4709671"/>
                <a:chExt cx="473632" cy="331761"/>
              </a:xfrm>
            </p:grpSpPr>
            <p:sp>
              <p:nvSpPr>
                <p:cNvPr id="316" name="Arco 25">
                  <a:extLst>
                    <a:ext uri="{FF2B5EF4-FFF2-40B4-BE49-F238E27FC236}">
                      <a16:creationId xmlns:a16="http://schemas.microsoft.com/office/drawing/2014/main" id="{A27D3C1E-B8B6-4BD1-886C-A01591D9C6C8}"/>
                    </a:ext>
                  </a:extLst>
                </p:cNvPr>
                <p:cNvSpPr/>
                <p:nvPr/>
              </p:nvSpPr>
              <p:spPr>
                <a:xfrm rot="10800000" flipV="1">
                  <a:off x="870606" y="4773149"/>
                  <a:ext cx="224651" cy="268283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  <p:sp>
              <p:nvSpPr>
                <p:cNvPr id="317" name="Arco 26">
                  <a:extLst>
                    <a:ext uri="{FF2B5EF4-FFF2-40B4-BE49-F238E27FC236}">
                      <a16:creationId xmlns:a16="http://schemas.microsoft.com/office/drawing/2014/main" id="{A7D70774-FD63-421D-BB93-39BD2E53C86C}"/>
                    </a:ext>
                  </a:extLst>
                </p:cNvPr>
                <p:cNvSpPr/>
                <p:nvPr/>
              </p:nvSpPr>
              <p:spPr>
                <a:xfrm flipV="1">
                  <a:off x="1095269" y="4709671"/>
                  <a:ext cx="248969" cy="331757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</p:grpSp>
        </p:grpSp>
        <p:cxnSp>
          <p:nvCxnSpPr>
            <p:cNvPr id="313" name="Conector recto 38">
              <a:extLst>
                <a:ext uri="{FF2B5EF4-FFF2-40B4-BE49-F238E27FC236}">
                  <a16:creationId xmlns:a16="http://schemas.microsoft.com/office/drawing/2014/main" id="{E16C299D-1758-4650-83C7-3C875BEA82BB}"/>
                </a:ext>
              </a:extLst>
            </p:cNvPr>
            <p:cNvCxnSpPr>
              <a:cxnSpLocks/>
              <a:stCxn id="314" idx="6"/>
            </p:cNvCxnSpPr>
            <p:nvPr/>
          </p:nvCxnSpPr>
          <p:spPr>
            <a:xfrm>
              <a:off x="3282640" y="1079484"/>
              <a:ext cx="187395" cy="0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1" name="CuadroTexto 387">
            <a:extLst>
              <a:ext uri="{FF2B5EF4-FFF2-40B4-BE49-F238E27FC236}">
                <a16:creationId xmlns:a16="http://schemas.microsoft.com/office/drawing/2014/main" id="{26AE1B97-57A0-4655-9FE2-F73FB52D2AB3}"/>
              </a:ext>
            </a:extLst>
          </p:cNvPr>
          <p:cNvSpPr txBox="1"/>
          <p:nvPr/>
        </p:nvSpPr>
        <p:spPr>
          <a:xfrm>
            <a:off x="3836533" y="1934122"/>
            <a:ext cx="11418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</a:t>
            </a:r>
            <a:r>
              <a:rPr lang="en-US" sz="1050" i="1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B </a:t>
            </a:r>
            <a:r>
              <a:rPr lang="en-US" sz="1050" i="1" dirty="0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&lt; T</a:t>
            </a:r>
            <a:r>
              <a:rPr lang="en-US" sz="1050" i="1" baseline="-25000" dirty="0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A</a:t>
            </a:r>
            <a:endParaRPr lang="en-US" sz="1050" i="1" baseline="-250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345" name="CuadroTexto 364">
            <a:extLst>
              <a:ext uri="{FF2B5EF4-FFF2-40B4-BE49-F238E27FC236}">
                <a16:creationId xmlns:a16="http://schemas.microsoft.com/office/drawing/2014/main" id="{AF181574-09B1-4676-B34A-11139875532B}"/>
              </a:ext>
            </a:extLst>
          </p:cNvPr>
          <p:cNvSpPr txBox="1"/>
          <p:nvPr/>
        </p:nvSpPr>
        <p:spPr>
          <a:xfrm>
            <a:off x="259722" y="2041733"/>
            <a:ext cx="27719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MU Serif Roman"/>
                <a:cs typeface="CMU Serif Roman"/>
              </a:rPr>
              <a:t>First Period (static) :  t </a:t>
            </a:r>
            <a:r>
              <a:rPr lang="en-US" sz="1100" dirty="0">
                <a:latin typeface="Symbol" charset="2"/>
                <a:cs typeface="Symbol" charset="2"/>
              </a:rPr>
              <a:t>    </a:t>
            </a:r>
            <a:r>
              <a:rPr lang="en-US" sz="1100" dirty="0">
                <a:latin typeface="CMU Serif Roman"/>
                <a:cs typeface="CMU Serif Roman"/>
              </a:rPr>
              <a:t>[0, </a:t>
            </a:r>
            <a:r>
              <a:rPr lang="en-US" sz="1100" dirty="0" err="1">
                <a:latin typeface="CMU Serif Roman"/>
                <a:cs typeface="CMU Serif Roman"/>
              </a:rPr>
              <a:t>T</a:t>
            </a:r>
            <a:r>
              <a:rPr lang="en-US" sz="1100" baseline="-25000" dirty="0" err="1">
                <a:latin typeface="CMU Serif Roman"/>
                <a:cs typeface="CMU Serif Roman"/>
              </a:rPr>
              <a:t>qkh</a:t>
            </a:r>
            <a:r>
              <a:rPr lang="en-US" sz="1100" dirty="0">
                <a:latin typeface="CMU Serif Roman"/>
                <a:cs typeface="CMU Serif Roman"/>
              </a:rPr>
              <a:t>] </a:t>
            </a:r>
          </a:p>
        </p:txBody>
      </p:sp>
      <p:graphicFrame>
        <p:nvGraphicFramePr>
          <p:cNvPr id="3" name="Objeto 2"/>
          <p:cNvGraphicFramePr>
            <a:graphicFrameLocks noChangeAspect="1"/>
          </p:cNvGraphicFramePr>
          <p:nvPr/>
        </p:nvGraphicFramePr>
        <p:xfrm>
          <a:off x="6294363" y="3005293"/>
          <a:ext cx="1270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9" name="Ecuación" r:id="rId4" imgW="127000" imgH="203200" progId="Equation.3">
                  <p:embed/>
                </p:oleObj>
              </mc:Choice>
              <mc:Fallback>
                <p:oleObj name="Ecuación" r:id="rId4" imgW="127000" imgH="203200" progId="Equation.3">
                  <p:embed/>
                  <p:pic>
                    <p:nvPicPr>
                      <p:cNvPr id="3" name="Objeto 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294363" y="3005293"/>
                        <a:ext cx="1270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to 3"/>
          <p:cNvGraphicFramePr>
            <a:graphicFrameLocks noChangeAspect="1"/>
          </p:cNvGraphicFramePr>
          <p:nvPr/>
        </p:nvGraphicFramePr>
        <p:xfrm>
          <a:off x="1873396" y="2118596"/>
          <a:ext cx="115535" cy="115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0" name="Ecuación" r:id="rId6" imgW="152400" imgH="152400" progId="Equation.3">
                  <p:embed/>
                </p:oleObj>
              </mc:Choice>
              <mc:Fallback>
                <p:oleObj name="Ecuación" r:id="rId6" imgW="152400" imgH="152400" progId="Equation.3">
                  <p:embed/>
                  <p:pic>
                    <p:nvPicPr>
                      <p:cNvPr id="4" name="Objeto 3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873396" y="2118596"/>
                        <a:ext cx="115535" cy="1155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3" name="CuadroTexto 217">
            <a:extLst>
              <a:ext uri="{FF2B5EF4-FFF2-40B4-BE49-F238E27FC236}">
                <a16:creationId xmlns:a16="http://schemas.microsoft.com/office/drawing/2014/main" id="{F9B371C7-1CDB-6A47-9432-E5D307EA07F8}"/>
              </a:ext>
            </a:extLst>
          </p:cNvPr>
          <p:cNvSpPr txBox="1"/>
          <p:nvPr/>
        </p:nvSpPr>
        <p:spPr>
          <a:xfrm>
            <a:off x="3964853" y="2376437"/>
            <a:ext cx="778814" cy="543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</a:t>
            </a:r>
            <a:r>
              <a:rPr lang="en-US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b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Fault </a:t>
            </a:r>
            <a:r>
              <a:rPr lang="en-US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  <a:p>
            <a:pPr algn="ctr"/>
            <a:endParaRPr lang="en-US" sz="1050" b="1" i="1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6" name="Grupo 73">
            <a:extLst>
              <a:ext uri="{FF2B5EF4-FFF2-40B4-BE49-F238E27FC236}">
                <a16:creationId xmlns:a16="http://schemas.microsoft.com/office/drawing/2014/main" id="{BC423973-EB1B-4B91-B353-65DB48FE943A}"/>
              </a:ext>
            </a:extLst>
          </p:cNvPr>
          <p:cNvGrpSpPr/>
          <p:nvPr/>
        </p:nvGrpSpPr>
        <p:grpSpPr>
          <a:xfrm>
            <a:off x="2479402" y="2722751"/>
            <a:ext cx="363420" cy="172118"/>
            <a:chOff x="3106615" y="993425"/>
            <a:chExt cx="363420" cy="172118"/>
          </a:xfrm>
        </p:grpSpPr>
        <p:grpSp>
          <p:nvGrpSpPr>
            <p:cNvPr id="207" name="Agrupar 51">
              <a:extLst>
                <a:ext uri="{FF2B5EF4-FFF2-40B4-BE49-F238E27FC236}">
                  <a16:creationId xmlns:a16="http://schemas.microsoft.com/office/drawing/2014/main" id="{B54E866F-F625-6840-A3A1-57000B3257A7}"/>
                </a:ext>
              </a:extLst>
            </p:cNvPr>
            <p:cNvGrpSpPr/>
            <p:nvPr/>
          </p:nvGrpSpPr>
          <p:grpSpPr>
            <a:xfrm>
              <a:off x="3106615" y="993425"/>
              <a:ext cx="176025" cy="172118"/>
              <a:chOff x="513989" y="2970944"/>
              <a:chExt cx="713232" cy="713206"/>
            </a:xfrm>
          </p:grpSpPr>
          <p:sp>
            <p:nvSpPr>
              <p:cNvPr id="209" name="Elipse 24">
                <a:extLst>
                  <a:ext uri="{FF2B5EF4-FFF2-40B4-BE49-F238E27FC236}">
                    <a16:creationId xmlns:a16="http://schemas.microsoft.com/office/drawing/2014/main" id="{DA949762-1E73-F044-AFF5-F8ABA0F41E58}"/>
                  </a:ext>
                </a:extLst>
              </p:cNvPr>
              <p:cNvSpPr/>
              <p:nvPr/>
            </p:nvSpPr>
            <p:spPr>
              <a:xfrm>
                <a:off x="513989" y="2970944"/>
                <a:ext cx="713232" cy="713206"/>
              </a:xfrm>
              <a:prstGeom prst="ellipse">
                <a:avLst/>
              </a:prstGeom>
              <a:solidFill>
                <a:srgbClr val="FFFF00"/>
              </a:solidFill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400"/>
              </a:p>
            </p:txBody>
          </p:sp>
          <p:grpSp>
            <p:nvGrpSpPr>
              <p:cNvPr id="210" name="Agrupar 50">
                <a:extLst>
                  <a:ext uri="{FF2B5EF4-FFF2-40B4-BE49-F238E27FC236}">
                    <a16:creationId xmlns:a16="http://schemas.microsoft.com/office/drawing/2014/main" id="{BD3C5830-2853-1A41-AA53-512E92DE5717}"/>
                  </a:ext>
                </a:extLst>
              </p:cNvPr>
              <p:cNvGrpSpPr/>
              <p:nvPr/>
            </p:nvGrpSpPr>
            <p:grpSpPr>
              <a:xfrm>
                <a:off x="640043" y="3154486"/>
                <a:ext cx="473632" cy="331761"/>
                <a:chOff x="870606" y="4709671"/>
                <a:chExt cx="473632" cy="331761"/>
              </a:xfrm>
            </p:grpSpPr>
            <p:sp>
              <p:nvSpPr>
                <p:cNvPr id="211" name="Arco 25">
                  <a:extLst>
                    <a:ext uri="{FF2B5EF4-FFF2-40B4-BE49-F238E27FC236}">
                      <a16:creationId xmlns:a16="http://schemas.microsoft.com/office/drawing/2014/main" id="{18F1EF6B-11A6-3A43-BE0F-F7D6A6DAA599}"/>
                    </a:ext>
                  </a:extLst>
                </p:cNvPr>
                <p:cNvSpPr/>
                <p:nvPr/>
              </p:nvSpPr>
              <p:spPr>
                <a:xfrm rot="10800000" flipV="1">
                  <a:off x="870606" y="4773149"/>
                  <a:ext cx="224651" cy="268283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  <p:sp>
              <p:nvSpPr>
                <p:cNvPr id="212" name="Arco 26">
                  <a:extLst>
                    <a:ext uri="{FF2B5EF4-FFF2-40B4-BE49-F238E27FC236}">
                      <a16:creationId xmlns:a16="http://schemas.microsoft.com/office/drawing/2014/main" id="{A151C2E0-8C74-E74F-B42E-86B99A6BB046}"/>
                    </a:ext>
                  </a:extLst>
                </p:cNvPr>
                <p:cNvSpPr/>
                <p:nvPr/>
              </p:nvSpPr>
              <p:spPr>
                <a:xfrm flipV="1">
                  <a:off x="1095269" y="4709671"/>
                  <a:ext cx="248969" cy="331757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</p:grpSp>
        </p:grpSp>
        <p:cxnSp>
          <p:nvCxnSpPr>
            <p:cNvPr id="208" name="Conector recto 38">
              <a:extLst>
                <a:ext uri="{FF2B5EF4-FFF2-40B4-BE49-F238E27FC236}">
                  <a16:creationId xmlns:a16="http://schemas.microsoft.com/office/drawing/2014/main" id="{97AA1FE1-F76E-114A-8F02-C3B6ED2284EF}"/>
                </a:ext>
              </a:extLst>
            </p:cNvPr>
            <p:cNvCxnSpPr>
              <a:cxnSpLocks/>
              <a:stCxn id="209" idx="6"/>
            </p:cNvCxnSpPr>
            <p:nvPr/>
          </p:nvCxnSpPr>
          <p:spPr>
            <a:xfrm>
              <a:off x="3282640" y="1079484"/>
              <a:ext cx="187395" cy="0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3" name="Grupo 310">
            <a:extLst>
              <a:ext uri="{FF2B5EF4-FFF2-40B4-BE49-F238E27FC236}">
                <a16:creationId xmlns:a16="http://schemas.microsoft.com/office/drawing/2014/main" id="{DF7542AB-F5E7-4050-9673-31FCB9B968F8}"/>
              </a:ext>
            </a:extLst>
          </p:cNvPr>
          <p:cNvGrpSpPr/>
          <p:nvPr/>
        </p:nvGrpSpPr>
        <p:grpSpPr>
          <a:xfrm rot="10800000">
            <a:off x="5964676" y="2610851"/>
            <a:ext cx="363420" cy="172118"/>
            <a:chOff x="3106615" y="993425"/>
            <a:chExt cx="363420" cy="172118"/>
          </a:xfrm>
        </p:grpSpPr>
        <p:grpSp>
          <p:nvGrpSpPr>
            <p:cNvPr id="224" name="Agrupar 51">
              <a:extLst>
                <a:ext uri="{FF2B5EF4-FFF2-40B4-BE49-F238E27FC236}">
                  <a16:creationId xmlns:a16="http://schemas.microsoft.com/office/drawing/2014/main" id="{0EDA3E10-2663-4F3B-BE24-7FB1EA41DE2C}"/>
                </a:ext>
              </a:extLst>
            </p:cNvPr>
            <p:cNvGrpSpPr/>
            <p:nvPr/>
          </p:nvGrpSpPr>
          <p:grpSpPr>
            <a:xfrm>
              <a:off x="3106615" y="993425"/>
              <a:ext cx="176025" cy="172118"/>
              <a:chOff x="513989" y="2970944"/>
              <a:chExt cx="713232" cy="713206"/>
            </a:xfrm>
          </p:grpSpPr>
          <p:sp>
            <p:nvSpPr>
              <p:cNvPr id="226" name="Elipse 24">
                <a:extLst>
                  <a:ext uri="{FF2B5EF4-FFF2-40B4-BE49-F238E27FC236}">
                    <a16:creationId xmlns:a16="http://schemas.microsoft.com/office/drawing/2014/main" id="{8E871437-3E83-404A-B6BB-F43E1C9F443C}"/>
                  </a:ext>
                </a:extLst>
              </p:cNvPr>
              <p:cNvSpPr/>
              <p:nvPr/>
            </p:nvSpPr>
            <p:spPr>
              <a:xfrm>
                <a:off x="513989" y="2970944"/>
                <a:ext cx="713232" cy="713206"/>
              </a:xfrm>
              <a:prstGeom prst="ellipse">
                <a:avLst/>
              </a:prstGeom>
              <a:solidFill>
                <a:srgbClr val="FFFF00"/>
              </a:solidFill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400"/>
              </a:p>
            </p:txBody>
          </p:sp>
          <p:grpSp>
            <p:nvGrpSpPr>
              <p:cNvPr id="227" name="Agrupar 50">
                <a:extLst>
                  <a:ext uri="{FF2B5EF4-FFF2-40B4-BE49-F238E27FC236}">
                    <a16:creationId xmlns:a16="http://schemas.microsoft.com/office/drawing/2014/main" id="{A3FA3BF7-6C19-49B7-A0B2-654E9B1493C2}"/>
                  </a:ext>
                </a:extLst>
              </p:cNvPr>
              <p:cNvGrpSpPr/>
              <p:nvPr/>
            </p:nvGrpSpPr>
            <p:grpSpPr>
              <a:xfrm>
                <a:off x="640043" y="3154486"/>
                <a:ext cx="473632" cy="331761"/>
                <a:chOff x="870606" y="4709671"/>
                <a:chExt cx="473632" cy="331761"/>
              </a:xfrm>
            </p:grpSpPr>
            <p:sp>
              <p:nvSpPr>
                <p:cNvPr id="228" name="Arco 25">
                  <a:extLst>
                    <a:ext uri="{FF2B5EF4-FFF2-40B4-BE49-F238E27FC236}">
                      <a16:creationId xmlns:a16="http://schemas.microsoft.com/office/drawing/2014/main" id="{A27D3C1E-B8B6-4BD1-886C-A01591D9C6C8}"/>
                    </a:ext>
                  </a:extLst>
                </p:cNvPr>
                <p:cNvSpPr/>
                <p:nvPr/>
              </p:nvSpPr>
              <p:spPr>
                <a:xfrm rot="10800000" flipV="1">
                  <a:off x="870606" y="4773149"/>
                  <a:ext cx="224651" cy="268283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  <p:sp>
              <p:nvSpPr>
                <p:cNvPr id="229" name="Arco 26">
                  <a:extLst>
                    <a:ext uri="{FF2B5EF4-FFF2-40B4-BE49-F238E27FC236}">
                      <a16:creationId xmlns:a16="http://schemas.microsoft.com/office/drawing/2014/main" id="{A7D70774-FD63-421D-BB93-39BD2E53C86C}"/>
                    </a:ext>
                  </a:extLst>
                </p:cNvPr>
                <p:cNvSpPr/>
                <p:nvPr/>
              </p:nvSpPr>
              <p:spPr>
                <a:xfrm flipV="1">
                  <a:off x="1095269" y="4709671"/>
                  <a:ext cx="248969" cy="331757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</p:grpSp>
        </p:grpSp>
        <p:cxnSp>
          <p:nvCxnSpPr>
            <p:cNvPr id="225" name="Conector recto 38">
              <a:extLst>
                <a:ext uri="{FF2B5EF4-FFF2-40B4-BE49-F238E27FC236}">
                  <a16:creationId xmlns:a16="http://schemas.microsoft.com/office/drawing/2014/main" id="{E16C299D-1758-4650-83C7-3C875BEA82BB}"/>
                </a:ext>
              </a:extLst>
            </p:cNvPr>
            <p:cNvCxnSpPr>
              <a:cxnSpLocks/>
              <a:stCxn id="226" idx="6"/>
            </p:cNvCxnSpPr>
            <p:nvPr/>
          </p:nvCxnSpPr>
          <p:spPr>
            <a:xfrm>
              <a:off x="3282640" y="1079484"/>
              <a:ext cx="187395" cy="0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D2EFC24B-BE05-7449-9A71-C87F0ACB8769}"/>
              </a:ext>
            </a:extLst>
          </p:cNvPr>
          <p:cNvSpPr txBox="1"/>
          <p:nvPr/>
        </p:nvSpPr>
        <p:spPr>
          <a:xfrm>
            <a:off x="147582" y="51941"/>
            <a:ext cx="841031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Type 6: No fault detection at all</a:t>
            </a:r>
          </a:p>
          <a:p>
            <a:pPr indent="457200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Type 6d: Relay p is stuck due to current in the opposite direction and </a:t>
            </a:r>
          </a:p>
          <a:p>
            <a:pPr indent="457200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sensitivity in period 1 (case 13)</a:t>
            </a:r>
          </a:p>
          <a:p>
            <a:endParaRPr lang="en-US" dirty="0"/>
          </a:p>
          <a:p>
            <a:r>
              <a:rPr lang="en-US" dirty="0"/>
              <a:t>This happens when fault currents at q and p go in the same direction at first period, and</a:t>
            </a:r>
          </a:p>
          <a:p>
            <a:r>
              <a:rPr lang="en-US" dirty="0"/>
              <a:t>relay p is not sensitive at first period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48" name="CuadroTexto 364">
            <a:extLst>
              <a:ext uri="{FF2B5EF4-FFF2-40B4-BE49-F238E27FC236}">
                <a16:creationId xmlns:a16="http://schemas.microsoft.com/office/drawing/2014/main" id="{4F7E868B-2AAE-F344-81CA-BAFDBA062406}"/>
              </a:ext>
            </a:extLst>
          </p:cNvPr>
          <p:cNvSpPr txBox="1"/>
          <p:nvPr/>
        </p:nvSpPr>
        <p:spPr>
          <a:xfrm>
            <a:off x="4511145" y="2906973"/>
            <a:ext cx="9477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I</a:t>
            </a:r>
            <a:r>
              <a:rPr lang="en-US" sz="1100" baseline="-25000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qkh</a:t>
            </a:r>
            <a:r>
              <a:rPr lang="en-US" sz="1100" baseline="-25000" dirty="0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 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∢ </a:t>
            </a:r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  <a:latin typeface="Symbol" pitchFamily="2" charset="2"/>
                <a:cs typeface="CMU Serif Roman"/>
              </a:rPr>
              <a:t>q</a:t>
            </a:r>
            <a:r>
              <a:rPr lang="en-US" sz="1100" baseline="-25000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qkh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 </a:t>
            </a:r>
          </a:p>
        </p:txBody>
      </p:sp>
      <p:sp>
        <p:nvSpPr>
          <p:cNvPr id="251" name="CuadroTexto 364">
            <a:extLst>
              <a:ext uri="{FF2B5EF4-FFF2-40B4-BE49-F238E27FC236}">
                <a16:creationId xmlns:a16="http://schemas.microsoft.com/office/drawing/2014/main" id="{5850A2AD-78B9-9144-8F65-E7FF888E3A01}"/>
              </a:ext>
            </a:extLst>
          </p:cNvPr>
          <p:cNvSpPr txBox="1"/>
          <p:nvPr/>
        </p:nvSpPr>
        <p:spPr>
          <a:xfrm>
            <a:off x="5210131" y="2919847"/>
            <a:ext cx="9477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I</a:t>
            </a:r>
            <a:r>
              <a:rPr lang="en-US" sz="1100" baseline="-25000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pkh</a:t>
            </a:r>
            <a:r>
              <a:rPr lang="en-US" sz="1100" baseline="-25000" dirty="0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 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∢ </a:t>
            </a:r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  <a:latin typeface="Symbol" pitchFamily="2" charset="2"/>
                <a:cs typeface="CMU Serif Roman"/>
              </a:rPr>
              <a:t>q</a:t>
            </a:r>
            <a:r>
              <a:rPr lang="en-US" sz="1100" baseline="-25000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pkh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 </a:t>
            </a:r>
          </a:p>
        </p:txBody>
      </p: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4B7879E2-30EC-C042-B6F4-96E52A9E5964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5901445" y="2532154"/>
            <a:ext cx="456418" cy="4731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14503A2F-5064-3A4C-9B23-E00D480E66BD}"/>
              </a:ext>
            </a:extLst>
          </p:cNvPr>
          <p:cNvSpPr txBox="1"/>
          <p:nvPr/>
        </p:nvSpPr>
        <p:spPr>
          <a:xfrm>
            <a:off x="6336858" y="2994767"/>
            <a:ext cx="18959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sensitivity</a:t>
            </a:r>
          </a:p>
          <a:p>
            <a:r>
              <a:rPr lang="en-US" dirty="0"/>
              <a:t>current in the </a:t>
            </a:r>
          </a:p>
          <a:p>
            <a:r>
              <a:rPr lang="en-US" dirty="0"/>
              <a:t>opposite direction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7E87ADF-D346-F24E-A772-913D689F8028}"/>
              </a:ext>
            </a:extLst>
          </p:cNvPr>
          <p:cNvGrpSpPr/>
          <p:nvPr/>
        </p:nvGrpSpPr>
        <p:grpSpPr>
          <a:xfrm rot="10800000">
            <a:off x="4558604" y="2917346"/>
            <a:ext cx="1282212" cy="17350"/>
            <a:chOff x="3520562" y="4839998"/>
            <a:chExt cx="1282212" cy="17350"/>
          </a:xfrm>
        </p:grpSpPr>
        <p:cxnSp>
          <p:nvCxnSpPr>
            <p:cNvPr id="296" name="Conector recto 257">
              <a:extLst>
                <a:ext uri="{FF2B5EF4-FFF2-40B4-BE49-F238E27FC236}">
                  <a16:creationId xmlns:a16="http://schemas.microsoft.com/office/drawing/2014/main" id="{4BD41356-CEBD-478D-9EC5-162AD7C3DF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61658" y="4847656"/>
              <a:ext cx="541116" cy="0"/>
            </a:xfrm>
            <a:prstGeom prst="line">
              <a:avLst/>
            </a:prstGeom>
            <a:ln w="12700" cmpd="sng">
              <a:solidFill>
                <a:srgbClr val="FF0000"/>
              </a:solidFill>
              <a:headEnd type="triangl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ector recto 257">
              <a:extLst>
                <a:ext uri="{FF2B5EF4-FFF2-40B4-BE49-F238E27FC236}">
                  <a16:creationId xmlns:a16="http://schemas.microsoft.com/office/drawing/2014/main" id="{1BA7D2C5-18E1-2C41-9441-50443E40CC3A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3520562" y="4839998"/>
              <a:ext cx="524755" cy="17350"/>
            </a:xfrm>
            <a:prstGeom prst="line">
              <a:avLst/>
            </a:prstGeom>
            <a:ln w="12700" cmpd="sng">
              <a:solidFill>
                <a:schemeClr val="accent1"/>
              </a:solidFill>
              <a:headEnd type="triangl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CuadroTexto 364">
            <a:extLst>
              <a:ext uri="{FF2B5EF4-FFF2-40B4-BE49-F238E27FC236}">
                <a16:creationId xmlns:a16="http://schemas.microsoft.com/office/drawing/2014/main" id="{F614230D-AB04-EA40-BD84-FC4A8D7B83D9}"/>
              </a:ext>
            </a:extLst>
          </p:cNvPr>
          <p:cNvSpPr txBox="1"/>
          <p:nvPr/>
        </p:nvSpPr>
        <p:spPr>
          <a:xfrm>
            <a:off x="5137490" y="3176717"/>
            <a:ext cx="9477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I</a:t>
            </a:r>
            <a:r>
              <a:rPr lang="en-US" sz="1100" baseline="-25000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pkh</a:t>
            </a:r>
            <a:r>
              <a:rPr lang="en-US" sz="1100" baseline="-25000" dirty="0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 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&lt;P</a:t>
            </a:r>
            <a:r>
              <a:rPr lang="en-US" sz="1100" baseline="-25000" dirty="0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849129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Arco 180">
            <a:extLst>
              <a:ext uri="{FF2B5EF4-FFF2-40B4-BE49-F238E27FC236}">
                <a16:creationId xmlns:a16="http://schemas.microsoft.com/office/drawing/2014/main" id="{51814B98-1147-5C45-8481-B24D17B8EF49}"/>
              </a:ext>
            </a:extLst>
          </p:cNvPr>
          <p:cNvSpPr/>
          <p:nvPr/>
        </p:nvSpPr>
        <p:spPr>
          <a:xfrm flipV="1">
            <a:off x="4498910" y="2133390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605" name="Arco 181">
            <a:extLst>
              <a:ext uri="{FF2B5EF4-FFF2-40B4-BE49-F238E27FC236}">
                <a16:creationId xmlns:a16="http://schemas.microsoft.com/office/drawing/2014/main" id="{E944D924-5B99-C443-B59C-F99A33BB2572}"/>
              </a:ext>
            </a:extLst>
          </p:cNvPr>
          <p:cNvSpPr/>
          <p:nvPr/>
        </p:nvSpPr>
        <p:spPr>
          <a:xfrm flipV="1">
            <a:off x="4456362" y="2133389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606" name="Arco 184">
            <a:extLst>
              <a:ext uri="{FF2B5EF4-FFF2-40B4-BE49-F238E27FC236}">
                <a16:creationId xmlns:a16="http://schemas.microsoft.com/office/drawing/2014/main" id="{ABA06770-EBA7-B84E-A6CB-D4DD4E78F854}"/>
              </a:ext>
            </a:extLst>
          </p:cNvPr>
          <p:cNvSpPr/>
          <p:nvPr/>
        </p:nvSpPr>
        <p:spPr>
          <a:xfrm flipV="1">
            <a:off x="4413815" y="2133388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607" name="Arco 161">
            <a:extLst>
              <a:ext uri="{FF2B5EF4-FFF2-40B4-BE49-F238E27FC236}">
                <a16:creationId xmlns:a16="http://schemas.microsoft.com/office/drawing/2014/main" id="{FC9132A6-8434-6E48-B5CF-D561A35C3E6B}"/>
              </a:ext>
            </a:extLst>
          </p:cNvPr>
          <p:cNvSpPr/>
          <p:nvPr/>
        </p:nvSpPr>
        <p:spPr>
          <a:xfrm flipV="1">
            <a:off x="5774792" y="2136290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608" name="Arco 163">
            <a:extLst>
              <a:ext uri="{FF2B5EF4-FFF2-40B4-BE49-F238E27FC236}">
                <a16:creationId xmlns:a16="http://schemas.microsoft.com/office/drawing/2014/main" id="{9D53CAD1-BC6D-D54B-9976-5D20E6179E1C}"/>
              </a:ext>
            </a:extLst>
          </p:cNvPr>
          <p:cNvSpPr/>
          <p:nvPr/>
        </p:nvSpPr>
        <p:spPr>
          <a:xfrm flipV="1">
            <a:off x="5732244" y="2136289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609" name="Arco 169">
            <a:extLst>
              <a:ext uri="{FF2B5EF4-FFF2-40B4-BE49-F238E27FC236}">
                <a16:creationId xmlns:a16="http://schemas.microsoft.com/office/drawing/2014/main" id="{FE9B6137-22AB-D746-9333-969D3B7CC10C}"/>
              </a:ext>
            </a:extLst>
          </p:cNvPr>
          <p:cNvSpPr/>
          <p:nvPr/>
        </p:nvSpPr>
        <p:spPr>
          <a:xfrm flipV="1">
            <a:off x="5689697" y="2136288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cxnSp>
        <p:nvCxnSpPr>
          <p:cNvPr id="610" name="Conector recto 145">
            <a:extLst>
              <a:ext uri="{FF2B5EF4-FFF2-40B4-BE49-F238E27FC236}">
                <a16:creationId xmlns:a16="http://schemas.microsoft.com/office/drawing/2014/main" id="{9BAE5E65-74B0-534F-8561-D162F6C595E0}"/>
              </a:ext>
            </a:extLst>
          </p:cNvPr>
          <p:cNvCxnSpPr>
            <a:cxnSpLocks/>
            <a:stCxn id="294" idx="1"/>
            <a:endCxn id="279" idx="3"/>
          </p:cNvCxnSpPr>
          <p:nvPr/>
        </p:nvCxnSpPr>
        <p:spPr>
          <a:xfrm flipH="1">
            <a:off x="3623598" y="2422864"/>
            <a:ext cx="3030416" cy="6941"/>
          </a:xfrm>
          <a:prstGeom prst="line">
            <a:avLst/>
          </a:prstGeom>
          <a:ln w="63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1" name="Rectángulo 146">
            <a:extLst>
              <a:ext uri="{FF2B5EF4-FFF2-40B4-BE49-F238E27FC236}">
                <a16:creationId xmlns:a16="http://schemas.microsoft.com/office/drawing/2014/main" id="{F2737D8C-2AFD-E44F-B96A-352DFC9D8BB7}"/>
              </a:ext>
            </a:extLst>
          </p:cNvPr>
          <p:cNvSpPr/>
          <p:nvPr/>
        </p:nvSpPr>
        <p:spPr>
          <a:xfrm rot="5400000">
            <a:off x="5511116" y="2354232"/>
            <a:ext cx="124994" cy="11070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612" name="Rectángulo 149">
            <a:extLst>
              <a:ext uri="{FF2B5EF4-FFF2-40B4-BE49-F238E27FC236}">
                <a16:creationId xmlns:a16="http://schemas.microsoft.com/office/drawing/2014/main" id="{605E75ED-2FED-B746-AB90-CEFEF69228B8}"/>
              </a:ext>
            </a:extLst>
          </p:cNvPr>
          <p:cNvSpPr/>
          <p:nvPr/>
        </p:nvSpPr>
        <p:spPr>
          <a:xfrm rot="5400000">
            <a:off x="4606754" y="2363986"/>
            <a:ext cx="124994" cy="110707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613" name="Elipse 158">
            <a:extLst>
              <a:ext uri="{FF2B5EF4-FFF2-40B4-BE49-F238E27FC236}">
                <a16:creationId xmlns:a16="http://schemas.microsoft.com/office/drawing/2014/main" id="{EED8237F-F015-9F41-AC8A-306D8BED7BB0}"/>
              </a:ext>
            </a:extLst>
          </p:cNvPr>
          <p:cNvSpPr/>
          <p:nvPr/>
        </p:nvSpPr>
        <p:spPr>
          <a:xfrm rot="10800000">
            <a:off x="4293095" y="1886124"/>
            <a:ext cx="241439" cy="25324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/>
          </a:p>
        </p:txBody>
      </p:sp>
      <p:cxnSp>
        <p:nvCxnSpPr>
          <p:cNvPr id="614" name="Conector recto 159">
            <a:extLst>
              <a:ext uri="{FF2B5EF4-FFF2-40B4-BE49-F238E27FC236}">
                <a16:creationId xmlns:a16="http://schemas.microsoft.com/office/drawing/2014/main" id="{D374536D-8780-044A-A1FB-4373EFC5F905}"/>
              </a:ext>
            </a:extLst>
          </p:cNvPr>
          <p:cNvCxnSpPr>
            <a:cxnSpLocks/>
            <a:stCxn id="606" idx="0"/>
          </p:cNvCxnSpPr>
          <p:nvPr/>
        </p:nvCxnSpPr>
        <p:spPr>
          <a:xfrm flipV="1">
            <a:off x="4413815" y="2133390"/>
            <a:ext cx="0" cy="171785"/>
          </a:xfrm>
          <a:prstGeom prst="line">
            <a:avLst/>
          </a:prstGeom>
          <a:ln w="127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5" name="CuadroTexto 160">
            <a:extLst>
              <a:ext uri="{FF2B5EF4-FFF2-40B4-BE49-F238E27FC236}">
                <a16:creationId xmlns:a16="http://schemas.microsoft.com/office/drawing/2014/main" id="{7CC17FCE-380E-4D42-85C5-28720E8D7110}"/>
              </a:ext>
            </a:extLst>
          </p:cNvPr>
          <p:cNvSpPr txBox="1"/>
          <p:nvPr/>
        </p:nvSpPr>
        <p:spPr>
          <a:xfrm>
            <a:off x="4251845" y="1851712"/>
            <a:ext cx="318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>
                <a:latin typeface="CMU Serif Upright Italic Uprigh" panose="02000603000000000000" pitchFamily="2" charset="0"/>
                <a:ea typeface="CMU Serif Upright Italic Uprigh" panose="02000603000000000000" pitchFamily="2" charset="0"/>
                <a:cs typeface="CMU Serif Upright Italic Uprigh" panose="02000603000000000000" pitchFamily="2" charset="0"/>
              </a:rPr>
              <a:t>i</a:t>
            </a:r>
            <a:endParaRPr lang="en-US" sz="1400" b="1" dirty="0">
              <a:latin typeface="CMU Serif Upright Italic Uprigh" panose="02000603000000000000" pitchFamily="2" charset="0"/>
              <a:ea typeface="CMU Serif Upright Italic Uprigh" panose="02000603000000000000" pitchFamily="2" charset="0"/>
              <a:cs typeface="CMU Serif Upright Italic Uprigh" panose="02000603000000000000" pitchFamily="2" charset="0"/>
            </a:endParaRPr>
          </a:p>
        </p:txBody>
      </p:sp>
      <p:sp>
        <p:nvSpPr>
          <p:cNvPr id="616" name="Elipse 155">
            <a:extLst>
              <a:ext uri="{FF2B5EF4-FFF2-40B4-BE49-F238E27FC236}">
                <a16:creationId xmlns:a16="http://schemas.microsoft.com/office/drawing/2014/main" id="{B4602223-8D72-4048-AD16-E51BB2EC44C2}"/>
              </a:ext>
            </a:extLst>
          </p:cNvPr>
          <p:cNvSpPr/>
          <p:nvPr/>
        </p:nvSpPr>
        <p:spPr>
          <a:xfrm rot="10800000">
            <a:off x="5697594" y="1926762"/>
            <a:ext cx="241439" cy="25324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/>
          </a:p>
        </p:txBody>
      </p:sp>
      <p:cxnSp>
        <p:nvCxnSpPr>
          <p:cNvPr id="617" name="Conector recto 156">
            <a:extLst>
              <a:ext uri="{FF2B5EF4-FFF2-40B4-BE49-F238E27FC236}">
                <a16:creationId xmlns:a16="http://schemas.microsoft.com/office/drawing/2014/main" id="{B753F097-E746-C34C-B6B0-D2F672EBB6CC}"/>
              </a:ext>
            </a:extLst>
          </p:cNvPr>
          <p:cNvCxnSpPr/>
          <p:nvPr/>
        </p:nvCxnSpPr>
        <p:spPr>
          <a:xfrm flipV="1">
            <a:off x="5811490" y="2174028"/>
            <a:ext cx="0" cy="171785"/>
          </a:xfrm>
          <a:prstGeom prst="line">
            <a:avLst/>
          </a:prstGeom>
          <a:ln w="127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7" name="CuadroTexto 205">
            <a:extLst>
              <a:ext uri="{FF2B5EF4-FFF2-40B4-BE49-F238E27FC236}">
                <a16:creationId xmlns:a16="http://schemas.microsoft.com/office/drawing/2014/main" id="{AA709882-54FA-7645-916C-3CA507DC428C}"/>
              </a:ext>
            </a:extLst>
          </p:cNvPr>
          <p:cNvSpPr txBox="1"/>
          <p:nvPr/>
        </p:nvSpPr>
        <p:spPr>
          <a:xfrm>
            <a:off x="3437766" y="1558918"/>
            <a:ext cx="711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MU Serif Roman"/>
                <a:cs typeface="CMU Serif Roman"/>
              </a:rPr>
              <a:t>Backup </a:t>
            </a:r>
            <a:br>
              <a:rPr lang="en-US" sz="900" dirty="0">
                <a:latin typeface="CMU Serif Roman"/>
                <a:cs typeface="CMU Serif Roman"/>
              </a:rPr>
            </a:br>
            <a:r>
              <a:rPr lang="en-US" sz="900" dirty="0">
                <a:latin typeface="CMU Serif Roman"/>
                <a:cs typeface="CMU Serif Roman"/>
              </a:rPr>
              <a:t>Relay</a:t>
            </a:r>
            <a:r>
              <a:rPr lang="en-US" sz="900" i="1" dirty="0">
                <a:latin typeface="CMU Serif Roman"/>
                <a:cs typeface="CMU Serif Roman"/>
              </a:rPr>
              <a:t> C </a:t>
            </a:r>
            <a:endParaRPr lang="en-US" sz="900" i="1" baseline="-25000" dirty="0">
              <a:latin typeface="CMU Serif Roman"/>
              <a:cs typeface="CMU Serif Roman"/>
            </a:endParaRPr>
          </a:p>
        </p:txBody>
      </p:sp>
      <p:sp>
        <p:nvSpPr>
          <p:cNvPr id="640" name="CuadroTexto 339">
            <a:extLst>
              <a:ext uri="{FF2B5EF4-FFF2-40B4-BE49-F238E27FC236}">
                <a16:creationId xmlns:a16="http://schemas.microsoft.com/office/drawing/2014/main" id="{1C85EB32-D4CE-3643-BDF4-417A04C83FE4}"/>
              </a:ext>
            </a:extLst>
          </p:cNvPr>
          <p:cNvSpPr txBox="1"/>
          <p:nvPr/>
        </p:nvSpPr>
        <p:spPr>
          <a:xfrm>
            <a:off x="6235543" y="1573517"/>
            <a:ext cx="759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MU Serif Roman"/>
                <a:cs typeface="CMU Serif Roman"/>
              </a:rPr>
              <a:t>Backup </a:t>
            </a:r>
          </a:p>
          <a:p>
            <a:r>
              <a:rPr lang="en-US" sz="900" dirty="0">
                <a:latin typeface="CMU Serif Roman"/>
                <a:cs typeface="CMU Serif Roman"/>
              </a:rPr>
              <a:t>Relay </a:t>
            </a:r>
            <a:r>
              <a:rPr lang="en-US" sz="900" i="1" dirty="0">
                <a:latin typeface="CMU Serif Roman"/>
                <a:cs typeface="CMU Serif Roman"/>
              </a:rPr>
              <a:t>D</a:t>
            </a:r>
            <a:r>
              <a:rPr lang="en-US" sz="900" dirty="0">
                <a:latin typeface="CMU Serif Roman"/>
                <a:cs typeface="CMU Serif Roman"/>
              </a:rPr>
              <a:t>  </a:t>
            </a:r>
            <a:endParaRPr lang="en-US" sz="900" i="1" baseline="-25000" dirty="0">
              <a:latin typeface="CMU Serif Roman"/>
              <a:cs typeface="CMU Serif Roman"/>
            </a:endParaRPr>
          </a:p>
        </p:txBody>
      </p:sp>
      <p:sp>
        <p:nvSpPr>
          <p:cNvPr id="653" name="CuadroTexto 364">
            <a:extLst>
              <a:ext uri="{FF2B5EF4-FFF2-40B4-BE49-F238E27FC236}">
                <a16:creationId xmlns:a16="http://schemas.microsoft.com/office/drawing/2014/main" id="{3DA17A2E-D9F4-B34B-AD84-80A5771509C5}"/>
              </a:ext>
            </a:extLst>
          </p:cNvPr>
          <p:cNvSpPr txBox="1"/>
          <p:nvPr/>
        </p:nvSpPr>
        <p:spPr>
          <a:xfrm>
            <a:off x="4135829" y="1534499"/>
            <a:ext cx="1304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MU Serif Roman"/>
                <a:cs typeface="CMU Serif Roman"/>
              </a:rPr>
              <a:t>Primary              </a:t>
            </a:r>
          </a:p>
          <a:p>
            <a:r>
              <a:rPr lang="en-US" sz="900" dirty="0">
                <a:latin typeface="CMU Serif Roman"/>
                <a:cs typeface="CMU Serif Roman"/>
              </a:rPr>
              <a:t>Relay </a:t>
            </a:r>
            <a:r>
              <a:rPr lang="en-US" sz="900" i="1" dirty="0">
                <a:latin typeface="CMU Serif Roman"/>
                <a:cs typeface="CMU Serif Roman"/>
              </a:rPr>
              <a:t>A</a:t>
            </a:r>
            <a:endParaRPr lang="en-US" sz="1050" b="1" i="1" baseline="-25000" dirty="0">
              <a:solidFill>
                <a:srgbClr val="FF0000"/>
              </a:solidFill>
              <a:latin typeface="CMU Serif Roman"/>
              <a:cs typeface="CMU Serif Roman"/>
            </a:endParaRPr>
          </a:p>
        </p:txBody>
      </p:sp>
      <p:sp>
        <p:nvSpPr>
          <p:cNvPr id="655" name="CuadroTexto 364">
            <a:extLst>
              <a:ext uri="{FF2B5EF4-FFF2-40B4-BE49-F238E27FC236}">
                <a16:creationId xmlns:a16="http://schemas.microsoft.com/office/drawing/2014/main" id="{93E97299-70F7-3B4C-9692-FE1C84A8E849}"/>
              </a:ext>
            </a:extLst>
          </p:cNvPr>
          <p:cNvSpPr txBox="1"/>
          <p:nvPr/>
        </p:nvSpPr>
        <p:spPr>
          <a:xfrm>
            <a:off x="5540330" y="1577720"/>
            <a:ext cx="705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MU Serif Roman"/>
                <a:cs typeface="CMU Serif Roman"/>
              </a:rPr>
              <a:t>Primary              </a:t>
            </a:r>
          </a:p>
          <a:p>
            <a:r>
              <a:rPr lang="en-US" sz="900" dirty="0">
                <a:latin typeface="CMU Serif Roman"/>
                <a:cs typeface="CMU Serif Roman"/>
              </a:rPr>
              <a:t>Relay </a:t>
            </a:r>
            <a:r>
              <a:rPr lang="en-US" sz="900" i="1" dirty="0">
                <a:latin typeface="CMU Serif Roman"/>
                <a:cs typeface="CMU Serif Roman"/>
              </a:rPr>
              <a:t>B</a:t>
            </a:r>
            <a:endParaRPr lang="en-US" sz="1050" b="1" i="1" baseline="-25000" dirty="0">
              <a:solidFill>
                <a:srgbClr val="FF0000"/>
              </a:solidFill>
              <a:latin typeface="CMU Serif Roman"/>
              <a:cs typeface="CMU Serif Roman"/>
            </a:endParaRPr>
          </a:p>
        </p:txBody>
      </p:sp>
      <p:grpSp>
        <p:nvGrpSpPr>
          <p:cNvPr id="74" name="Grupo 73">
            <a:extLst>
              <a:ext uri="{FF2B5EF4-FFF2-40B4-BE49-F238E27FC236}">
                <a16:creationId xmlns:a16="http://schemas.microsoft.com/office/drawing/2014/main" id="{BC423973-EB1B-4B91-B353-65DB48FE943A}"/>
              </a:ext>
            </a:extLst>
          </p:cNvPr>
          <p:cNvGrpSpPr/>
          <p:nvPr/>
        </p:nvGrpSpPr>
        <p:grpSpPr>
          <a:xfrm>
            <a:off x="3959804" y="2130992"/>
            <a:ext cx="363420" cy="172118"/>
            <a:chOff x="3106615" y="993425"/>
            <a:chExt cx="363420" cy="172118"/>
          </a:xfrm>
        </p:grpSpPr>
        <p:grpSp>
          <p:nvGrpSpPr>
            <p:cNvPr id="659" name="Agrupar 51">
              <a:extLst>
                <a:ext uri="{FF2B5EF4-FFF2-40B4-BE49-F238E27FC236}">
                  <a16:creationId xmlns:a16="http://schemas.microsoft.com/office/drawing/2014/main" id="{B54E866F-F625-6840-A3A1-57000B3257A7}"/>
                </a:ext>
              </a:extLst>
            </p:cNvPr>
            <p:cNvGrpSpPr/>
            <p:nvPr/>
          </p:nvGrpSpPr>
          <p:grpSpPr>
            <a:xfrm>
              <a:off x="3106615" y="993425"/>
              <a:ext cx="176025" cy="172118"/>
              <a:chOff x="513989" y="2970944"/>
              <a:chExt cx="713232" cy="713206"/>
            </a:xfrm>
          </p:grpSpPr>
          <p:sp>
            <p:nvSpPr>
              <p:cNvPr id="667" name="Elipse 24">
                <a:extLst>
                  <a:ext uri="{FF2B5EF4-FFF2-40B4-BE49-F238E27FC236}">
                    <a16:creationId xmlns:a16="http://schemas.microsoft.com/office/drawing/2014/main" id="{DA949762-1E73-F044-AFF5-F8ABA0F41E58}"/>
                  </a:ext>
                </a:extLst>
              </p:cNvPr>
              <p:cNvSpPr/>
              <p:nvPr/>
            </p:nvSpPr>
            <p:spPr>
              <a:xfrm>
                <a:off x="513989" y="2970944"/>
                <a:ext cx="713232" cy="713206"/>
              </a:xfrm>
              <a:prstGeom prst="ellipse">
                <a:avLst/>
              </a:prstGeom>
              <a:solidFill>
                <a:srgbClr val="FFFF00"/>
              </a:solidFill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400"/>
              </a:p>
            </p:txBody>
          </p:sp>
          <p:grpSp>
            <p:nvGrpSpPr>
              <p:cNvPr id="668" name="Agrupar 50">
                <a:extLst>
                  <a:ext uri="{FF2B5EF4-FFF2-40B4-BE49-F238E27FC236}">
                    <a16:creationId xmlns:a16="http://schemas.microsoft.com/office/drawing/2014/main" id="{BD3C5830-2853-1A41-AA53-512E92DE5717}"/>
                  </a:ext>
                </a:extLst>
              </p:cNvPr>
              <p:cNvGrpSpPr/>
              <p:nvPr/>
            </p:nvGrpSpPr>
            <p:grpSpPr>
              <a:xfrm>
                <a:off x="640043" y="3154486"/>
                <a:ext cx="473632" cy="331761"/>
                <a:chOff x="870606" y="4709671"/>
                <a:chExt cx="473632" cy="331761"/>
              </a:xfrm>
            </p:grpSpPr>
            <p:sp>
              <p:nvSpPr>
                <p:cNvPr id="669" name="Arco 25">
                  <a:extLst>
                    <a:ext uri="{FF2B5EF4-FFF2-40B4-BE49-F238E27FC236}">
                      <a16:creationId xmlns:a16="http://schemas.microsoft.com/office/drawing/2014/main" id="{18F1EF6B-11A6-3A43-BE0F-F7D6A6DAA599}"/>
                    </a:ext>
                  </a:extLst>
                </p:cNvPr>
                <p:cNvSpPr/>
                <p:nvPr/>
              </p:nvSpPr>
              <p:spPr>
                <a:xfrm rot="10800000" flipV="1">
                  <a:off x="870606" y="4773149"/>
                  <a:ext cx="224651" cy="268283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  <p:sp>
              <p:nvSpPr>
                <p:cNvPr id="670" name="Arco 26">
                  <a:extLst>
                    <a:ext uri="{FF2B5EF4-FFF2-40B4-BE49-F238E27FC236}">
                      <a16:creationId xmlns:a16="http://schemas.microsoft.com/office/drawing/2014/main" id="{A151C2E0-8C74-E74F-B42E-86B99A6BB046}"/>
                    </a:ext>
                  </a:extLst>
                </p:cNvPr>
                <p:cNvSpPr/>
                <p:nvPr/>
              </p:nvSpPr>
              <p:spPr>
                <a:xfrm flipV="1">
                  <a:off x="1095269" y="4709671"/>
                  <a:ext cx="248969" cy="331757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</p:grpSp>
        </p:grpSp>
        <p:cxnSp>
          <p:nvCxnSpPr>
            <p:cNvPr id="660" name="Conector recto 38">
              <a:extLst>
                <a:ext uri="{FF2B5EF4-FFF2-40B4-BE49-F238E27FC236}">
                  <a16:creationId xmlns:a16="http://schemas.microsoft.com/office/drawing/2014/main" id="{97AA1FE1-F76E-114A-8F02-C3B6ED2284EF}"/>
                </a:ext>
              </a:extLst>
            </p:cNvPr>
            <p:cNvCxnSpPr>
              <a:cxnSpLocks/>
              <a:stCxn id="667" idx="6"/>
            </p:cNvCxnSpPr>
            <p:nvPr/>
          </p:nvCxnSpPr>
          <p:spPr>
            <a:xfrm>
              <a:off x="3282640" y="1079484"/>
              <a:ext cx="187395" cy="0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6" name="Conector recto 257">
            <a:extLst>
              <a:ext uri="{FF2B5EF4-FFF2-40B4-BE49-F238E27FC236}">
                <a16:creationId xmlns:a16="http://schemas.microsoft.com/office/drawing/2014/main" id="{2683BB85-1ED4-4C45-B237-CD0A1A1AD1CF}"/>
              </a:ext>
            </a:extLst>
          </p:cNvPr>
          <p:cNvCxnSpPr>
            <a:cxnSpLocks/>
          </p:cNvCxnSpPr>
          <p:nvPr/>
        </p:nvCxnSpPr>
        <p:spPr>
          <a:xfrm flipV="1">
            <a:off x="5133522" y="2416913"/>
            <a:ext cx="167164" cy="207844"/>
          </a:xfrm>
          <a:prstGeom prst="line">
            <a:avLst/>
          </a:prstGeom>
          <a:ln w="12700" cmpd="sng">
            <a:solidFill>
              <a:srgbClr val="FF000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0" name="CuadroTexto 160">
            <a:extLst>
              <a:ext uri="{FF2B5EF4-FFF2-40B4-BE49-F238E27FC236}">
                <a16:creationId xmlns:a16="http://schemas.microsoft.com/office/drawing/2014/main" id="{163F94BF-8AF9-334F-BF3E-2889FD00685A}"/>
              </a:ext>
            </a:extLst>
          </p:cNvPr>
          <p:cNvSpPr txBox="1"/>
          <p:nvPr/>
        </p:nvSpPr>
        <p:spPr>
          <a:xfrm>
            <a:off x="5651574" y="1876309"/>
            <a:ext cx="318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CMU Serif Upright Italic Uprigh" panose="02000603000000000000" pitchFamily="2" charset="0"/>
                <a:ea typeface="CMU Serif Upright Italic Uprigh" panose="02000603000000000000" pitchFamily="2" charset="0"/>
                <a:cs typeface="CMU Serif Upright Italic Uprigh" panose="02000603000000000000" pitchFamily="2" charset="0"/>
              </a:rPr>
              <a:t>q</a:t>
            </a:r>
          </a:p>
        </p:txBody>
      </p:sp>
      <p:sp>
        <p:nvSpPr>
          <p:cNvPr id="249" name="Arco 180">
            <a:extLst>
              <a:ext uri="{FF2B5EF4-FFF2-40B4-BE49-F238E27FC236}">
                <a16:creationId xmlns:a16="http://schemas.microsoft.com/office/drawing/2014/main" id="{528DAD09-988C-4398-94CF-A78C5DB65BD6}"/>
              </a:ext>
            </a:extLst>
          </p:cNvPr>
          <p:cNvSpPr/>
          <p:nvPr/>
        </p:nvSpPr>
        <p:spPr>
          <a:xfrm flipV="1">
            <a:off x="3758103" y="2149422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68" name="Arco 181">
            <a:extLst>
              <a:ext uri="{FF2B5EF4-FFF2-40B4-BE49-F238E27FC236}">
                <a16:creationId xmlns:a16="http://schemas.microsoft.com/office/drawing/2014/main" id="{3309847F-CFA0-4717-8B3B-500957ED3673}"/>
              </a:ext>
            </a:extLst>
          </p:cNvPr>
          <p:cNvSpPr/>
          <p:nvPr/>
        </p:nvSpPr>
        <p:spPr>
          <a:xfrm flipV="1">
            <a:off x="3715555" y="2149421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72" name="Arco 184">
            <a:extLst>
              <a:ext uri="{FF2B5EF4-FFF2-40B4-BE49-F238E27FC236}">
                <a16:creationId xmlns:a16="http://schemas.microsoft.com/office/drawing/2014/main" id="{79C16DEB-3441-4AC8-BFB2-A63126F9FB50}"/>
              </a:ext>
            </a:extLst>
          </p:cNvPr>
          <p:cNvSpPr/>
          <p:nvPr/>
        </p:nvSpPr>
        <p:spPr>
          <a:xfrm flipV="1">
            <a:off x="3673008" y="2149420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73" name="Rectángulo 149">
            <a:extLst>
              <a:ext uri="{FF2B5EF4-FFF2-40B4-BE49-F238E27FC236}">
                <a16:creationId xmlns:a16="http://schemas.microsoft.com/office/drawing/2014/main" id="{B97F8DD9-E8FA-415A-81A6-29F93E1E54EA}"/>
              </a:ext>
            </a:extLst>
          </p:cNvPr>
          <p:cNvSpPr/>
          <p:nvPr/>
        </p:nvSpPr>
        <p:spPr>
          <a:xfrm rot="5400000">
            <a:off x="3865947" y="2367016"/>
            <a:ext cx="124994" cy="110707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74" name="Elipse 158">
            <a:extLst>
              <a:ext uri="{FF2B5EF4-FFF2-40B4-BE49-F238E27FC236}">
                <a16:creationId xmlns:a16="http://schemas.microsoft.com/office/drawing/2014/main" id="{359BBD3D-E9BA-4B3B-B27C-8AF5A572E95C}"/>
              </a:ext>
            </a:extLst>
          </p:cNvPr>
          <p:cNvSpPr/>
          <p:nvPr/>
        </p:nvSpPr>
        <p:spPr>
          <a:xfrm rot="10800000">
            <a:off x="3552288" y="1902156"/>
            <a:ext cx="241439" cy="25324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/>
          </a:p>
        </p:txBody>
      </p:sp>
      <p:cxnSp>
        <p:nvCxnSpPr>
          <p:cNvPr id="275" name="Conector recto 159">
            <a:extLst>
              <a:ext uri="{FF2B5EF4-FFF2-40B4-BE49-F238E27FC236}">
                <a16:creationId xmlns:a16="http://schemas.microsoft.com/office/drawing/2014/main" id="{04775ECF-E893-4C46-890D-A883625CE64E}"/>
              </a:ext>
            </a:extLst>
          </p:cNvPr>
          <p:cNvCxnSpPr>
            <a:cxnSpLocks/>
            <a:stCxn id="272" idx="0"/>
          </p:cNvCxnSpPr>
          <p:nvPr/>
        </p:nvCxnSpPr>
        <p:spPr>
          <a:xfrm flipV="1">
            <a:off x="3673008" y="2149422"/>
            <a:ext cx="0" cy="171785"/>
          </a:xfrm>
          <a:prstGeom prst="line">
            <a:avLst/>
          </a:prstGeom>
          <a:ln w="127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7" name="CuadroTexto 160">
            <a:extLst>
              <a:ext uri="{FF2B5EF4-FFF2-40B4-BE49-F238E27FC236}">
                <a16:creationId xmlns:a16="http://schemas.microsoft.com/office/drawing/2014/main" id="{88940CAA-D371-4D18-BE91-93DE4B4807F7}"/>
              </a:ext>
            </a:extLst>
          </p:cNvPr>
          <p:cNvSpPr txBox="1"/>
          <p:nvPr/>
        </p:nvSpPr>
        <p:spPr>
          <a:xfrm>
            <a:off x="3531814" y="1861466"/>
            <a:ext cx="318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CMU Serif Upright Italic Uprigh" panose="02000603000000000000" pitchFamily="2" charset="0"/>
                <a:ea typeface="CMU Serif Upright Italic Uprigh" panose="02000603000000000000" pitchFamily="2" charset="0"/>
                <a:cs typeface="CMU Serif Upright Italic Uprigh" panose="02000603000000000000" pitchFamily="2" charset="0"/>
              </a:rPr>
              <a:t>j</a:t>
            </a:r>
          </a:p>
        </p:txBody>
      </p:sp>
      <p:sp>
        <p:nvSpPr>
          <p:cNvPr id="279" name="Rectángulo 141">
            <a:extLst>
              <a:ext uri="{FF2B5EF4-FFF2-40B4-BE49-F238E27FC236}">
                <a16:creationId xmlns:a16="http://schemas.microsoft.com/office/drawing/2014/main" id="{4AE916BA-933C-47D6-B880-FCD5FFAEB2C0}"/>
              </a:ext>
            </a:extLst>
          </p:cNvPr>
          <p:cNvSpPr/>
          <p:nvPr/>
        </p:nvSpPr>
        <p:spPr>
          <a:xfrm>
            <a:off x="3577879" y="2299678"/>
            <a:ext cx="45719" cy="260253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83" name="Arco 161">
            <a:extLst>
              <a:ext uri="{FF2B5EF4-FFF2-40B4-BE49-F238E27FC236}">
                <a16:creationId xmlns:a16="http://schemas.microsoft.com/office/drawing/2014/main" id="{59851C37-1B70-4845-8E93-E22429DBB016}"/>
              </a:ext>
            </a:extLst>
          </p:cNvPr>
          <p:cNvSpPr/>
          <p:nvPr/>
        </p:nvSpPr>
        <p:spPr>
          <a:xfrm flipV="1">
            <a:off x="6547614" y="2132086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84" name="Arco 163">
            <a:extLst>
              <a:ext uri="{FF2B5EF4-FFF2-40B4-BE49-F238E27FC236}">
                <a16:creationId xmlns:a16="http://schemas.microsoft.com/office/drawing/2014/main" id="{9C9D2E6F-39DE-407A-8994-F1816220D052}"/>
              </a:ext>
            </a:extLst>
          </p:cNvPr>
          <p:cNvSpPr/>
          <p:nvPr/>
        </p:nvSpPr>
        <p:spPr>
          <a:xfrm flipV="1">
            <a:off x="6505066" y="2132085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85" name="Arco 169">
            <a:extLst>
              <a:ext uri="{FF2B5EF4-FFF2-40B4-BE49-F238E27FC236}">
                <a16:creationId xmlns:a16="http://schemas.microsoft.com/office/drawing/2014/main" id="{1B4C3958-B939-4852-A76E-0477FC333C03}"/>
              </a:ext>
            </a:extLst>
          </p:cNvPr>
          <p:cNvSpPr/>
          <p:nvPr/>
        </p:nvSpPr>
        <p:spPr>
          <a:xfrm flipV="1">
            <a:off x="6462519" y="2132084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86" name="Rectángulo 146">
            <a:extLst>
              <a:ext uri="{FF2B5EF4-FFF2-40B4-BE49-F238E27FC236}">
                <a16:creationId xmlns:a16="http://schemas.microsoft.com/office/drawing/2014/main" id="{1ECB0D31-84C2-4377-80F2-699EB30A6A8A}"/>
              </a:ext>
            </a:extLst>
          </p:cNvPr>
          <p:cNvSpPr/>
          <p:nvPr/>
        </p:nvSpPr>
        <p:spPr>
          <a:xfrm rot="5400000">
            <a:off x="6283938" y="2370500"/>
            <a:ext cx="124994" cy="11070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87" name="Elipse 155">
            <a:extLst>
              <a:ext uri="{FF2B5EF4-FFF2-40B4-BE49-F238E27FC236}">
                <a16:creationId xmlns:a16="http://schemas.microsoft.com/office/drawing/2014/main" id="{5E4E0D24-EE34-4B35-8E43-DF6A4A07CB1F}"/>
              </a:ext>
            </a:extLst>
          </p:cNvPr>
          <p:cNvSpPr/>
          <p:nvPr/>
        </p:nvSpPr>
        <p:spPr>
          <a:xfrm rot="10800000">
            <a:off x="6470416" y="1922558"/>
            <a:ext cx="241439" cy="25324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/>
          </a:p>
        </p:txBody>
      </p:sp>
      <p:cxnSp>
        <p:nvCxnSpPr>
          <p:cNvPr id="288" name="Conector recto 156">
            <a:extLst>
              <a:ext uri="{FF2B5EF4-FFF2-40B4-BE49-F238E27FC236}">
                <a16:creationId xmlns:a16="http://schemas.microsoft.com/office/drawing/2014/main" id="{4404693A-4D6F-43AA-92C0-981C53397C84}"/>
              </a:ext>
            </a:extLst>
          </p:cNvPr>
          <p:cNvCxnSpPr/>
          <p:nvPr/>
        </p:nvCxnSpPr>
        <p:spPr>
          <a:xfrm flipV="1">
            <a:off x="6591136" y="2169824"/>
            <a:ext cx="0" cy="171785"/>
          </a:xfrm>
          <a:prstGeom prst="line">
            <a:avLst/>
          </a:prstGeom>
          <a:ln w="127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1" name="CuadroTexto 160">
            <a:extLst>
              <a:ext uri="{FF2B5EF4-FFF2-40B4-BE49-F238E27FC236}">
                <a16:creationId xmlns:a16="http://schemas.microsoft.com/office/drawing/2014/main" id="{559E95F8-3437-4663-A9EE-5EFDEF952BDD}"/>
              </a:ext>
            </a:extLst>
          </p:cNvPr>
          <p:cNvSpPr txBox="1"/>
          <p:nvPr/>
        </p:nvSpPr>
        <p:spPr>
          <a:xfrm>
            <a:off x="6424396" y="1877397"/>
            <a:ext cx="318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CMU Serif Upright Italic Uprigh" panose="02000603000000000000" pitchFamily="2" charset="0"/>
                <a:ea typeface="CMU Serif Upright Italic Uprigh" panose="02000603000000000000" pitchFamily="2" charset="0"/>
                <a:cs typeface="CMU Serif Upright Italic Uprigh" panose="02000603000000000000" pitchFamily="2" charset="0"/>
              </a:rPr>
              <a:t>p</a:t>
            </a:r>
          </a:p>
        </p:txBody>
      </p:sp>
      <p:sp>
        <p:nvSpPr>
          <p:cNvPr id="292" name="Rectángulo 141">
            <a:extLst>
              <a:ext uri="{FF2B5EF4-FFF2-40B4-BE49-F238E27FC236}">
                <a16:creationId xmlns:a16="http://schemas.microsoft.com/office/drawing/2014/main" id="{EFB44826-E8AB-42D0-9623-58C63C8DD374}"/>
              </a:ext>
            </a:extLst>
          </p:cNvPr>
          <p:cNvSpPr/>
          <p:nvPr/>
        </p:nvSpPr>
        <p:spPr>
          <a:xfrm>
            <a:off x="4324192" y="2179439"/>
            <a:ext cx="45719" cy="369126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93" name="Rectángulo 141">
            <a:extLst>
              <a:ext uri="{FF2B5EF4-FFF2-40B4-BE49-F238E27FC236}">
                <a16:creationId xmlns:a16="http://schemas.microsoft.com/office/drawing/2014/main" id="{D5A028D5-3776-4104-B120-7169CEE75922}"/>
              </a:ext>
            </a:extLst>
          </p:cNvPr>
          <p:cNvSpPr/>
          <p:nvPr/>
        </p:nvSpPr>
        <p:spPr>
          <a:xfrm>
            <a:off x="5895841" y="2201051"/>
            <a:ext cx="45719" cy="313834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94" name="Rectángulo 141">
            <a:extLst>
              <a:ext uri="{FF2B5EF4-FFF2-40B4-BE49-F238E27FC236}">
                <a16:creationId xmlns:a16="http://schemas.microsoft.com/office/drawing/2014/main" id="{D94A9F07-525D-4C67-9845-A7BBE4517DB7}"/>
              </a:ext>
            </a:extLst>
          </p:cNvPr>
          <p:cNvSpPr/>
          <p:nvPr/>
        </p:nvSpPr>
        <p:spPr>
          <a:xfrm>
            <a:off x="6654014" y="2292737"/>
            <a:ext cx="45719" cy="260253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grpSp>
        <p:nvGrpSpPr>
          <p:cNvPr id="70" name="Grupo 69">
            <a:extLst>
              <a:ext uri="{FF2B5EF4-FFF2-40B4-BE49-F238E27FC236}">
                <a16:creationId xmlns:a16="http://schemas.microsoft.com/office/drawing/2014/main" id="{4D93DC39-E409-41C3-B05D-601F596B9FAA}"/>
              </a:ext>
            </a:extLst>
          </p:cNvPr>
          <p:cNvGrpSpPr/>
          <p:nvPr/>
        </p:nvGrpSpPr>
        <p:grpSpPr>
          <a:xfrm rot="2145844">
            <a:off x="4997670" y="2612470"/>
            <a:ext cx="222041" cy="89865"/>
            <a:chOff x="4170485" y="1487905"/>
            <a:chExt cx="222041" cy="89865"/>
          </a:xfrm>
        </p:grpSpPr>
        <p:cxnSp>
          <p:nvCxnSpPr>
            <p:cNvPr id="299" name="Conector recto 145">
              <a:extLst>
                <a:ext uri="{FF2B5EF4-FFF2-40B4-BE49-F238E27FC236}">
                  <a16:creationId xmlns:a16="http://schemas.microsoft.com/office/drawing/2014/main" id="{9D3D221A-0D2C-48B5-9843-3C5764E7F0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70485" y="1487905"/>
              <a:ext cx="222041" cy="2859"/>
            </a:xfrm>
            <a:prstGeom prst="line">
              <a:avLst/>
            </a:prstGeom>
            <a:ln w="6350" cmpd="sng">
              <a:solidFill>
                <a:srgbClr val="FF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Conector recto 145">
              <a:extLst>
                <a:ext uri="{FF2B5EF4-FFF2-40B4-BE49-F238E27FC236}">
                  <a16:creationId xmlns:a16="http://schemas.microsoft.com/office/drawing/2014/main" id="{C9853003-4A7D-494C-8E31-0174A64F0F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05330" y="1532039"/>
              <a:ext cx="152349" cy="0"/>
            </a:xfrm>
            <a:prstGeom prst="line">
              <a:avLst/>
            </a:prstGeom>
            <a:ln w="6350" cmpd="sng">
              <a:solidFill>
                <a:srgbClr val="FF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Conector recto 145">
              <a:extLst>
                <a:ext uri="{FF2B5EF4-FFF2-40B4-BE49-F238E27FC236}">
                  <a16:creationId xmlns:a16="http://schemas.microsoft.com/office/drawing/2014/main" id="{1FA6C23A-FFD8-4DDF-A5AE-E826C58174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49805" y="1577770"/>
              <a:ext cx="69640" cy="0"/>
            </a:xfrm>
            <a:prstGeom prst="line">
              <a:avLst/>
            </a:prstGeom>
            <a:ln w="6350" cmpd="sng">
              <a:solidFill>
                <a:srgbClr val="FF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Elipse 68">
            <a:extLst>
              <a:ext uri="{FF2B5EF4-FFF2-40B4-BE49-F238E27FC236}">
                <a16:creationId xmlns:a16="http://schemas.microsoft.com/office/drawing/2014/main" id="{EEF99DEC-C637-4E57-B2C5-1390FF25806E}"/>
              </a:ext>
            </a:extLst>
          </p:cNvPr>
          <p:cNvSpPr/>
          <p:nvPr/>
        </p:nvSpPr>
        <p:spPr>
          <a:xfrm>
            <a:off x="5250049" y="2391081"/>
            <a:ext cx="80752" cy="6224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311" name="Grupo 310">
            <a:extLst>
              <a:ext uri="{FF2B5EF4-FFF2-40B4-BE49-F238E27FC236}">
                <a16:creationId xmlns:a16="http://schemas.microsoft.com/office/drawing/2014/main" id="{DF7542AB-F5E7-4050-9673-31FCB9B968F8}"/>
              </a:ext>
            </a:extLst>
          </p:cNvPr>
          <p:cNvGrpSpPr/>
          <p:nvPr/>
        </p:nvGrpSpPr>
        <p:grpSpPr>
          <a:xfrm rot="10800000">
            <a:off x="5941560" y="2165380"/>
            <a:ext cx="363420" cy="172118"/>
            <a:chOff x="3106615" y="993425"/>
            <a:chExt cx="363420" cy="172118"/>
          </a:xfrm>
        </p:grpSpPr>
        <p:grpSp>
          <p:nvGrpSpPr>
            <p:cNvPr id="312" name="Agrupar 51">
              <a:extLst>
                <a:ext uri="{FF2B5EF4-FFF2-40B4-BE49-F238E27FC236}">
                  <a16:creationId xmlns:a16="http://schemas.microsoft.com/office/drawing/2014/main" id="{0EDA3E10-2663-4F3B-BE24-7FB1EA41DE2C}"/>
                </a:ext>
              </a:extLst>
            </p:cNvPr>
            <p:cNvGrpSpPr/>
            <p:nvPr/>
          </p:nvGrpSpPr>
          <p:grpSpPr>
            <a:xfrm>
              <a:off x="3106615" y="993425"/>
              <a:ext cx="176025" cy="172118"/>
              <a:chOff x="513989" y="2970944"/>
              <a:chExt cx="713232" cy="713206"/>
            </a:xfrm>
          </p:grpSpPr>
          <p:sp>
            <p:nvSpPr>
              <p:cNvPr id="314" name="Elipse 24">
                <a:extLst>
                  <a:ext uri="{FF2B5EF4-FFF2-40B4-BE49-F238E27FC236}">
                    <a16:creationId xmlns:a16="http://schemas.microsoft.com/office/drawing/2014/main" id="{8E871437-3E83-404A-B6BB-F43E1C9F443C}"/>
                  </a:ext>
                </a:extLst>
              </p:cNvPr>
              <p:cNvSpPr/>
              <p:nvPr/>
            </p:nvSpPr>
            <p:spPr>
              <a:xfrm>
                <a:off x="513989" y="2970944"/>
                <a:ext cx="713232" cy="713206"/>
              </a:xfrm>
              <a:prstGeom prst="ellipse">
                <a:avLst/>
              </a:prstGeom>
              <a:solidFill>
                <a:srgbClr val="FFFF00"/>
              </a:solidFill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400"/>
              </a:p>
            </p:txBody>
          </p:sp>
          <p:grpSp>
            <p:nvGrpSpPr>
              <p:cNvPr id="315" name="Agrupar 50">
                <a:extLst>
                  <a:ext uri="{FF2B5EF4-FFF2-40B4-BE49-F238E27FC236}">
                    <a16:creationId xmlns:a16="http://schemas.microsoft.com/office/drawing/2014/main" id="{A3FA3BF7-6C19-49B7-A0B2-654E9B1493C2}"/>
                  </a:ext>
                </a:extLst>
              </p:cNvPr>
              <p:cNvGrpSpPr/>
              <p:nvPr/>
            </p:nvGrpSpPr>
            <p:grpSpPr>
              <a:xfrm>
                <a:off x="640043" y="3154486"/>
                <a:ext cx="473632" cy="331761"/>
                <a:chOff x="870606" y="4709671"/>
                <a:chExt cx="473632" cy="331761"/>
              </a:xfrm>
            </p:grpSpPr>
            <p:sp>
              <p:nvSpPr>
                <p:cNvPr id="316" name="Arco 25">
                  <a:extLst>
                    <a:ext uri="{FF2B5EF4-FFF2-40B4-BE49-F238E27FC236}">
                      <a16:creationId xmlns:a16="http://schemas.microsoft.com/office/drawing/2014/main" id="{A27D3C1E-B8B6-4BD1-886C-A01591D9C6C8}"/>
                    </a:ext>
                  </a:extLst>
                </p:cNvPr>
                <p:cNvSpPr/>
                <p:nvPr/>
              </p:nvSpPr>
              <p:spPr>
                <a:xfrm rot="10800000" flipV="1">
                  <a:off x="870606" y="4773149"/>
                  <a:ext cx="224651" cy="268283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  <p:sp>
              <p:nvSpPr>
                <p:cNvPr id="317" name="Arco 26">
                  <a:extLst>
                    <a:ext uri="{FF2B5EF4-FFF2-40B4-BE49-F238E27FC236}">
                      <a16:creationId xmlns:a16="http://schemas.microsoft.com/office/drawing/2014/main" id="{A7D70774-FD63-421D-BB93-39BD2E53C86C}"/>
                    </a:ext>
                  </a:extLst>
                </p:cNvPr>
                <p:cNvSpPr/>
                <p:nvPr/>
              </p:nvSpPr>
              <p:spPr>
                <a:xfrm flipV="1">
                  <a:off x="1095269" y="4709671"/>
                  <a:ext cx="248969" cy="331757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</p:grpSp>
        </p:grpSp>
        <p:cxnSp>
          <p:nvCxnSpPr>
            <p:cNvPr id="313" name="Conector recto 38">
              <a:extLst>
                <a:ext uri="{FF2B5EF4-FFF2-40B4-BE49-F238E27FC236}">
                  <a16:creationId xmlns:a16="http://schemas.microsoft.com/office/drawing/2014/main" id="{E16C299D-1758-4650-83C7-3C875BEA82BB}"/>
                </a:ext>
              </a:extLst>
            </p:cNvPr>
            <p:cNvCxnSpPr>
              <a:cxnSpLocks/>
              <a:stCxn id="314" idx="6"/>
            </p:cNvCxnSpPr>
            <p:nvPr/>
          </p:nvCxnSpPr>
          <p:spPr>
            <a:xfrm>
              <a:off x="3282640" y="1079484"/>
              <a:ext cx="187395" cy="0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1" name="CuadroTexto 387">
            <a:extLst>
              <a:ext uri="{FF2B5EF4-FFF2-40B4-BE49-F238E27FC236}">
                <a16:creationId xmlns:a16="http://schemas.microsoft.com/office/drawing/2014/main" id="{26AE1B97-57A0-4655-9FE2-F73FB52D2AB3}"/>
              </a:ext>
            </a:extLst>
          </p:cNvPr>
          <p:cNvSpPr txBox="1"/>
          <p:nvPr/>
        </p:nvSpPr>
        <p:spPr>
          <a:xfrm>
            <a:off x="4571590" y="1561457"/>
            <a:ext cx="11418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</a:t>
            </a:r>
            <a:r>
              <a:rPr lang="en-US" sz="1050" i="1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B </a:t>
            </a:r>
            <a:r>
              <a:rPr lang="en-US" sz="1050" i="1" dirty="0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&lt; T</a:t>
            </a:r>
            <a:r>
              <a:rPr lang="en-US" sz="1050" i="1" baseline="-25000" dirty="0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A</a:t>
            </a:r>
            <a:endParaRPr lang="en-US" sz="1050" i="1" baseline="-250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graphicFrame>
        <p:nvGraphicFramePr>
          <p:cNvPr id="3" name="Objeto 2"/>
          <p:cNvGraphicFramePr>
            <a:graphicFrameLocks noChangeAspect="1"/>
          </p:cNvGraphicFramePr>
          <p:nvPr/>
        </p:nvGraphicFramePr>
        <p:xfrm>
          <a:off x="7029420" y="2632628"/>
          <a:ext cx="1270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1" name="Ecuación" r:id="rId4" imgW="127000" imgH="203200" progId="Equation.3">
                  <p:embed/>
                </p:oleObj>
              </mc:Choice>
              <mc:Fallback>
                <p:oleObj name="Ecuación" r:id="rId4" imgW="127000" imgH="203200" progId="Equation.3">
                  <p:embed/>
                  <p:pic>
                    <p:nvPicPr>
                      <p:cNvPr id="3" name="Objeto 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029420" y="2632628"/>
                        <a:ext cx="1270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EEEBD13D-C1EC-BC40-8E0C-0F148A5D498A}"/>
              </a:ext>
            </a:extLst>
          </p:cNvPr>
          <p:cNvGrpSpPr/>
          <p:nvPr/>
        </p:nvGrpSpPr>
        <p:grpSpPr>
          <a:xfrm>
            <a:off x="-186367" y="1724468"/>
            <a:ext cx="3164778" cy="261610"/>
            <a:chOff x="2462098" y="2600947"/>
            <a:chExt cx="3164778" cy="261610"/>
          </a:xfrm>
        </p:grpSpPr>
        <p:sp>
          <p:nvSpPr>
            <p:cNvPr id="345" name="CuadroTexto 364">
              <a:extLst>
                <a:ext uri="{FF2B5EF4-FFF2-40B4-BE49-F238E27FC236}">
                  <a16:creationId xmlns:a16="http://schemas.microsoft.com/office/drawing/2014/main" id="{AF181574-09B1-4676-B34A-11139875532B}"/>
                </a:ext>
              </a:extLst>
            </p:cNvPr>
            <p:cNvSpPr txBox="1"/>
            <p:nvPr/>
          </p:nvSpPr>
          <p:spPr>
            <a:xfrm>
              <a:off x="2462098" y="2600947"/>
              <a:ext cx="316477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CMU Serif Roman"/>
                  <a:cs typeface="CMU Serif Roman"/>
                </a:rPr>
                <a:t>First Period (static) :  t </a:t>
              </a:r>
              <a:r>
                <a:rPr lang="en-US" sz="1100" dirty="0">
                  <a:latin typeface="Symbol" charset="2"/>
                  <a:cs typeface="Symbol" charset="2"/>
                </a:rPr>
                <a:t>    </a:t>
              </a:r>
              <a:r>
                <a:rPr lang="en-US" sz="1100" dirty="0">
                  <a:latin typeface="CMU Serif Roman"/>
                  <a:cs typeface="CMU Serif Roman"/>
                </a:rPr>
                <a:t>[0, </a:t>
              </a:r>
              <a:r>
                <a:rPr lang="en-US" sz="1100" dirty="0" err="1">
                  <a:latin typeface="CMU Serif Roman"/>
                  <a:cs typeface="CMU Serif Roman"/>
                </a:rPr>
                <a:t>T</a:t>
              </a:r>
              <a:r>
                <a:rPr lang="en-US" sz="1100" baseline="-25000" dirty="0" err="1">
                  <a:latin typeface="CMU Serif Roman"/>
                  <a:cs typeface="CMU Serif Roman"/>
                </a:rPr>
                <a:t>qkh</a:t>
              </a:r>
              <a:r>
                <a:rPr lang="en-US" sz="1100" dirty="0">
                  <a:latin typeface="CMU Serif Roman"/>
                  <a:cs typeface="CMU Serif Roman"/>
                </a:rPr>
                <a:t>] </a:t>
              </a:r>
            </a:p>
          </p:txBody>
        </p:sp>
        <p:graphicFrame>
          <p:nvGraphicFramePr>
            <p:cNvPr id="4" name="Objeto 3"/>
            <p:cNvGraphicFramePr>
              <a:graphicFrameLocks noChangeAspect="1"/>
            </p:cNvGraphicFramePr>
            <p:nvPr/>
          </p:nvGraphicFramePr>
          <p:xfrm>
            <a:off x="4489143" y="2665534"/>
            <a:ext cx="115535" cy="1155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82" name="Ecuación" r:id="rId6" imgW="152400" imgH="152400" progId="Equation.3">
                    <p:embed/>
                  </p:oleObj>
                </mc:Choice>
                <mc:Fallback>
                  <p:oleObj name="Ecuación" r:id="rId6" imgW="152400" imgH="152400" progId="Equation.3">
                    <p:embed/>
                    <p:pic>
                      <p:nvPicPr>
                        <p:cNvPr id="4" name="Objeto 3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4489143" y="2665534"/>
                          <a:ext cx="115535" cy="11553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53" name="CuadroTexto 217">
            <a:extLst>
              <a:ext uri="{FF2B5EF4-FFF2-40B4-BE49-F238E27FC236}">
                <a16:creationId xmlns:a16="http://schemas.microsoft.com/office/drawing/2014/main" id="{F9B371C7-1CDB-6A47-9432-E5D307EA07F8}"/>
              </a:ext>
            </a:extLst>
          </p:cNvPr>
          <p:cNvSpPr txBox="1"/>
          <p:nvPr/>
        </p:nvSpPr>
        <p:spPr>
          <a:xfrm>
            <a:off x="4699910" y="2003772"/>
            <a:ext cx="778814" cy="543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</a:t>
            </a:r>
            <a:r>
              <a:rPr lang="en-US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b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Fault </a:t>
            </a:r>
            <a:r>
              <a:rPr lang="en-US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  <a:p>
            <a:pPr algn="ctr"/>
            <a:endParaRPr lang="en-US" sz="1050" b="1" i="1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6" name="Grupo 73">
            <a:extLst>
              <a:ext uri="{FF2B5EF4-FFF2-40B4-BE49-F238E27FC236}">
                <a16:creationId xmlns:a16="http://schemas.microsoft.com/office/drawing/2014/main" id="{BC423973-EB1B-4B91-B353-65DB48FE943A}"/>
              </a:ext>
            </a:extLst>
          </p:cNvPr>
          <p:cNvGrpSpPr/>
          <p:nvPr/>
        </p:nvGrpSpPr>
        <p:grpSpPr>
          <a:xfrm>
            <a:off x="3214459" y="2350086"/>
            <a:ext cx="363420" cy="172118"/>
            <a:chOff x="3106615" y="993425"/>
            <a:chExt cx="363420" cy="172118"/>
          </a:xfrm>
        </p:grpSpPr>
        <p:grpSp>
          <p:nvGrpSpPr>
            <p:cNvPr id="207" name="Agrupar 51">
              <a:extLst>
                <a:ext uri="{FF2B5EF4-FFF2-40B4-BE49-F238E27FC236}">
                  <a16:creationId xmlns:a16="http://schemas.microsoft.com/office/drawing/2014/main" id="{B54E866F-F625-6840-A3A1-57000B3257A7}"/>
                </a:ext>
              </a:extLst>
            </p:cNvPr>
            <p:cNvGrpSpPr/>
            <p:nvPr/>
          </p:nvGrpSpPr>
          <p:grpSpPr>
            <a:xfrm>
              <a:off x="3106615" y="993425"/>
              <a:ext cx="176025" cy="172118"/>
              <a:chOff x="513989" y="2970944"/>
              <a:chExt cx="713232" cy="713206"/>
            </a:xfrm>
          </p:grpSpPr>
          <p:sp>
            <p:nvSpPr>
              <p:cNvPr id="209" name="Elipse 24">
                <a:extLst>
                  <a:ext uri="{FF2B5EF4-FFF2-40B4-BE49-F238E27FC236}">
                    <a16:creationId xmlns:a16="http://schemas.microsoft.com/office/drawing/2014/main" id="{DA949762-1E73-F044-AFF5-F8ABA0F41E58}"/>
                  </a:ext>
                </a:extLst>
              </p:cNvPr>
              <p:cNvSpPr/>
              <p:nvPr/>
            </p:nvSpPr>
            <p:spPr>
              <a:xfrm>
                <a:off x="513989" y="2970944"/>
                <a:ext cx="713232" cy="713206"/>
              </a:xfrm>
              <a:prstGeom prst="ellipse">
                <a:avLst/>
              </a:prstGeom>
              <a:solidFill>
                <a:srgbClr val="FFFF00"/>
              </a:solidFill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400"/>
              </a:p>
            </p:txBody>
          </p:sp>
          <p:grpSp>
            <p:nvGrpSpPr>
              <p:cNvPr id="210" name="Agrupar 50">
                <a:extLst>
                  <a:ext uri="{FF2B5EF4-FFF2-40B4-BE49-F238E27FC236}">
                    <a16:creationId xmlns:a16="http://schemas.microsoft.com/office/drawing/2014/main" id="{BD3C5830-2853-1A41-AA53-512E92DE5717}"/>
                  </a:ext>
                </a:extLst>
              </p:cNvPr>
              <p:cNvGrpSpPr/>
              <p:nvPr/>
            </p:nvGrpSpPr>
            <p:grpSpPr>
              <a:xfrm>
                <a:off x="640043" y="3154486"/>
                <a:ext cx="473632" cy="331761"/>
                <a:chOff x="870606" y="4709671"/>
                <a:chExt cx="473632" cy="331761"/>
              </a:xfrm>
            </p:grpSpPr>
            <p:sp>
              <p:nvSpPr>
                <p:cNvPr id="211" name="Arco 25">
                  <a:extLst>
                    <a:ext uri="{FF2B5EF4-FFF2-40B4-BE49-F238E27FC236}">
                      <a16:creationId xmlns:a16="http://schemas.microsoft.com/office/drawing/2014/main" id="{18F1EF6B-11A6-3A43-BE0F-F7D6A6DAA599}"/>
                    </a:ext>
                  </a:extLst>
                </p:cNvPr>
                <p:cNvSpPr/>
                <p:nvPr/>
              </p:nvSpPr>
              <p:spPr>
                <a:xfrm rot="10800000" flipV="1">
                  <a:off x="870606" y="4773149"/>
                  <a:ext cx="224651" cy="268283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  <p:sp>
              <p:nvSpPr>
                <p:cNvPr id="212" name="Arco 26">
                  <a:extLst>
                    <a:ext uri="{FF2B5EF4-FFF2-40B4-BE49-F238E27FC236}">
                      <a16:creationId xmlns:a16="http://schemas.microsoft.com/office/drawing/2014/main" id="{A151C2E0-8C74-E74F-B42E-86B99A6BB046}"/>
                    </a:ext>
                  </a:extLst>
                </p:cNvPr>
                <p:cNvSpPr/>
                <p:nvPr/>
              </p:nvSpPr>
              <p:spPr>
                <a:xfrm flipV="1">
                  <a:off x="1095269" y="4709671"/>
                  <a:ext cx="248969" cy="331757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</p:grpSp>
        </p:grpSp>
        <p:cxnSp>
          <p:nvCxnSpPr>
            <p:cNvPr id="208" name="Conector recto 38">
              <a:extLst>
                <a:ext uri="{FF2B5EF4-FFF2-40B4-BE49-F238E27FC236}">
                  <a16:creationId xmlns:a16="http://schemas.microsoft.com/office/drawing/2014/main" id="{97AA1FE1-F76E-114A-8F02-C3B6ED2284EF}"/>
                </a:ext>
              </a:extLst>
            </p:cNvPr>
            <p:cNvCxnSpPr>
              <a:cxnSpLocks/>
              <a:stCxn id="209" idx="6"/>
            </p:cNvCxnSpPr>
            <p:nvPr/>
          </p:nvCxnSpPr>
          <p:spPr>
            <a:xfrm>
              <a:off x="3282640" y="1079484"/>
              <a:ext cx="187395" cy="0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3" name="Grupo 310">
            <a:extLst>
              <a:ext uri="{FF2B5EF4-FFF2-40B4-BE49-F238E27FC236}">
                <a16:creationId xmlns:a16="http://schemas.microsoft.com/office/drawing/2014/main" id="{DF7542AB-F5E7-4050-9673-31FCB9B968F8}"/>
              </a:ext>
            </a:extLst>
          </p:cNvPr>
          <p:cNvGrpSpPr/>
          <p:nvPr/>
        </p:nvGrpSpPr>
        <p:grpSpPr>
          <a:xfrm rot="10800000">
            <a:off x="6699733" y="2238186"/>
            <a:ext cx="363420" cy="172118"/>
            <a:chOff x="3106615" y="993425"/>
            <a:chExt cx="363420" cy="172118"/>
          </a:xfrm>
        </p:grpSpPr>
        <p:grpSp>
          <p:nvGrpSpPr>
            <p:cNvPr id="224" name="Agrupar 51">
              <a:extLst>
                <a:ext uri="{FF2B5EF4-FFF2-40B4-BE49-F238E27FC236}">
                  <a16:creationId xmlns:a16="http://schemas.microsoft.com/office/drawing/2014/main" id="{0EDA3E10-2663-4F3B-BE24-7FB1EA41DE2C}"/>
                </a:ext>
              </a:extLst>
            </p:cNvPr>
            <p:cNvGrpSpPr/>
            <p:nvPr/>
          </p:nvGrpSpPr>
          <p:grpSpPr>
            <a:xfrm>
              <a:off x="3106615" y="993425"/>
              <a:ext cx="176025" cy="172118"/>
              <a:chOff x="513989" y="2970944"/>
              <a:chExt cx="713232" cy="713206"/>
            </a:xfrm>
          </p:grpSpPr>
          <p:sp>
            <p:nvSpPr>
              <p:cNvPr id="226" name="Elipse 24">
                <a:extLst>
                  <a:ext uri="{FF2B5EF4-FFF2-40B4-BE49-F238E27FC236}">
                    <a16:creationId xmlns:a16="http://schemas.microsoft.com/office/drawing/2014/main" id="{8E871437-3E83-404A-B6BB-F43E1C9F443C}"/>
                  </a:ext>
                </a:extLst>
              </p:cNvPr>
              <p:cNvSpPr/>
              <p:nvPr/>
            </p:nvSpPr>
            <p:spPr>
              <a:xfrm>
                <a:off x="513989" y="2970944"/>
                <a:ext cx="713232" cy="713206"/>
              </a:xfrm>
              <a:prstGeom prst="ellipse">
                <a:avLst/>
              </a:prstGeom>
              <a:solidFill>
                <a:srgbClr val="FFFF00"/>
              </a:solidFill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400"/>
              </a:p>
            </p:txBody>
          </p:sp>
          <p:grpSp>
            <p:nvGrpSpPr>
              <p:cNvPr id="227" name="Agrupar 50">
                <a:extLst>
                  <a:ext uri="{FF2B5EF4-FFF2-40B4-BE49-F238E27FC236}">
                    <a16:creationId xmlns:a16="http://schemas.microsoft.com/office/drawing/2014/main" id="{A3FA3BF7-6C19-49B7-A0B2-654E9B1493C2}"/>
                  </a:ext>
                </a:extLst>
              </p:cNvPr>
              <p:cNvGrpSpPr/>
              <p:nvPr/>
            </p:nvGrpSpPr>
            <p:grpSpPr>
              <a:xfrm>
                <a:off x="640043" y="3154486"/>
                <a:ext cx="473632" cy="331761"/>
                <a:chOff x="870606" y="4709671"/>
                <a:chExt cx="473632" cy="331761"/>
              </a:xfrm>
            </p:grpSpPr>
            <p:sp>
              <p:nvSpPr>
                <p:cNvPr id="228" name="Arco 25">
                  <a:extLst>
                    <a:ext uri="{FF2B5EF4-FFF2-40B4-BE49-F238E27FC236}">
                      <a16:creationId xmlns:a16="http://schemas.microsoft.com/office/drawing/2014/main" id="{A27D3C1E-B8B6-4BD1-886C-A01591D9C6C8}"/>
                    </a:ext>
                  </a:extLst>
                </p:cNvPr>
                <p:cNvSpPr/>
                <p:nvPr/>
              </p:nvSpPr>
              <p:spPr>
                <a:xfrm rot="10800000" flipV="1">
                  <a:off x="870606" y="4773149"/>
                  <a:ext cx="224651" cy="268283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  <p:sp>
              <p:nvSpPr>
                <p:cNvPr id="229" name="Arco 26">
                  <a:extLst>
                    <a:ext uri="{FF2B5EF4-FFF2-40B4-BE49-F238E27FC236}">
                      <a16:creationId xmlns:a16="http://schemas.microsoft.com/office/drawing/2014/main" id="{A7D70774-FD63-421D-BB93-39BD2E53C86C}"/>
                    </a:ext>
                  </a:extLst>
                </p:cNvPr>
                <p:cNvSpPr/>
                <p:nvPr/>
              </p:nvSpPr>
              <p:spPr>
                <a:xfrm flipV="1">
                  <a:off x="1095269" y="4709671"/>
                  <a:ext cx="248969" cy="331757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</p:grpSp>
        </p:grpSp>
        <p:cxnSp>
          <p:nvCxnSpPr>
            <p:cNvPr id="225" name="Conector recto 38">
              <a:extLst>
                <a:ext uri="{FF2B5EF4-FFF2-40B4-BE49-F238E27FC236}">
                  <a16:creationId xmlns:a16="http://schemas.microsoft.com/office/drawing/2014/main" id="{E16C299D-1758-4650-83C7-3C875BEA82BB}"/>
                </a:ext>
              </a:extLst>
            </p:cNvPr>
            <p:cNvCxnSpPr>
              <a:cxnSpLocks/>
              <a:stCxn id="226" idx="6"/>
            </p:cNvCxnSpPr>
            <p:nvPr/>
          </p:nvCxnSpPr>
          <p:spPr>
            <a:xfrm>
              <a:off x="3282640" y="1079484"/>
              <a:ext cx="187395" cy="0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D2EFC24B-BE05-7449-9A71-C87F0ACB8769}"/>
              </a:ext>
            </a:extLst>
          </p:cNvPr>
          <p:cNvSpPr txBox="1"/>
          <p:nvPr/>
        </p:nvSpPr>
        <p:spPr>
          <a:xfrm>
            <a:off x="147582" y="51941"/>
            <a:ext cx="872700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Type 6: No fault detection at all</a:t>
            </a:r>
          </a:p>
          <a:p>
            <a:pPr indent="457200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Type 6e: Relay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stuck due to current in the opposite direction in period 2 (case 14)</a:t>
            </a:r>
          </a:p>
          <a:p>
            <a:endParaRPr lang="en-US" dirty="0"/>
          </a:p>
          <a:p>
            <a:r>
              <a:rPr lang="en-US" dirty="0"/>
              <a:t>This happens when relay j is not sensitive in period 2 and currents go in the same direction </a:t>
            </a:r>
          </a:p>
          <a:p>
            <a:r>
              <a:rPr lang="en-US" dirty="0"/>
              <a:t>in period 2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70" name="Arco 180">
            <a:extLst>
              <a:ext uri="{FF2B5EF4-FFF2-40B4-BE49-F238E27FC236}">
                <a16:creationId xmlns:a16="http://schemas.microsoft.com/office/drawing/2014/main" id="{D75A8373-02F8-2149-AA4C-2D3FC7F01A6D}"/>
              </a:ext>
            </a:extLst>
          </p:cNvPr>
          <p:cNvSpPr/>
          <p:nvPr/>
        </p:nvSpPr>
        <p:spPr>
          <a:xfrm flipV="1">
            <a:off x="4644252" y="3703481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171" name="Arco 181">
            <a:extLst>
              <a:ext uri="{FF2B5EF4-FFF2-40B4-BE49-F238E27FC236}">
                <a16:creationId xmlns:a16="http://schemas.microsoft.com/office/drawing/2014/main" id="{D719BD59-EBBB-2145-A866-7F645B6410BC}"/>
              </a:ext>
            </a:extLst>
          </p:cNvPr>
          <p:cNvSpPr/>
          <p:nvPr/>
        </p:nvSpPr>
        <p:spPr>
          <a:xfrm flipV="1">
            <a:off x="4601704" y="3703480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172" name="Arco 184">
            <a:extLst>
              <a:ext uri="{FF2B5EF4-FFF2-40B4-BE49-F238E27FC236}">
                <a16:creationId xmlns:a16="http://schemas.microsoft.com/office/drawing/2014/main" id="{8CCB0576-1E15-2C40-AC49-E07B07DD4D9B}"/>
              </a:ext>
            </a:extLst>
          </p:cNvPr>
          <p:cNvSpPr/>
          <p:nvPr/>
        </p:nvSpPr>
        <p:spPr>
          <a:xfrm flipV="1">
            <a:off x="4559157" y="3703479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173" name="Arco 161">
            <a:extLst>
              <a:ext uri="{FF2B5EF4-FFF2-40B4-BE49-F238E27FC236}">
                <a16:creationId xmlns:a16="http://schemas.microsoft.com/office/drawing/2014/main" id="{DC67B6AE-1937-C647-ACA2-9F782EBE38DC}"/>
              </a:ext>
            </a:extLst>
          </p:cNvPr>
          <p:cNvSpPr/>
          <p:nvPr/>
        </p:nvSpPr>
        <p:spPr>
          <a:xfrm flipV="1">
            <a:off x="5920134" y="3706381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174" name="Arco 163">
            <a:extLst>
              <a:ext uri="{FF2B5EF4-FFF2-40B4-BE49-F238E27FC236}">
                <a16:creationId xmlns:a16="http://schemas.microsoft.com/office/drawing/2014/main" id="{44F2F560-2936-624E-B290-40661D63F984}"/>
              </a:ext>
            </a:extLst>
          </p:cNvPr>
          <p:cNvSpPr/>
          <p:nvPr/>
        </p:nvSpPr>
        <p:spPr>
          <a:xfrm flipV="1">
            <a:off x="5877586" y="3706380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175" name="Arco 169">
            <a:extLst>
              <a:ext uri="{FF2B5EF4-FFF2-40B4-BE49-F238E27FC236}">
                <a16:creationId xmlns:a16="http://schemas.microsoft.com/office/drawing/2014/main" id="{1E73063C-16C3-6D4F-8E15-9D1C008DAE8F}"/>
              </a:ext>
            </a:extLst>
          </p:cNvPr>
          <p:cNvSpPr/>
          <p:nvPr/>
        </p:nvSpPr>
        <p:spPr>
          <a:xfrm flipV="1">
            <a:off x="5835039" y="3706379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cxnSp>
        <p:nvCxnSpPr>
          <p:cNvPr id="176" name="Conector recto 145">
            <a:extLst>
              <a:ext uri="{FF2B5EF4-FFF2-40B4-BE49-F238E27FC236}">
                <a16:creationId xmlns:a16="http://schemas.microsoft.com/office/drawing/2014/main" id="{DF615C82-FD7E-874D-89BD-C5A1DAF24C36}"/>
              </a:ext>
            </a:extLst>
          </p:cNvPr>
          <p:cNvCxnSpPr>
            <a:cxnSpLocks/>
            <a:stCxn id="221" idx="1"/>
            <a:endCxn id="204" idx="3"/>
          </p:cNvCxnSpPr>
          <p:nvPr/>
        </p:nvCxnSpPr>
        <p:spPr>
          <a:xfrm flipH="1">
            <a:off x="3768940" y="3992955"/>
            <a:ext cx="3030416" cy="6941"/>
          </a:xfrm>
          <a:prstGeom prst="line">
            <a:avLst/>
          </a:prstGeom>
          <a:ln w="63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Rectángulo 146">
            <a:extLst>
              <a:ext uri="{FF2B5EF4-FFF2-40B4-BE49-F238E27FC236}">
                <a16:creationId xmlns:a16="http://schemas.microsoft.com/office/drawing/2014/main" id="{B8EFC017-D9F0-504F-87B9-4F76E6B7D8FA}"/>
              </a:ext>
            </a:extLst>
          </p:cNvPr>
          <p:cNvSpPr/>
          <p:nvPr/>
        </p:nvSpPr>
        <p:spPr>
          <a:xfrm rot="5400000">
            <a:off x="5656458" y="3924323"/>
            <a:ext cx="124994" cy="1107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178" name="Rectángulo 149">
            <a:extLst>
              <a:ext uri="{FF2B5EF4-FFF2-40B4-BE49-F238E27FC236}">
                <a16:creationId xmlns:a16="http://schemas.microsoft.com/office/drawing/2014/main" id="{09E891E2-8F71-7D49-87F7-FD22FEA3441A}"/>
              </a:ext>
            </a:extLst>
          </p:cNvPr>
          <p:cNvSpPr/>
          <p:nvPr/>
        </p:nvSpPr>
        <p:spPr>
          <a:xfrm rot="5400000">
            <a:off x="4752096" y="3934077"/>
            <a:ext cx="124994" cy="110707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179" name="Elipse 158">
            <a:extLst>
              <a:ext uri="{FF2B5EF4-FFF2-40B4-BE49-F238E27FC236}">
                <a16:creationId xmlns:a16="http://schemas.microsoft.com/office/drawing/2014/main" id="{05E91E46-CFE4-AE46-A668-DD41D661CBB4}"/>
              </a:ext>
            </a:extLst>
          </p:cNvPr>
          <p:cNvSpPr/>
          <p:nvPr/>
        </p:nvSpPr>
        <p:spPr>
          <a:xfrm rot="10800000">
            <a:off x="4438437" y="3456215"/>
            <a:ext cx="241439" cy="25324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/>
          </a:p>
        </p:txBody>
      </p:sp>
      <p:cxnSp>
        <p:nvCxnSpPr>
          <p:cNvPr id="180" name="Conector recto 159">
            <a:extLst>
              <a:ext uri="{FF2B5EF4-FFF2-40B4-BE49-F238E27FC236}">
                <a16:creationId xmlns:a16="http://schemas.microsoft.com/office/drawing/2014/main" id="{0E986291-D470-6441-94E5-79B40F5B52D5}"/>
              </a:ext>
            </a:extLst>
          </p:cNvPr>
          <p:cNvCxnSpPr>
            <a:cxnSpLocks/>
            <a:stCxn id="172" idx="0"/>
          </p:cNvCxnSpPr>
          <p:nvPr/>
        </p:nvCxnSpPr>
        <p:spPr>
          <a:xfrm flipV="1">
            <a:off x="4559157" y="3703481"/>
            <a:ext cx="0" cy="171785"/>
          </a:xfrm>
          <a:prstGeom prst="line">
            <a:avLst/>
          </a:prstGeom>
          <a:ln w="127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1" name="CuadroTexto 160">
            <a:extLst>
              <a:ext uri="{FF2B5EF4-FFF2-40B4-BE49-F238E27FC236}">
                <a16:creationId xmlns:a16="http://schemas.microsoft.com/office/drawing/2014/main" id="{6F139FB9-AEE7-3C4C-A670-914DA36ADEDF}"/>
              </a:ext>
            </a:extLst>
          </p:cNvPr>
          <p:cNvSpPr txBox="1"/>
          <p:nvPr/>
        </p:nvSpPr>
        <p:spPr>
          <a:xfrm>
            <a:off x="4397187" y="3421803"/>
            <a:ext cx="318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>
                <a:latin typeface="CMU Serif Upright Italic Uprigh" panose="02000603000000000000" pitchFamily="2" charset="0"/>
                <a:ea typeface="CMU Serif Upright Italic Uprigh" panose="02000603000000000000" pitchFamily="2" charset="0"/>
                <a:cs typeface="CMU Serif Upright Italic Uprigh" panose="02000603000000000000" pitchFamily="2" charset="0"/>
              </a:rPr>
              <a:t>i</a:t>
            </a:r>
            <a:endParaRPr lang="en-US" sz="1400" b="1" dirty="0">
              <a:latin typeface="CMU Serif Upright Italic Uprigh" panose="02000603000000000000" pitchFamily="2" charset="0"/>
              <a:ea typeface="CMU Serif Upright Italic Uprigh" panose="02000603000000000000" pitchFamily="2" charset="0"/>
              <a:cs typeface="CMU Serif Upright Italic Uprigh" panose="02000603000000000000" pitchFamily="2" charset="0"/>
            </a:endParaRPr>
          </a:p>
        </p:txBody>
      </p:sp>
      <p:sp>
        <p:nvSpPr>
          <p:cNvPr id="182" name="Elipse 155">
            <a:extLst>
              <a:ext uri="{FF2B5EF4-FFF2-40B4-BE49-F238E27FC236}">
                <a16:creationId xmlns:a16="http://schemas.microsoft.com/office/drawing/2014/main" id="{060934CB-76B0-0443-8B16-94E8921C270F}"/>
              </a:ext>
            </a:extLst>
          </p:cNvPr>
          <p:cNvSpPr/>
          <p:nvPr/>
        </p:nvSpPr>
        <p:spPr>
          <a:xfrm rot="10800000">
            <a:off x="5842936" y="3496853"/>
            <a:ext cx="241439" cy="25324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/>
          </a:p>
        </p:txBody>
      </p:sp>
      <p:cxnSp>
        <p:nvCxnSpPr>
          <p:cNvPr id="183" name="Conector recto 156">
            <a:extLst>
              <a:ext uri="{FF2B5EF4-FFF2-40B4-BE49-F238E27FC236}">
                <a16:creationId xmlns:a16="http://schemas.microsoft.com/office/drawing/2014/main" id="{14429AA4-254A-F24E-A1A2-5868CCB55A5D}"/>
              </a:ext>
            </a:extLst>
          </p:cNvPr>
          <p:cNvCxnSpPr/>
          <p:nvPr/>
        </p:nvCxnSpPr>
        <p:spPr>
          <a:xfrm flipV="1">
            <a:off x="5956832" y="3744119"/>
            <a:ext cx="0" cy="171785"/>
          </a:xfrm>
          <a:prstGeom prst="line">
            <a:avLst/>
          </a:prstGeom>
          <a:ln w="127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4" name="CuadroTexto 205">
            <a:extLst>
              <a:ext uri="{FF2B5EF4-FFF2-40B4-BE49-F238E27FC236}">
                <a16:creationId xmlns:a16="http://schemas.microsoft.com/office/drawing/2014/main" id="{DC8129BF-249D-0B45-A6F1-0C2D146153AE}"/>
              </a:ext>
            </a:extLst>
          </p:cNvPr>
          <p:cNvSpPr txBox="1"/>
          <p:nvPr/>
        </p:nvSpPr>
        <p:spPr>
          <a:xfrm>
            <a:off x="3497722" y="3155377"/>
            <a:ext cx="750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MU Serif Roman"/>
                <a:cs typeface="CMU Serif Roman"/>
              </a:rPr>
              <a:t>Backup </a:t>
            </a:r>
            <a:br>
              <a:rPr lang="en-US" sz="900" dirty="0">
                <a:latin typeface="CMU Serif Roman"/>
                <a:cs typeface="CMU Serif Roman"/>
              </a:rPr>
            </a:br>
            <a:r>
              <a:rPr lang="en-US" sz="900" dirty="0">
                <a:latin typeface="CMU Serif Roman"/>
                <a:cs typeface="CMU Serif Roman"/>
              </a:rPr>
              <a:t>Relay</a:t>
            </a:r>
            <a:r>
              <a:rPr lang="en-US" sz="900" i="1" dirty="0">
                <a:latin typeface="CMU Serif Roman"/>
                <a:cs typeface="CMU Serif Roman"/>
              </a:rPr>
              <a:t> C </a:t>
            </a:r>
            <a:endParaRPr lang="en-US" sz="900" i="1" baseline="-25000" dirty="0">
              <a:latin typeface="CMU Serif Roman"/>
              <a:cs typeface="CMU Serif Roman"/>
            </a:endParaRPr>
          </a:p>
        </p:txBody>
      </p:sp>
      <p:sp>
        <p:nvSpPr>
          <p:cNvPr id="185" name="CuadroTexto 339">
            <a:extLst>
              <a:ext uri="{FF2B5EF4-FFF2-40B4-BE49-F238E27FC236}">
                <a16:creationId xmlns:a16="http://schemas.microsoft.com/office/drawing/2014/main" id="{D3F8D9E7-FC36-A64F-9BA4-CD0CC5AE7030}"/>
              </a:ext>
            </a:extLst>
          </p:cNvPr>
          <p:cNvSpPr txBox="1"/>
          <p:nvPr/>
        </p:nvSpPr>
        <p:spPr>
          <a:xfrm>
            <a:off x="6598608" y="3132077"/>
            <a:ext cx="810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MU Serif Roman"/>
                <a:cs typeface="CMU Serif Roman"/>
              </a:rPr>
              <a:t>Backup </a:t>
            </a:r>
          </a:p>
          <a:p>
            <a:r>
              <a:rPr lang="en-US" sz="900" dirty="0">
                <a:latin typeface="CMU Serif Roman"/>
                <a:cs typeface="CMU Serif Roman"/>
              </a:rPr>
              <a:t>Relay </a:t>
            </a:r>
            <a:r>
              <a:rPr lang="en-US" sz="900" i="1" dirty="0">
                <a:latin typeface="CMU Serif Roman"/>
                <a:cs typeface="CMU Serif Roman"/>
              </a:rPr>
              <a:t>D</a:t>
            </a:r>
            <a:r>
              <a:rPr lang="en-US" sz="900" dirty="0">
                <a:latin typeface="CMU Serif Roman"/>
                <a:cs typeface="CMU Serif Roman"/>
              </a:rPr>
              <a:t>  </a:t>
            </a:r>
            <a:endParaRPr lang="en-US" sz="900" i="1" baseline="-25000" dirty="0">
              <a:latin typeface="CMU Serif Roman"/>
              <a:cs typeface="CMU Serif Roman"/>
            </a:endParaRPr>
          </a:p>
        </p:txBody>
      </p:sp>
      <p:sp>
        <p:nvSpPr>
          <p:cNvPr id="186" name="CuadroTexto 364">
            <a:extLst>
              <a:ext uri="{FF2B5EF4-FFF2-40B4-BE49-F238E27FC236}">
                <a16:creationId xmlns:a16="http://schemas.microsoft.com/office/drawing/2014/main" id="{E58DBB2B-C93E-614B-ADFF-C4A45AFF01DC}"/>
              </a:ext>
            </a:extLst>
          </p:cNvPr>
          <p:cNvSpPr txBox="1"/>
          <p:nvPr/>
        </p:nvSpPr>
        <p:spPr>
          <a:xfrm>
            <a:off x="4248134" y="3127335"/>
            <a:ext cx="705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MU Serif Roman"/>
                <a:cs typeface="CMU Serif Roman"/>
              </a:rPr>
              <a:t>Primary              </a:t>
            </a:r>
          </a:p>
          <a:p>
            <a:r>
              <a:rPr lang="en-US" sz="900" dirty="0">
                <a:latin typeface="CMU Serif Roman"/>
                <a:cs typeface="CMU Serif Roman"/>
              </a:rPr>
              <a:t>Relay </a:t>
            </a:r>
            <a:r>
              <a:rPr lang="en-US" sz="900" i="1" dirty="0">
                <a:latin typeface="CMU Serif Roman"/>
                <a:cs typeface="CMU Serif Roman"/>
              </a:rPr>
              <a:t>A</a:t>
            </a:r>
            <a:endParaRPr lang="en-US" sz="1050" b="1" i="1" baseline="-25000" dirty="0">
              <a:solidFill>
                <a:srgbClr val="FF0000"/>
              </a:solidFill>
              <a:latin typeface="CMU Serif Roman"/>
              <a:cs typeface="CMU Serif Roman"/>
            </a:endParaRPr>
          </a:p>
        </p:txBody>
      </p:sp>
      <p:sp>
        <p:nvSpPr>
          <p:cNvPr id="187" name="CuadroTexto 364">
            <a:extLst>
              <a:ext uri="{FF2B5EF4-FFF2-40B4-BE49-F238E27FC236}">
                <a16:creationId xmlns:a16="http://schemas.microsoft.com/office/drawing/2014/main" id="{5B360C87-C43C-8842-A5EF-4E975177164D}"/>
              </a:ext>
            </a:extLst>
          </p:cNvPr>
          <p:cNvSpPr txBox="1"/>
          <p:nvPr/>
        </p:nvSpPr>
        <p:spPr>
          <a:xfrm>
            <a:off x="5637808" y="3130104"/>
            <a:ext cx="705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MU Serif Roman"/>
                <a:cs typeface="CMU Serif Roman"/>
              </a:rPr>
              <a:t>Primary              </a:t>
            </a:r>
          </a:p>
          <a:p>
            <a:r>
              <a:rPr lang="en-US" sz="900" dirty="0">
                <a:latin typeface="CMU Serif Roman"/>
                <a:cs typeface="CMU Serif Roman"/>
              </a:rPr>
              <a:t>Relay </a:t>
            </a:r>
            <a:r>
              <a:rPr lang="en-US" sz="900" i="1" dirty="0">
                <a:latin typeface="CMU Serif Roman"/>
                <a:cs typeface="CMU Serif Roman"/>
              </a:rPr>
              <a:t>B</a:t>
            </a:r>
            <a:endParaRPr lang="en-US" sz="1050" b="1" i="1" baseline="-25000" dirty="0">
              <a:solidFill>
                <a:srgbClr val="FF0000"/>
              </a:solidFill>
              <a:latin typeface="CMU Serif Roman"/>
              <a:cs typeface="CMU Serif Roman"/>
            </a:endParaRPr>
          </a:p>
        </p:txBody>
      </p:sp>
      <p:grpSp>
        <p:nvGrpSpPr>
          <p:cNvPr id="188" name="Grupo 388">
            <a:extLst>
              <a:ext uri="{FF2B5EF4-FFF2-40B4-BE49-F238E27FC236}">
                <a16:creationId xmlns:a16="http://schemas.microsoft.com/office/drawing/2014/main" id="{9CFDDEE9-A6C0-E94E-A980-1D73C1F8463D}"/>
              </a:ext>
            </a:extLst>
          </p:cNvPr>
          <p:cNvGrpSpPr/>
          <p:nvPr/>
        </p:nvGrpSpPr>
        <p:grpSpPr>
          <a:xfrm>
            <a:off x="4105146" y="3701083"/>
            <a:ext cx="363420" cy="172118"/>
            <a:chOff x="3106615" y="993425"/>
            <a:chExt cx="363420" cy="172118"/>
          </a:xfrm>
        </p:grpSpPr>
        <p:grpSp>
          <p:nvGrpSpPr>
            <p:cNvPr id="189" name="Agrupar 51">
              <a:extLst>
                <a:ext uri="{FF2B5EF4-FFF2-40B4-BE49-F238E27FC236}">
                  <a16:creationId xmlns:a16="http://schemas.microsoft.com/office/drawing/2014/main" id="{CF5A3B82-1152-6045-8A1E-9D08ED42097F}"/>
                </a:ext>
              </a:extLst>
            </p:cNvPr>
            <p:cNvGrpSpPr/>
            <p:nvPr/>
          </p:nvGrpSpPr>
          <p:grpSpPr>
            <a:xfrm>
              <a:off x="3106615" y="993425"/>
              <a:ext cx="176025" cy="172118"/>
              <a:chOff x="513989" y="2970944"/>
              <a:chExt cx="713232" cy="713206"/>
            </a:xfrm>
          </p:grpSpPr>
          <p:sp>
            <p:nvSpPr>
              <p:cNvPr id="191" name="Elipse 24">
                <a:extLst>
                  <a:ext uri="{FF2B5EF4-FFF2-40B4-BE49-F238E27FC236}">
                    <a16:creationId xmlns:a16="http://schemas.microsoft.com/office/drawing/2014/main" id="{74F3BF7B-9BB0-0844-88B3-2D40E1709EF4}"/>
                  </a:ext>
                </a:extLst>
              </p:cNvPr>
              <p:cNvSpPr/>
              <p:nvPr/>
            </p:nvSpPr>
            <p:spPr>
              <a:xfrm>
                <a:off x="513989" y="2970944"/>
                <a:ext cx="713232" cy="713206"/>
              </a:xfrm>
              <a:prstGeom prst="ellipse">
                <a:avLst/>
              </a:prstGeom>
              <a:solidFill>
                <a:srgbClr val="FFFF00"/>
              </a:solidFill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400"/>
              </a:p>
            </p:txBody>
          </p:sp>
          <p:grpSp>
            <p:nvGrpSpPr>
              <p:cNvPr id="192" name="Agrupar 50">
                <a:extLst>
                  <a:ext uri="{FF2B5EF4-FFF2-40B4-BE49-F238E27FC236}">
                    <a16:creationId xmlns:a16="http://schemas.microsoft.com/office/drawing/2014/main" id="{6DFF70C3-3205-C34E-BE8C-054DA0D05C1D}"/>
                  </a:ext>
                </a:extLst>
              </p:cNvPr>
              <p:cNvGrpSpPr/>
              <p:nvPr/>
            </p:nvGrpSpPr>
            <p:grpSpPr>
              <a:xfrm>
                <a:off x="640043" y="3154486"/>
                <a:ext cx="473632" cy="331761"/>
                <a:chOff x="870606" y="4709671"/>
                <a:chExt cx="473632" cy="331761"/>
              </a:xfrm>
            </p:grpSpPr>
            <p:sp>
              <p:nvSpPr>
                <p:cNvPr id="193" name="Arco 25">
                  <a:extLst>
                    <a:ext uri="{FF2B5EF4-FFF2-40B4-BE49-F238E27FC236}">
                      <a16:creationId xmlns:a16="http://schemas.microsoft.com/office/drawing/2014/main" id="{EBF95050-1E04-F344-9EB3-C4CE3D74BD64}"/>
                    </a:ext>
                  </a:extLst>
                </p:cNvPr>
                <p:cNvSpPr/>
                <p:nvPr/>
              </p:nvSpPr>
              <p:spPr>
                <a:xfrm rot="10800000" flipV="1">
                  <a:off x="870606" y="4773149"/>
                  <a:ext cx="224651" cy="268283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  <p:sp>
              <p:nvSpPr>
                <p:cNvPr id="194" name="Arco 26">
                  <a:extLst>
                    <a:ext uri="{FF2B5EF4-FFF2-40B4-BE49-F238E27FC236}">
                      <a16:creationId xmlns:a16="http://schemas.microsoft.com/office/drawing/2014/main" id="{F50B3DDE-2BB7-3249-9C4F-C4E6A1CD1F44}"/>
                    </a:ext>
                  </a:extLst>
                </p:cNvPr>
                <p:cNvSpPr/>
                <p:nvPr/>
              </p:nvSpPr>
              <p:spPr>
                <a:xfrm flipV="1">
                  <a:off x="1095269" y="4709671"/>
                  <a:ext cx="248969" cy="331757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</p:grpSp>
        </p:grpSp>
        <p:cxnSp>
          <p:nvCxnSpPr>
            <p:cNvPr id="190" name="Conector recto 38">
              <a:extLst>
                <a:ext uri="{FF2B5EF4-FFF2-40B4-BE49-F238E27FC236}">
                  <a16:creationId xmlns:a16="http://schemas.microsoft.com/office/drawing/2014/main" id="{9AAA73DB-F601-C84A-9E8C-563682BBDC36}"/>
                </a:ext>
              </a:extLst>
            </p:cNvPr>
            <p:cNvCxnSpPr>
              <a:cxnSpLocks/>
              <a:stCxn id="191" idx="6"/>
            </p:cNvCxnSpPr>
            <p:nvPr/>
          </p:nvCxnSpPr>
          <p:spPr>
            <a:xfrm>
              <a:off x="3282640" y="1079484"/>
              <a:ext cx="187395" cy="0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5" name="Conector recto 257">
            <a:extLst>
              <a:ext uri="{FF2B5EF4-FFF2-40B4-BE49-F238E27FC236}">
                <a16:creationId xmlns:a16="http://schemas.microsoft.com/office/drawing/2014/main" id="{C1002B1E-B36E-D341-B6B5-2664B33C6954}"/>
              </a:ext>
            </a:extLst>
          </p:cNvPr>
          <p:cNvCxnSpPr>
            <a:cxnSpLocks/>
          </p:cNvCxnSpPr>
          <p:nvPr/>
        </p:nvCxnSpPr>
        <p:spPr>
          <a:xfrm flipV="1">
            <a:off x="5278864" y="3987004"/>
            <a:ext cx="167164" cy="207844"/>
          </a:xfrm>
          <a:prstGeom prst="line">
            <a:avLst/>
          </a:prstGeom>
          <a:ln w="12700" cmpd="sng">
            <a:solidFill>
              <a:srgbClr val="FF000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6" name="CuadroTexto 160">
            <a:extLst>
              <a:ext uri="{FF2B5EF4-FFF2-40B4-BE49-F238E27FC236}">
                <a16:creationId xmlns:a16="http://schemas.microsoft.com/office/drawing/2014/main" id="{D255D2A8-44D1-EE42-9D1F-F473B8CD479F}"/>
              </a:ext>
            </a:extLst>
          </p:cNvPr>
          <p:cNvSpPr txBox="1"/>
          <p:nvPr/>
        </p:nvSpPr>
        <p:spPr>
          <a:xfrm>
            <a:off x="5796916" y="3446400"/>
            <a:ext cx="318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CMU Serif Upright Italic Uprigh" panose="02000603000000000000" pitchFamily="2" charset="0"/>
                <a:ea typeface="CMU Serif Upright Italic Uprigh" panose="02000603000000000000" pitchFamily="2" charset="0"/>
                <a:cs typeface="CMU Serif Upright Italic Uprigh" panose="02000603000000000000" pitchFamily="2" charset="0"/>
              </a:rPr>
              <a:t>q</a:t>
            </a:r>
          </a:p>
        </p:txBody>
      </p:sp>
      <p:sp>
        <p:nvSpPr>
          <p:cNvPr id="197" name="Arco 180">
            <a:extLst>
              <a:ext uri="{FF2B5EF4-FFF2-40B4-BE49-F238E27FC236}">
                <a16:creationId xmlns:a16="http://schemas.microsoft.com/office/drawing/2014/main" id="{53CEB54B-D05F-9F4B-AE89-9F6CD3C347FE}"/>
              </a:ext>
            </a:extLst>
          </p:cNvPr>
          <p:cNvSpPr/>
          <p:nvPr/>
        </p:nvSpPr>
        <p:spPr>
          <a:xfrm flipV="1">
            <a:off x="3903445" y="3719513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198" name="Arco 181">
            <a:extLst>
              <a:ext uri="{FF2B5EF4-FFF2-40B4-BE49-F238E27FC236}">
                <a16:creationId xmlns:a16="http://schemas.microsoft.com/office/drawing/2014/main" id="{F208E9D5-9878-8644-95BB-6AC065B61DC7}"/>
              </a:ext>
            </a:extLst>
          </p:cNvPr>
          <p:cNvSpPr/>
          <p:nvPr/>
        </p:nvSpPr>
        <p:spPr>
          <a:xfrm flipV="1">
            <a:off x="3860897" y="3719512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199" name="Arco 184">
            <a:extLst>
              <a:ext uri="{FF2B5EF4-FFF2-40B4-BE49-F238E27FC236}">
                <a16:creationId xmlns:a16="http://schemas.microsoft.com/office/drawing/2014/main" id="{CEAE94DC-B7F6-DA43-AD30-D8E09F3310C5}"/>
              </a:ext>
            </a:extLst>
          </p:cNvPr>
          <p:cNvSpPr/>
          <p:nvPr/>
        </p:nvSpPr>
        <p:spPr>
          <a:xfrm flipV="1">
            <a:off x="3818350" y="3719511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00" name="Rectángulo 149">
            <a:extLst>
              <a:ext uri="{FF2B5EF4-FFF2-40B4-BE49-F238E27FC236}">
                <a16:creationId xmlns:a16="http://schemas.microsoft.com/office/drawing/2014/main" id="{D6DC9A80-E98A-1944-8791-9B901FFB5CA5}"/>
              </a:ext>
            </a:extLst>
          </p:cNvPr>
          <p:cNvSpPr/>
          <p:nvPr/>
        </p:nvSpPr>
        <p:spPr>
          <a:xfrm rot="5400000">
            <a:off x="4011289" y="3937107"/>
            <a:ext cx="124994" cy="110707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01" name="Elipse 158">
            <a:extLst>
              <a:ext uri="{FF2B5EF4-FFF2-40B4-BE49-F238E27FC236}">
                <a16:creationId xmlns:a16="http://schemas.microsoft.com/office/drawing/2014/main" id="{998F5B9B-89FB-6244-BC7F-3F154D137164}"/>
              </a:ext>
            </a:extLst>
          </p:cNvPr>
          <p:cNvSpPr/>
          <p:nvPr/>
        </p:nvSpPr>
        <p:spPr>
          <a:xfrm rot="10800000">
            <a:off x="3697630" y="3472247"/>
            <a:ext cx="241439" cy="25324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/>
          </a:p>
        </p:txBody>
      </p:sp>
      <p:cxnSp>
        <p:nvCxnSpPr>
          <p:cNvPr id="202" name="Conector recto 159">
            <a:extLst>
              <a:ext uri="{FF2B5EF4-FFF2-40B4-BE49-F238E27FC236}">
                <a16:creationId xmlns:a16="http://schemas.microsoft.com/office/drawing/2014/main" id="{B8D92D00-76D3-DD4A-BFBE-A97BB658DBBC}"/>
              </a:ext>
            </a:extLst>
          </p:cNvPr>
          <p:cNvCxnSpPr>
            <a:cxnSpLocks/>
            <a:stCxn id="199" idx="0"/>
          </p:cNvCxnSpPr>
          <p:nvPr/>
        </p:nvCxnSpPr>
        <p:spPr>
          <a:xfrm flipV="1">
            <a:off x="3818350" y="3719513"/>
            <a:ext cx="0" cy="171785"/>
          </a:xfrm>
          <a:prstGeom prst="line">
            <a:avLst/>
          </a:prstGeom>
          <a:ln w="127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3" name="CuadroTexto 160">
            <a:extLst>
              <a:ext uri="{FF2B5EF4-FFF2-40B4-BE49-F238E27FC236}">
                <a16:creationId xmlns:a16="http://schemas.microsoft.com/office/drawing/2014/main" id="{CAC1BDDB-6652-E04E-84B1-31A001438BAD}"/>
              </a:ext>
            </a:extLst>
          </p:cNvPr>
          <p:cNvSpPr txBox="1"/>
          <p:nvPr/>
        </p:nvSpPr>
        <p:spPr>
          <a:xfrm>
            <a:off x="3677156" y="3431557"/>
            <a:ext cx="318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CMU Serif Upright Italic Uprigh" panose="02000603000000000000" pitchFamily="2" charset="0"/>
                <a:ea typeface="CMU Serif Upright Italic Uprigh" panose="02000603000000000000" pitchFamily="2" charset="0"/>
                <a:cs typeface="CMU Serif Upright Italic Uprigh" panose="02000603000000000000" pitchFamily="2" charset="0"/>
              </a:rPr>
              <a:t>j</a:t>
            </a:r>
          </a:p>
        </p:txBody>
      </p:sp>
      <p:sp>
        <p:nvSpPr>
          <p:cNvPr id="204" name="Rectángulo 141">
            <a:extLst>
              <a:ext uri="{FF2B5EF4-FFF2-40B4-BE49-F238E27FC236}">
                <a16:creationId xmlns:a16="http://schemas.microsoft.com/office/drawing/2014/main" id="{3F00123F-0985-B146-8DA4-741BA72C0E22}"/>
              </a:ext>
            </a:extLst>
          </p:cNvPr>
          <p:cNvSpPr/>
          <p:nvPr/>
        </p:nvSpPr>
        <p:spPr>
          <a:xfrm>
            <a:off x="3723221" y="3869769"/>
            <a:ext cx="45719" cy="260253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05" name="Arco 161">
            <a:extLst>
              <a:ext uri="{FF2B5EF4-FFF2-40B4-BE49-F238E27FC236}">
                <a16:creationId xmlns:a16="http://schemas.microsoft.com/office/drawing/2014/main" id="{75969A07-C3CF-834E-8CAB-DA4A60751978}"/>
              </a:ext>
            </a:extLst>
          </p:cNvPr>
          <p:cNvSpPr/>
          <p:nvPr/>
        </p:nvSpPr>
        <p:spPr>
          <a:xfrm flipV="1">
            <a:off x="6692956" y="3702177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13" name="Arco 163">
            <a:extLst>
              <a:ext uri="{FF2B5EF4-FFF2-40B4-BE49-F238E27FC236}">
                <a16:creationId xmlns:a16="http://schemas.microsoft.com/office/drawing/2014/main" id="{FF8F8834-2FDC-D045-A1A8-2B3DE1C39468}"/>
              </a:ext>
            </a:extLst>
          </p:cNvPr>
          <p:cNvSpPr/>
          <p:nvPr/>
        </p:nvSpPr>
        <p:spPr>
          <a:xfrm flipV="1">
            <a:off x="6650408" y="3702176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14" name="Arco 169">
            <a:extLst>
              <a:ext uri="{FF2B5EF4-FFF2-40B4-BE49-F238E27FC236}">
                <a16:creationId xmlns:a16="http://schemas.microsoft.com/office/drawing/2014/main" id="{EC6EBB64-6D77-BF4D-A6BE-2A60029636A6}"/>
              </a:ext>
            </a:extLst>
          </p:cNvPr>
          <p:cNvSpPr/>
          <p:nvPr/>
        </p:nvSpPr>
        <p:spPr>
          <a:xfrm flipV="1">
            <a:off x="6607861" y="3702175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15" name="Rectángulo 146">
            <a:extLst>
              <a:ext uri="{FF2B5EF4-FFF2-40B4-BE49-F238E27FC236}">
                <a16:creationId xmlns:a16="http://schemas.microsoft.com/office/drawing/2014/main" id="{E47C0945-214F-0F46-9DE0-24DF68555044}"/>
              </a:ext>
            </a:extLst>
          </p:cNvPr>
          <p:cNvSpPr/>
          <p:nvPr/>
        </p:nvSpPr>
        <p:spPr>
          <a:xfrm rot="5400000">
            <a:off x="6429280" y="3940591"/>
            <a:ext cx="124994" cy="11070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16" name="Elipse 155">
            <a:extLst>
              <a:ext uri="{FF2B5EF4-FFF2-40B4-BE49-F238E27FC236}">
                <a16:creationId xmlns:a16="http://schemas.microsoft.com/office/drawing/2014/main" id="{70FC5818-28B7-7E48-8FEE-88950C3CA3F3}"/>
              </a:ext>
            </a:extLst>
          </p:cNvPr>
          <p:cNvSpPr/>
          <p:nvPr/>
        </p:nvSpPr>
        <p:spPr>
          <a:xfrm rot="10800000">
            <a:off x="6615758" y="3492649"/>
            <a:ext cx="241439" cy="25324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/>
          </a:p>
        </p:txBody>
      </p:sp>
      <p:cxnSp>
        <p:nvCxnSpPr>
          <p:cNvPr id="217" name="Conector recto 156">
            <a:extLst>
              <a:ext uri="{FF2B5EF4-FFF2-40B4-BE49-F238E27FC236}">
                <a16:creationId xmlns:a16="http://schemas.microsoft.com/office/drawing/2014/main" id="{F72F97DF-ED04-8844-9ABE-93041119DDC6}"/>
              </a:ext>
            </a:extLst>
          </p:cNvPr>
          <p:cNvCxnSpPr/>
          <p:nvPr/>
        </p:nvCxnSpPr>
        <p:spPr>
          <a:xfrm flipV="1">
            <a:off x="6736478" y="3739915"/>
            <a:ext cx="0" cy="171785"/>
          </a:xfrm>
          <a:prstGeom prst="line">
            <a:avLst/>
          </a:prstGeom>
          <a:ln w="127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8" name="CuadroTexto 160">
            <a:extLst>
              <a:ext uri="{FF2B5EF4-FFF2-40B4-BE49-F238E27FC236}">
                <a16:creationId xmlns:a16="http://schemas.microsoft.com/office/drawing/2014/main" id="{F8D88BC4-6A6A-1E46-8541-A0E15C5DA98F}"/>
              </a:ext>
            </a:extLst>
          </p:cNvPr>
          <p:cNvSpPr txBox="1"/>
          <p:nvPr/>
        </p:nvSpPr>
        <p:spPr>
          <a:xfrm>
            <a:off x="6575030" y="3442196"/>
            <a:ext cx="318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CMU Serif Upright Italic Uprigh" panose="02000603000000000000" pitchFamily="2" charset="0"/>
                <a:ea typeface="CMU Serif Upright Italic Uprigh" panose="02000603000000000000" pitchFamily="2" charset="0"/>
                <a:cs typeface="CMU Serif Upright Italic Uprigh" panose="02000603000000000000" pitchFamily="2" charset="0"/>
              </a:rPr>
              <a:t>p</a:t>
            </a:r>
          </a:p>
        </p:txBody>
      </p:sp>
      <p:sp>
        <p:nvSpPr>
          <p:cNvPr id="219" name="Rectángulo 141">
            <a:extLst>
              <a:ext uri="{FF2B5EF4-FFF2-40B4-BE49-F238E27FC236}">
                <a16:creationId xmlns:a16="http://schemas.microsoft.com/office/drawing/2014/main" id="{33089214-CA97-F246-9865-9F8D0C150050}"/>
              </a:ext>
            </a:extLst>
          </p:cNvPr>
          <p:cNvSpPr/>
          <p:nvPr/>
        </p:nvSpPr>
        <p:spPr>
          <a:xfrm>
            <a:off x="4469534" y="3749530"/>
            <a:ext cx="45719" cy="369126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20" name="Rectángulo 141">
            <a:extLst>
              <a:ext uri="{FF2B5EF4-FFF2-40B4-BE49-F238E27FC236}">
                <a16:creationId xmlns:a16="http://schemas.microsoft.com/office/drawing/2014/main" id="{FBA0B281-2B60-1940-9F69-4318ED3C784B}"/>
              </a:ext>
            </a:extLst>
          </p:cNvPr>
          <p:cNvSpPr/>
          <p:nvPr/>
        </p:nvSpPr>
        <p:spPr>
          <a:xfrm>
            <a:off x="6041183" y="3771142"/>
            <a:ext cx="45719" cy="313834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21" name="Rectángulo 141">
            <a:extLst>
              <a:ext uri="{FF2B5EF4-FFF2-40B4-BE49-F238E27FC236}">
                <a16:creationId xmlns:a16="http://schemas.microsoft.com/office/drawing/2014/main" id="{14A4977D-7056-1640-84B4-893381A0BF84}"/>
              </a:ext>
            </a:extLst>
          </p:cNvPr>
          <p:cNvSpPr/>
          <p:nvPr/>
        </p:nvSpPr>
        <p:spPr>
          <a:xfrm>
            <a:off x="6799356" y="3862828"/>
            <a:ext cx="45719" cy="260253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cxnSp>
        <p:nvCxnSpPr>
          <p:cNvPr id="222" name="Conector recto 257">
            <a:extLst>
              <a:ext uri="{FF2B5EF4-FFF2-40B4-BE49-F238E27FC236}">
                <a16:creationId xmlns:a16="http://schemas.microsoft.com/office/drawing/2014/main" id="{FC9E1CEC-7A2A-9C41-9703-327FF89E5B60}"/>
              </a:ext>
            </a:extLst>
          </p:cNvPr>
          <p:cNvCxnSpPr>
            <a:cxnSpLocks/>
          </p:cNvCxnSpPr>
          <p:nvPr/>
        </p:nvCxnSpPr>
        <p:spPr>
          <a:xfrm flipH="1">
            <a:off x="4580345" y="4101743"/>
            <a:ext cx="374221" cy="377"/>
          </a:xfrm>
          <a:prstGeom prst="line">
            <a:avLst/>
          </a:prstGeom>
          <a:ln w="12700" cmpd="sng">
            <a:solidFill>
              <a:srgbClr val="FF000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" name="Conector recto 257">
            <a:extLst>
              <a:ext uri="{FF2B5EF4-FFF2-40B4-BE49-F238E27FC236}">
                <a16:creationId xmlns:a16="http://schemas.microsoft.com/office/drawing/2014/main" id="{2DDF0A68-8FD3-4E42-9ACE-FCED88A495E0}"/>
              </a:ext>
            </a:extLst>
          </p:cNvPr>
          <p:cNvCxnSpPr>
            <a:cxnSpLocks/>
          </p:cNvCxnSpPr>
          <p:nvPr/>
        </p:nvCxnSpPr>
        <p:spPr>
          <a:xfrm flipH="1">
            <a:off x="3826780" y="4102746"/>
            <a:ext cx="374221" cy="377"/>
          </a:xfrm>
          <a:prstGeom prst="line">
            <a:avLst/>
          </a:prstGeom>
          <a:ln w="12700" cmpd="sng">
            <a:solidFill>
              <a:srgbClr val="FF000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1" name="Grupo 448">
            <a:extLst>
              <a:ext uri="{FF2B5EF4-FFF2-40B4-BE49-F238E27FC236}">
                <a16:creationId xmlns:a16="http://schemas.microsoft.com/office/drawing/2014/main" id="{14472D8A-1B25-384D-9BC1-891154E4A7F5}"/>
              </a:ext>
            </a:extLst>
          </p:cNvPr>
          <p:cNvGrpSpPr/>
          <p:nvPr/>
        </p:nvGrpSpPr>
        <p:grpSpPr>
          <a:xfrm rot="2145844">
            <a:off x="5143012" y="4182561"/>
            <a:ext cx="222041" cy="89865"/>
            <a:chOff x="4170485" y="1487905"/>
            <a:chExt cx="222041" cy="89865"/>
          </a:xfrm>
        </p:grpSpPr>
        <p:cxnSp>
          <p:nvCxnSpPr>
            <p:cNvPr id="232" name="Conector recto 145">
              <a:extLst>
                <a:ext uri="{FF2B5EF4-FFF2-40B4-BE49-F238E27FC236}">
                  <a16:creationId xmlns:a16="http://schemas.microsoft.com/office/drawing/2014/main" id="{C702DE5E-25E9-0E45-9EA6-00B03186F1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70485" y="1487905"/>
              <a:ext cx="222041" cy="2859"/>
            </a:xfrm>
            <a:prstGeom prst="line">
              <a:avLst/>
            </a:prstGeom>
            <a:ln w="6350" cmpd="sng">
              <a:solidFill>
                <a:srgbClr val="FF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ector recto 145">
              <a:extLst>
                <a:ext uri="{FF2B5EF4-FFF2-40B4-BE49-F238E27FC236}">
                  <a16:creationId xmlns:a16="http://schemas.microsoft.com/office/drawing/2014/main" id="{335BD451-F07D-B042-B3C5-F5BBC9D98C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05330" y="1532039"/>
              <a:ext cx="152349" cy="0"/>
            </a:xfrm>
            <a:prstGeom prst="line">
              <a:avLst/>
            </a:prstGeom>
            <a:ln w="6350" cmpd="sng">
              <a:solidFill>
                <a:srgbClr val="FF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ector recto 145">
              <a:extLst>
                <a:ext uri="{FF2B5EF4-FFF2-40B4-BE49-F238E27FC236}">
                  <a16:creationId xmlns:a16="http://schemas.microsoft.com/office/drawing/2014/main" id="{49E65A3A-9442-B949-B5F4-47B5FF96DF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49805" y="1577770"/>
              <a:ext cx="69640" cy="0"/>
            </a:xfrm>
            <a:prstGeom prst="line">
              <a:avLst/>
            </a:prstGeom>
            <a:ln w="6350" cmpd="sng">
              <a:solidFill>
                <a:srgbClr val="FF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5" name="Elipse 452">
            <a:extLst>
              <a:ext uri="{FF2B5EF4-FFF2-40B4-BE49-F238E27FC236}">
                <a16:creationId xmlns:a16="http://schemas.microsoft.com/office/drawing/2014/main" id="{B99358B9-D4B8-6B4A-99C3-EFDE6CE8CDD5}"/>
              </a:ext>
            </a:extLst>
          </p:cNvPr>
          <p:cNvSpPr/>
          <p:nvPr/>
        </p:nvSpPr>
        <p:spPr>
          <a:xfrm>
            <a:off x="5395391" y="3961172"/>
            <a:ext cx="80752" cy="6224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236" name="Grupo 453">
            <a:extLst>
              <a:ext uri="{FF2B5EF4-FFF2-40B4-BE49-F238E27FC236}">
                <a16:creationId xmlns:a16="http://schemas.microsoft.com/office/drawing/2014/main" id="{976D062C-AD88-294E-A567-DB3223BF9501}"/>
              </a:ext>
            </a:extLst>
          </p:cNvPr>
          <p:cNvGrpSpPr/>
          <p:nvPr/>
        </p:nvGrpSpPr>
        <p:grpSpPr>
          <a:xfrm rot="10800000">
            <a:off x="6086902" y="3735471"/>
            <a:ext cx="363420" cy="172118"/>
            <a:chOff x="3106615" y="993425"/>
            <a:chExt cx="363420" cy="172118"/>
          </a:xfrm>
        </p:grpSpPr>
        <p:grpSp>
          <p:nvGrpSpPr>
            <p:cNvPr id="237" name="Agrupar 51">
              <a:extLst>
                <a:ext uri="{FF2B5EF4-FFF2-40B4-BE49-F238E27FC236}">
                  <a16:creationId xmlns:a16="http://schemas.microsoft.com/office/drawing/2014/main" id="{0A5DDF43-660D-2349-BD66-FE2B3CB19AA6}"/>
                </a:ext>
              </a:extLst>
            </p:cNvPr>
            <p:cNvGrpSpPr/>
            <p:nvPr/>
          </p:nvGrpSpPr>
          <p:grpSpPr>
            <a:xfrm>
              <a:off x="3106615" y="993425"/>
              <a:ext cx="176025" cy="172118"/>
              <a:chOff x="513989" y="2970944"/>
              <a:chExt cx="713232" cy="713206"/>
            </a:xfrm>
          </p:grpSpPr>
          <p:sp>
            <p:nvSpPr>
              <p:cNvPr id="239" name="Elipse 24">
                <a:extLst>
                  <a:ext uri="{FF2B5EF4-FFF2-40B4-BE49-F238E27FC236}">
                    <a16:creationId xmlns:a16="http://schemas.microsoft.com/office/drawing/2014/main" id="{9151FDAF-F256-4542-AB45-12DB558262C5}"/>
                  </a:ext>
                </a:extLst>
              </p:cNvPr>
              <p:cNvSpPr/>
              <p:nvPr/>
            </p:nvSpPr>
            <p:spPr>
              <a:xfrm>
                <a:off x="513989" y="2970944"/>
                <a:ext cx="713232" cy="713206"/>
              </a:xfrm>
              <a:prstGeom prst="ellipse">
                <a:avLst/>
              </a:prstGeom>
              <a:solidFill>
                <a:srgbClr val="FFFF00"/>
              </a:solidFill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400"/>
              </a:p>
            </p:txBody>
          </p:sp>
          <p:grpSp>
            <p:nvGrpSpPr>
              <p:cNvPr id="240" name="Agrupar 50">
                <a:extLst>
                  <a:ext uri="{FF2B5EF4-FFF2-40B4-BE49-F238E27FC236}">
                    <a16:creationId xmlns:a16="http://schemas.microsoft.com/office/drawing/2014/main" id="{6F40170D-0A85-0A45-9AE1-1EDF1C23C763}"/>
                  </a:ext>
                </a:extLst>
              </p:cNvPr>
              <p:cNvGrpSpPr/>
              <p:nvPr/>
            </p:nvGrpSpPr>
            <p:grpSpPr>
              <a:xfrm>
                <a:off x="640043" y="3154486"/>
                <a:ext cx="473632" cy="331761"/>
                <a:chOff x="870606" y="4709671"/>
                <a:chExt cx="473632" cy="331761"/>
              </a:xfrm>
            </p:grpSpPr>
            <p:sp>
              <p:nvSpPr>
                <p:cNvPr id="241" name="Arco 25">
                  <a:extLst>
                    <a:ext uri="{FF2B5EF4-FFF2-40B4-BE49-F238E27FC236}">
                      <a16:creationId xmlns:a16="http://schemas.microsoft.com/office/drawing/2014/main" id="{E7E186EC-AEF8-0147-92D4-7F1C0466A0EB}"/>
                    </a:ext>
                  </a:extLst>
                </p:cNvPr>
                <p:cNvSpPr/>
                <p:nvPr/>
              </p:nvSpPr>
              <p:spPr>
                <a:xfrm rot="10800000" flipV="1">
                  <a:off x="870606" y="4773149"/>
                  <a:ext cx="224651" cy="268283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  <p:sp>
              <p:nvSpPr>
                <p:cNvPr id="242" name="Arco 26">
                  <a:extLst>
                    <a:ext uri="{FF2B5EF4-FFF2-40B4-BE49-F238E27FC236}">
                      <a16:creationId xmlns:a16="http://schemas.microsoft.com/office/drawing/2014/main" id="{5367352B-D737-2041-96A6-FCA3468F820A}"/>
                    </a:ext>
                  </a:extLst>
                </p:cNvPr>
                <p:cNvSpPr/>
                <p:nvPr/>
              </p:nvSpPr>
              <p:spPr>
                <a:xfrm flipV="1">
                  <a:off x="1095269" y="4709671"/>
                  <a:ext cx="248969" cy="331757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</p:grpSp>
        </p:grpSp>
        <p:cxnSp>
          <p:nvCxnSpPr>
            <p:cNvPr id="238" name="Conector recto 38">
              <a:extLst>
                <a:ext uri="{FF2B5EF4-FFF2-40B4-BE49-F238E27FC236}">
                  <a16:creationId xmlns:a16="http://schemas.microsoft.com/office/drawing/2014/main" id="{9FFF98FF-963E-D04D-A7A3-C36BC8DA86BA}"/>
                </a:ext>
              </a:extLst>
            </p:cNvPr>
            <p:cNvCxnSpPr>
              <a:cxnSpLocks/>
              <a:stCxn id="239" idx="6"/>
            </p:cNvCxnSpPr>
            <p:nvPr/>
          </p:nvCxnSpPr>
          <p:spPr>
            <a:xfrm>
              <a:off x="3282640" y="1079484"/>
              <a:ext cx="187395" cy="0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3" name="CuadroTexto 217">
            <a:extLst>
              <a:ext uri="{FF2B5EF4-FFF2-40B4-BE49-F238E27FC236}">
                <a16:creationId xmlns:a16="http://schemas.microsoft.com/office/drawing/2014/main" id="{03D2BF89-D38E-F740-8DDC-58622C4434BA}"/>
              </a:ext>
            </a:extLst>
          </p:cNvPr>
          <p:cNvSpPr txBox="1"/>
          <p:nvPr/>
        </p:nvSpPr>
        <p:spPr>
          <a:xfrm>
            <a:off x="4861002" y="3522895"/>
            <a:ext cx="778814" cy="543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</a:t>
            </a:r>
            <a:r>
              <a:rPr lang="en-US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b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Fault </a:t>
            </a:r>
            <a:r>
              <a:rPr lang="en-US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  <a:p>
            <a:pPr algn="ctr"/>
            <a:endParaRPr lang="en-US" sz="1050" b="1" i="1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6ADF570-C231-5445-8A86-EAFC006EB8D9}"/>
              </a:ext>
            </a:extLst>
          </p:cNvPr>
          <p:cNvGrpSpPr/>
          <p:nvPr/>
        </p:nvGrpSpPr>
        <p:grpSpPr>
          <a:xfrm>
            <a:off x="-39513" y="3216071"/>
            <a:ext cx="3857623" cy="276578"/>
            <a:chOff x="2408335" y="4590969"/>
            <a:chExt cx="3857623" cy="276578"/>
          </a:xfrm>
        </p:grpSpPr>
        <p:sp>
          <p:nvSpPr>
            <p:cNvPr id="168" name="CuadroTexto 217">
              <a:extLst>
                <a:ext uri="{FF2B5EF4-FFF2-40B4-BE49-F238E27FC236}">
                  <a16:creationId xmlns:a16="http://schemas.microsoft.com/office/drawing/2014/main" id="{BC9FAA0D-4559-424C-AEAE-6E6ADC43A250}"/>
                </a:ext>
              </a:extLst>
            </p:cNvPr>
            <p:cNvSpPr txBox="1"/>
            <p:nvPr/>
          </p:nvSpPr>
          <p:spPr>
            <a:xfrm>
              <a:off x="5035720" y="4590969"/>
              <a:ext cx="41407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  <a:endParaRPr lang="en-US" sz="105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4" name="CuadroTexto 364">
              <a:extLst>
                <a:ext uri="{FF2B5EF4-FFF2-40B4-BE49-F238E27FC236}">
                  <a16:creationId xmlns:a16="http://schemas.microsoft.com/office/drawing/2014/main" id="{CE63EA0D-98DF-844B-8094-58B059D1200F}"/>
                </a:ext>
              </a:extLst>
            </p:cNvPr>
            <p:cNvSpPr txBox="1"/>
            <p:nvPr/>
          </p:nvSpPr>
          <p:spPr>
            <a:xfrm>
              <a:off x="2408335" y="4605937"/>
              <a:ext cx="385762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CMU Serif Roman"/>
                  <a:cs typeface="CMU Serif Roman"/>
                </a:rPr>
                <a:t>Second Period (transient):  t </a:t>
              </a:r>
              <a:r>
                <a:rPr lang="en-US" sz="1100" dirty="0">
                  <a:latin typeface="Symbol" charset="2"/>
                  <a:cs typeface="Symbol" charset="2"/>
                </a:rPr>
                <a:t>    </a:t>
              </a:r>
              <a:r>
                <a:rPr lang="en-US" sz="1100" dirty="0">
                  <a:latin typeface="CMU Serif Roman"/>
                  <a:cs typeface="CMU Serif Roman"/>
                </a:rPr>
                <a:t>[</a:t>
              </a:r>
              <a:r>
                <a:rPr lang="en-US" sz="1100" dirty="0" err="1">
                  <a:latin typeface="CMU Serif Roman"/>
                  <a:cs typeface="CMU Serif Roman"/>
                </a:rPr>
                <a:t>T</a:t>
              </a:r>
              <a:r>
                <a:rPr lang="en-US" sz="1100" baseline="-25000" dirty="0" err="1">
                  <a:latin typeface="CMU Serif Roman"/>
                  <a:cs typeface="CMU Serif Roman"/>
                </a:rPr>
                <a:t>qkh</a:t>
              </a:r>
              <a:r>
                <a:rPr lang="en-US" sz="1100" dirty="0">
                  <a:latin typeface="CMU Serif Roman"/>
                  <a:cs typeface="CMU Serif Roman"/>
                </a:rPr>
                <a:t>, </a:t>
              </a:r>
              <a:r>
                <a:rPr lang="en-US" sz="1100" dirty="0" err="1">
                  <a:latin typeface="CMU Serif Roman"/>
                  <a:cs typeface="CMU Serif Roman"/>
                </a:rPr>
                <a:t>T</a:t>
              </a:r>
              <a:r>
                <a:rPr lang="en-US" sz="1100" baseline="-25000" dirty="0" err="1">
                  <a:latin typeface="CMU Serif Roman"/>
                  <a:cs typeface="CMU Serif Roman"/>
                </a:rPr>
                <a:t>ikh</a:t>
              </a:r>
              <a:r>
                <a:rPr lang="en-US" sz="1100" dirty="0">
                  <a:latin typeface="CMU Serif Roman"/>
                  <a:cs typeface="CMU Serif Roman"/>
                </a:rPr>
                <a:t> or  </a:t>
              </a:r>
              <a:r>
                <a:rPr lang="en-US" sz="1100" dirty="0" err="1">
                  <a:latin typeface="CMU Serif Roman"/>
                  <a:cs typeface="CMU Serif Roman"/>
                </a:rPr>
                <a:t>T</a:t>
              </a:r>
              <a:r>
                <a:rPr lang="en-US" sz="1100" baseline="-25000" dirty="0" err="1">
                  <a:latin typeface="CMU Serif Roman"/>
                  <a:cs typeface="CMU Serif Roman"/>
                </a:rPr>
                <a:t>jkh</a:t>
              </a:r>
              <a:r>
                <a:rPr lang="en-US" sz="1100" dirty="0">
                  <a:latin typeface="CMU Serif Roman"/>
                  <a:cs typeface="CMU Serif Roman"/>
                </a:rPr>
                <a:t>]</a:t>
              </a:r>
            </a:p>
          </p:txBody>
        </p:sp>
        <p:graphicFrame>
          <p:nvGraphicFramePr>
            <p:cNvPr id="245" name="Objeto 351">
              <a:extLst>
                <a:ext uri="{FF2B5EF4-FFF2-40B4-BE49-F238E27FC236}">
                  <a16:creationId xmlns:a16="http://schemas.microsoft.com/office/drawing/2014/main" id="{7E3CD0C8-C693-F548-A044-F69508DA6C9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95211" y="4683494"/>
            <a:ext cx="115535" cy="1155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83" name="Ecuación" r:id="rId8" imgW="152400" imgH="152400" progId="Equation.3">
                    <p:embed/>
                  </p:oleObj>
                </mc:Choice>
                <mc:Fallback>
                  <p:oleObj name="Ecuación" r:id="rId8" imgW="152400" imgH="152400" progId="Equation.3">
                    <p:embed/>
                    <p:pic>
                      <p:nvPicPr>
                        <p:cNvPr id="245" name="Objeto 351">
                          <a:extLst>
                            <a:ext uri="{FF2B5EF4-FFF2-40B4-BE49-F238E27FC236}">
                              <a16:creationId xmlns:a16="http://schemas.microsoft.com/office/drawing/2014/main" id="{7E3CD0C8-C693-F548-A044-F69508DA6C94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4595211" y="4683494"/>
                          <a:ext cx="115535" cy="11553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" name="CuadroTexto 217">
              <a:extLst>
                <a:ext uri="{FF2B5EF4-FFF2-40B4-BE49-F238E27FC236}">
                  <a16:creationId xmlns:a16="http://schemas.microsoft.com/office/drawing/2014/main" id="{C07C41C3-3EDC-474B-86CF-4584DE730E40}"/>
                </a:ext>
              </a:extLst>
            </p:cNvPr>
            <p:cNvSpPr txBox="1"/>
            <p:nvPr/>
          </p:nvSpPr>
          <p:spPr>
            <a:xfrm>
              <a:off x="5530190" y="4592811"/>
              <a:ext cx="41407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  <a:endParaRPr lang="en-US" sz="105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7" name="Grupo 73">
            <a:extLst>
              <a:ext uri="{FF2B5EF4-FFF2-40B4-BE49-F238E27FC236}">
                <a16:creationId xmlns:a16="http://schemas.microsoft.com/office/drawing/2014/main" id="{7C99B2DA-981F-F241-8F7D-8C2650ABAB43}"/>
              </a:ext>
            </a:extLst>
          </p:cNvPr>
          <p:cNvGrpSpPr/>
          <p:nvPr/>
        </p:nvGrpSpPr>
        <p:grpSpPr>
          <a:xfrm>
            <a:off x="3372741" y="3998980"/>
            <a:ext cx="363420" cy="172118"/>
            <a:chOff x="3106615" y="993425"/>
            <a:chExt cx="363420" cy="172118"/>
          </a:xfrm>
        </p:grpSpPr>
        <p:grpSp>
          <p:nvGrpSpPr>
            <p:cNvPr id="252" name="Agrupar 51">
              <a:extLst>
                <a:ext uri="{FF2B5EF4-FFF2-40B4-BE49-F238E27FC236}">
                  <a16:creationId xmlns:a16="http://schemas.microsoft.com/office/drawing/2014/main" id="{73F1CD55-D423-824F-876D-D45E940184CC}"/>
                </a:ext>
              </a:extLst>
            </p:cNvPr>
            <p:cNvGrpSpPr/>
            <p:nvPr/>
          </p:nvGrpSpPr>
          <p:grpSpPr>
            <a:xfrm>
              <a:off x="3106615" y="993425"/>
              <a:ext cx="176025" cy="172118"/>
              <a:chOff x="513989" y="2970944"/>
              <a:chExt cx="713232" cy="713206"/>
            </a:xfrm>
          </p:grpSpPr>
          <p:sp>
            <p:nvSpPr>
              <p:cNvPr id="254" name="Elipse 24">
                <a:extLst>
                  <a:ext uri="{FF2B5EF4-FFF2-40B4-BE49-F238E27FC236}">
                    <a16:creationId xmlns:a16="http://schemas.microsoft.com/office/drawing/2014/main" id="{B94609F7-5AE8-A644-80C9-D82727508110}"/>
                  </a:ext>
                </a:extLst>
              </p:cNvPr>
              <p:cNvSpPr/>
              <p:nvPr/>
            </p:nvSpPr>
            <p:spPr>
              <a:xfrm>
                <a:off x="513989" y="2970944"/>
                <a:ext cx="713232" cy="713206"/>
              </a:xfrm>
              <a:prstGeom prst="ellipse">
                <a:avLst/>
              </a:prstGeom>
              <a:solidFill>
                <a:srgbClr val="FFFF00"/>
              </a:solidFill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400"/>
              </a:p>
            </p:txBody>
          </p:sp>
          <p:grpSp>
            <p:nvGrpSpPr>
              <p:cNvPr id="255" name="Agrupar 50">
                <a:extLst>
                  <a:ext uri="{FF2B5EF4-FFF2-40B4-BE49-F238E27FC236}">
                    <a16:creationId xmlns:a16="http://schemas.microsoft.com/office/drawing/2014/main" id="{B1E0DD36-D848-D841-ACCA-D5CC915A4940}"/>
                  </a:ext>
                </a:extLst>
              </p:cNvPr>
              <p:cNvGrpSpPr/>
              <p:nvPr/>
            </p:nvGrpSpPr>
            <p:grpSpPr>
              <a:xfrm>
                <a:off x="640043" y="3154486"/>
                <a:ext cx="473632" cy="331761"/>
                <a:chOff x="870606" y="4709671"/>
                <a:chExt cx="473632" cy="331761"/>
              </a:xfrm>
            </p:grpSpPr>
            <p:sp>
              <p:nvSpPr>
                <p:cNvPr id="256" name="Arco 25">
                  <a:extLst>
                    <a:ext uri="{FF2B5EF4-FFF2-40B4-BE49-F238E27FC236}">
                      <a16:creationId xmlns:a16="http://schemas.microsoft.com/office/drawing/2014/main" id="{DC44AD1C-369E-0F4F-BB2E-8C69A9C4C94D}"/>
                    </a:ext>
                  </a:extLst>
                </p:cNvPr>
                <p:cNvSpPr/>
                <p:nvPr/>
              </p:nvSpPr>
              <p:spPr>
                <a:xfrm rot="10800000" flipV="1">
                  <a:off x="870606" y="4773149"/>
                  <a:ext cx="224651" cy="268283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  <p:sp>
              <p:nvSpPr>
                <p:cNvPr id="257" name="Arco 26">
                  <a:extLst>
                    <a:ext uri="{FF2B5EF4-FFF2-40B4-BE49-F238E27FC236}">
                      <a16:creationId xmlns:a16="http://schemas.microsoft.com/office/drawing/2014/main" id="{3AF600BE-68C3-7E4D-A11B-FA45793C0A5E}"/>
                    </a:ext>
                  </a:extLst>
                </p:cNvPr>
                <p:cNvSpPr/>
                <p:nvPr/>
              </p:nvSpPr>
              <p:spPr>
                <a:xfrm flipV="1">
                  <a:off x="1095269" y="4709671"/>
                  <a:ext cx="248969" cy="331757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</p:grpSp>
        </p:grpSp>
        <p:cxnSp>
          <p:nvCxnSpPr>
            <p:cNvPr id="253" name="Conector recto 38">
              <a:extLst>
                <a:ext uri="{FF2B5EF4-FFF2-40B4-BE49-F238E27FC236}">
                  <a16:creationId xmlns:a16="http://schemas.microsoft.com/office/drawing/2014/main" id="{2B3BC098-118E-4841-A385-7E2E181F08D2}"/>
                </a:ext>
              </a:extLst>
            </p:cNvPr>
            <p:cNvCxnSpPr>
              <a:cxnSpLocks/>
              <a:stCxn id="254" idx="6"/>
            </p:cNvCxnSpPr>
            <p:nvPr/>
          </p:nvCxnSpPr>
          <p:spPr>
            <a:xfrm>
              <a:off x="3282640" y="1079484"/>
              <a:ext cx="187395" cy="0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5" name="Grupo 310">
            <a:extLst>
              <a:ext uri="{FF2B5EF4-FFF2-40B4-BE49-F238E27FC236}">
                <a16:creationId xmlns:a16="http://schemas.microsoft.com/office/drawing/2014/main" id="{AF41658B-607B-6341-BC04-43FE7DC864CE}"/>
              </a:ext>
            </a:extLst>
          </p:cNvPr>
          <p:cNvGrpSpPr/>
          <p:nvPr/>
        </p:nvGrpSpPr>
        <p:grpSpPr>
          <a:xfrm rot="10800000">
            <a:off x="6848664" y="3911700"/>
            <a:ext cx="363420" cy="172118"/>
            <a:chOff x="3106615" y="993425"/>
            <a:chExt cx="363420" cy="172118"/>
          </a:xfrm>
        </p:grpSpPr>
        <p:grpSp>
          <p:nvGrpSpPr>
            <p:cNvPr id="266" name="Agrupar 51">
              <a:extLst>
                <a:ext uri="{FF2B5EF4-FFF2-40B4-BE49-F238E27FC236}">
                  <a16:creationId xmlns:a16="http://schemas.microsoft.com/office/drawing/2014/main" id="{C82EAD58-FA61-6C4C-9A97-CD85E7562C51}"/>
                </a:ext>
              </a:extLst>
            </p:cNvPr>
            <p:cNvGrpSpPr/>
            <p:nvPr/>
          </p:nvGrpSpPr>
          <p:grpSpPr>
            <a:xfrm>
              <a:off x="3106615" y="993425"/>
              <a:ext cx="176025" cy="172118"/>
              <a:chOff x="513989" y="2970944"/>
              <a:chExt cx="713232" cy="713206"/>
            </a:xfrm>
          </p:grpSpPr>
          <p:sp>
            <p:nvSpPr>
              <p:cNvPr id="269" name="Elipse 24">
                <a:extLst>
                  <a:ext uri="{FF2B5EF4-FFF2-40B4-BE49-F238E27FC236}">
                    <a16:creationId xmlns:a16="http://schemas.microsoft.com/office/drawing/2014/main" id="{BAFEA8EC-D324-404B-A199-37AC47B3F2F7}"/>
                  </a:ext>
                </a:extLst>
              </p:cNvPr>
              <p:cNvSpPr/>
              <p:nvPr/>
            </p:nvSpPr>
            <p:spPr>
              <a:xfrm>
                <a:off x="513989" y="2970944"/>
                <a:ext cx="713232" cy="713206"/>
              </a:xfrm>
              <a:prstGeom prst="ellipse">
                <a:avLst/>
              </a:prstGeom>
              <a:solidFill>
                <a:srgbClr val="FFFF00"/>
              </a:solidFill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400"/>
              </a:p>
            </p:txBody>
          </p:sp>
          <p:grpSp>
            <p:nvGrpSpPr>
              <p:cNvPr id="270" name="Agrupar 50">
                <a:extLst>
                  <a:ext uri="{FF2B5EF4-FFF2-40B4-BE49-F238E27FC236}">
                    <a16:creationId xmlns:a16="http://schemas.microsoft.com/office/drawing/2014/main" id="{43653AE1-9280-A342-864F-927A348A9596}"/>
                  </a:ext>
                </a:extLst>
              </p:cNvPr>
              <p:cNvGrpSpPr/>
              <p:nvPr/>
            </p:nvGrpSpPr>
            <p:grpSpPr>
              <a:xfrm>
                <a:off x="640043" y="3154486"/>
                <a:ext cx="473632" cy="331761"/>
                <a:chOff x="870606" y="4709671"/>
                <a:chExt cx="473632" cy="331761"/>
              </a:xfrm>
            </p:grpSpPr>
            <p:sp>
              <p:nvSpPr>
                <p:cNvPr id="271" name="Arco 25">
                  <a:extLst>
                    <a:ext uri="{FF2B5EF4-FFF2-40B4-BE49-F238E27FC236}">
                      <a16:creationId xmlns:a16="http://schemas.microsoft.com/office/drawing/2014/main" id="{3F38A906-C444-9844-AFD7-07583E3EFA14}"/>
                    </a:ext>
                  </a:extLst>
                </p:cNvPr>
                <p:cNvSpPr/>
                <p:nvPr/>
              </p:nvSpPr>
              <p:spPr>
                <a:xfrm rot="10800000" flipV="1">
                  <a:off x="870606" y="4773149"/>
                  <a:ext cx="224651" cy="268283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  <p:sp>
              <p:nvSpPr>
                <p:cNvPr id="276" name="Arco 26">
                  <a:extLst>
                    <a:ext uri="{FF2B5EF4-FFF2-40B4-BE49-F238E27FC236}">
                      <a16:creationId xmlns:a16="http://schemas.microsoft.com/office/drawing/2014/main" id="{68C14A74-18C3-624F-8712-B1665D27A820}"/>
                    </a:ext>
                  </a:extLst>
                </p:cNvPr>
                <p:cNvSpPr/>
                <p:nvPr/>
              </p:nvSpPr>
              <p:spPr>
                <a:xfrm flipV="1">
                  <a:off x="1095269" y="4709671"/>
                  <a:ext cx="248969" cy="331757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</p:grpSp>
        </p:grpSp>
        <p:cxnSp>
          <p:nvCxnSpPr>
            <p:cNvPr id="267" name="Conector recto 38">
              <a:extLst>
                <a:ext uri="{FF2B5EF4-FFF2-40B4-BE49-F238E27FC236}">
                  <a16:creationId xmlns:a16="http://schemas.microsoft.com/office/drawing/2014/main" id="{2FA87263-F7E8-8D40-915D-3D19FAAD2B72}"/>
                </a:ext>
              </a:extLst>
            </p:cNvPr>
            <p:cNvCxnSpPr>
              <a:cxnSpLocks/>
              <a:stCxn id="269" idx="6"/>
            </p:cNvCxnSpPr>
            <p:nvPr/>
          </p:nvCxnSpPr>
          <p:spPr>
            <a:xfrm>
              <a:off x="3282640" y="1079484"/>
              <a:ext cx="187395" cy="0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8" name="CuadroTexto 364">
            <a:extLst>
              <a:ext uri="{FF2B5EF4-FFF2-40B4-BE49-F238E27FC236}">
                <a16:creationId xmlns:a16="http://schemas.microsoft.com/office/drawing/2014/main" id="{528B0F81-5465-D148-9ED8-8A9E095A9C4D}"/>
              </a:ext>
            </a:extLst>
          </p:cNvPr>
          <p:cNvSpPr txBox="1"/>
          <p:nvPr/>
        </p:nvSpPr>
        <p:spPr>
          <a:xfrm>
            <a:off x="3600738" y="4097566"/>
            <a:ext cx="9477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I’</a:t>
            </a:r>
            <a:r>
              <a:rPr lang="en-US" sz="1100" baseline="-25000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jkh</a:t>
            </a:r>
            <a:r>
              <a:rPr lang="en-US" sz="1100" baseline="-25000" dirty="0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 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∢ </a:t>
            </a:r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  <a:latin typeface="Symbol" pitchFamily="2" charset="2"/>
                <a:cs typeface="CMU Serif Roman"/>
              </a:rPr>
              <a:t>q’</a:t>
            </a:r>
            <a:r>
              <a:rPr lang="en-US" sz="1100" baseline="-25000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qkh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 </a:t>
            </a:r>
          </a:p>
        </p:txBody>
      </p:sp>
      <p:sp>
        <p:nvSpPr>
          <p:cNvPr id="280" name="CuadroTexto 364">
            <a:extLst>
              <a:ext uri="{FF2B5EF4-FFF2-40B4-BE49-F238E27FC236}">
                <a16:creationId xmlns:a16="http://schemas.microsoft.com/office/drawing/2014/main" id="{7798BB2E-7952-6140-B752-83E45484B309}"/>
              </a:ext>
            </a:extLst>
          </p:cNvPr>
          <p:cNvSpPr txBox="1"/>
          <p:nvPr/>
        </p:nvSpPr>
        <p:spPr>
          <a:xfrm>
            <a:off x="4347799" y="4088434"/>
            <a:ext cx="9477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I’</a:t>
            </a:r>
            <a:r>
              <a:rPr lang="en-US" sz="1100" baseline="-25000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ikh</a:t>
            </a:r>
            <a:r>
              <a:rPr lang="en-US" sz="1100" baseline="-25000" dirty="0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 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∢ </a:t>
            </a:r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  <a:latin typeface="Symbol" pitchFamily="2" charset="2"/>
                <a:cs typeface="CMU Serif Roman"/>
              </a:rPr>
              <a:t>q’</a:t>
            </a:r>
            <a:r>
              <a:rPr lang="en-US" sz="1100" baseline="-25000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ikh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 </a:t>
            </a:r>
          </a:p>
        </p:txBody>
      </p:sp>
      <p:sp>
        <p:nvSpPr>
          <p:cNvPr id="167" name="CuadroTexto 364">
            <a:extLst>
              <a:ext uri="{FF2B5EF4-FFF2-40B4-BE49-F238E27FC236}">
                <a16:creationId xmlns:a16="http://schemas.microsoft.com/office/drawing/2014/main" id="{790D13A7-BF44-E14F-8B0B-3ABEB970FD54}"/>
              </a:ext>
            </a:extLst>
          </p:cNvPr>
          <p:cNvSpPr txBox="1"/>
          <p:nvPr/>
        </p:nvSpPr>
        <p:spPr>
          <a:xfrm>
            <a:off x="3534490" y="4362808"/>
            <a:ext cx="9477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I’</a:t>
            </a:r>
            <a:r>
              <a:rPr lang="en-US" sz="1100" baseline="-25000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jkh</a:t>
            </a:r>
            <a:r>
              <a:rPr lang="en-US" sz="1100" baseline="-25000" dirty="0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 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&lt;</a:t>
            </a:r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P</a:t>
            </a:r>
            <a:r>
              <a:rPr lang="en-US" sz="1100" baseline="-25000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j</a:t>
            </a:r>
            <a:endParaRPr lang="en-US" sz="1100" baseline="-25000" dirty="0">
              <a:solidFill>
                <a:schemeClr val="accent2">
                  <a:lumMod val="75000"/>
                </a:schemeClr>
              </a:solidFill>
              <a:latin typeface="CMU Serif Roman"/>
              <a:cs typeface="CMU Serif Roman"/>
            </a:endParaRPr>
          </a:p>
        </p:txBody>
      </p:sp>
      <p:cxnSp>
        <p:nvCxnSpPr>
          <p:cNvPr id="259" name="Straight Arrow Connector 258">
            <a:extLst>
              <a:ext uri="{FF2B5EF4-FFF2-40B4-BE49-F238E27FC236}">
                <a16:creationId xmlns:a16="http://schemas.microsoft.com/office/drawing/2014/main" id="{16F94409-8B27-6743-BBB0-EE5BCEF3B1F1}"/>
              </a:ext>
            </a:extLst>
          </p:cNvPr>
          <p:cNvCxnSpPr/>
          <p:nvPr/>
        </p:nvCxnSpPr>
        <p:spPr>
          <a:xfrm flipH="1">
            <a:off x="3101562" y="3532523"/>
            <a:ext cx="934979" cy="2845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0" name="TextBox 259">
            <a:extLst>
              <a:ext uri="{FF2B5EF4-FFF2-40B4-BE49-F238E27FC236}">
                <a16:creationId xmlns:a16="http://schemas.microsoft.com/office/drawing/2014/main" id="{8C00EE42-F688-E448-A324-1443900C83E0}"/>
              </a:ext>
            </a:extLst>
          </p:cNvPr>
          <p:cNvSpPr txBox="1"/>
          <p:nvPr/>
        </p:nvSpPr>
        <p:spPr>
          <a:xfrm>
            <a:off x="2136944" y="3650315"/>
            <a:ext cx="1122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  <a:p>
            <a:r>
              <a:rPr lang="en-US" dirty="0"/>
              <a:t>sensitivity</a:t>
            </a:r>
          </a:p>
        </p:txBody>
      </p:sp>
    </p:spTree>
    <p:extLst>
      <p:ext uri="{BB962C8B-B14F-4D97-AF65-F5344CB8AC3E}">
        <p14:creationId xmlns:p14="http://schemas.microsoft.com/office/powerpoint/2010/main" val="29238822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Arco 180">
            <a:extLst>
              <a:ext uri="{FF2B5EF4-FFF2-40B4-BE49-F238E27FC236}">
                <a16:creationId xmlns:a16="http://schemas.microsoft.com/office/drawing/2014/main" id="{51814B98-1147-5C45-8481-B24D17B8EF49}"/>
              </a:ext>
            </a:extLst>
          </p:cNvPr>
          <p:cNvSpPr/>
          <p:nvPr/>
        </p:nvSpPr>
        <p:spPr>
          <a:xfrm flipV="1">
            <a:off x="4498910" y="2133390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605" name="Arco 181">
            <a:extLst>
              <a:ext uri="{FF2B5EF4-FFF2-40B4-BE49-F238E27FC236}">
                <a16:creationId xmlns:a16="http://schemas.microsoft.com/office/drawing/2014/main" id="{E944D924-5B99-C443-B59C-F99A33BB2572}"/>
              </a:ext>
            </a:extLst>
          </p:cNvPr>
          <p:cNvSpPr/>
          <p:nvPr/>
        </p:nvSpPr>
        <p:spPr>
          <a:xfrm flipV="1">
            <a:off x="4456362" y="2133389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606" name="Arco 184">
            <a:extLst>
              <a:ext uri="{FF2B5EF4-FFF2-40B4-BE49-F238E27FC236}">
                <a16:creationId xmlns:a16="http://schemas.microsoft.com/office/drawing/2014/main" id="{ABA06770-EBA7-B84E-A6CB-D4DD4E78F854}"/>
              </a:ext>
            </a:extLst>
          </p:cNvPr>
          <p:cNvSpPr/>
          <p:nvPr/>
        </p:nvSpPr>
        <p:spPr>
          <a:xfrm flipV="1">
            <a:off x="4413815" y="2133388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607" name="Arco 161">
            <a:extLst>
              <a:ext uri="{FF2B5EF4-FFF2-40B4-BE49-F238E27FC236}">
                <a16:creationId xmlns:a16="http://schemas.microsoft.com/office/drawing/2014/main" id="{FC9132A6-8434-6E48-B5CF-D561A35C3E6B}"/>
              </a:ext>
            </a:extLst>
          </p:cNvPr>
          <p:cNvSpPr/>
          <p:nvPr/>
        </p:nvSpPr>
        <p:spPr>
          <a:xfrm flipV="1">
            <a:off x="5774792" y="2136290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608" name="Arco 163">
            <a:extLst>
              <a:ext uri="{FF2B5EF4-FFF2-40B4-BE49-F238E27FC236}">
                <a16:creationId xmlns:a16="http://schemas.microsoft.com/office/drawing/2014/main" id="{9D53CAD1-BC6D-D54B-9976-5D20E6179E1C}"/>
              </a:ext>
            </a:extLst>
          </p:cNvPr>
          <p:cNvSpPr/>
          <p:nvPr/>
        </p:nvSpPr>
        <p:spPr>
          <a:xfrm flipV="1">
            <a:off x="5732244" y="2136289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609" name="Arco 169">
            <a:extLst>
              <a:ext uri="{FF2B5EF4-FFF2-40B4-BE49-F238E27FC236}">
                <a16:creationId xmlns:a16="http://schemas.microsoft.com/office/drawing/2014/main" id="{FE9B6137-22AB-D746-9333-969D3B7CC10C}"/>
              </a:ext>
            </a:extLst>
          </p:cNvPr>
          <p:cNvSpPr/>
          <p:nvPr/>
        </p:nvSpPr>
        <p:spPr>
          <a:xfrm flipV="1">
            <a:off x="5689697" y="2136288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cxnSp>
        <p:nvCxnSpPr>
          <p:cNvPr id="610" name="Conector recto 145">
            <a:extLst>
              <a:ext uri="{FF2B5EF4-FFF2-40B4-BE49-F238E27FC236}">
                <a16:creationId xmlns:a16="http://schemas.microsoft.com/office/drawing/2014/main" id="{9BAE5E65-74B0-534F-8561-D162F6C595E0}"/>
              </a:ext>
            </a:extLst>
          </p:cNvPr>
          <p:cNvCxnSpPr>
            <a:cxnSpLocks/>
            <a:stCxn id="294" idx="1"/>
            <a:endCxn id="279" idx="3"/>
          </p:cNvCxnSpPr>
          <p:nvPr/>
        </p:nvCxnSpPr>
        <p:spPr>
          <a:xfrm flipH="1">
            <a:off x="3623598" y="2422864"/>
            <a:ext cx="3030416" cy="6941"/>
          </a:xfrm>
          <a:prstGeom prst="line">
            <a:avLst/>
          </a:prstGeom>
          <a:ln w="63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1" name="Rectángulo 146">
            <a:extLst>
              <a:ext uri="{FF2B5EF4-FFF2-40B4-BE49-F238E27FC236}">
                <a16:creationId xmlns:a16="http://schemas.microsoft.com/office/drawing/2014/main" id="{F2737D8C-2AFD-E44F-B96A-352DFC9D8BB7}"/>
              </a:ext>
            </a:extLst>
          </p:cNvPr>
          <p:cNvSpPr/>
          <p:nvPr/>
        </p:nvSpPr>
        <p:spPr>
          <a:xfrm rot="5400000">
            <a:off x="5511116" y="2354232"/>
            <a:ext cx="124994" cy="11070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612" name="Rectángulo 149">
            <a:extLst>
              <a:ext uri="{FF2B5EF4-FFF2-40B4-BE49-F238E27FC236}">
                <a16:creationId xmlns:a16="http://schemas.microsoft.com/office/drawing/2014/main" id="{605E75ED-2FED-B746-AB90-CEFEF69228B8}"/>
              </a:ext>
            </a:extLst>
          </p:cNvPr>
          <p:cNvSpPr/>
          <p:nvPr/>
        </p:nvSpPr>
        <p:spPr>
          <a:xfrm rot="5400000">
            <a:off x="4606754" y="2363986"/>
            <a:ext cx="124994" cy="110707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613" name="Elipse 158">
            <a:extLst>
              <a:ext uri="{FF2B5EF4-FFF2-40B4-BE49-F238E27FC236}">
                <a16:creationId xmlns:a16="http://schemas.microsoft.com/office/drawing/2014/main" id="{EED8237F-F015-9F41-AC8A-306D8BED7BB0}"/>
              </a:ext>
            </a:extLst>
          </p:cNvPr>
          <p:cNvSpPr/>
          <p:nvPr/>
        </p:nvSpPr>
        <p:spPr>
          <a:xfrm rot="10800000">
            <a:off x="4293095" y="1886124"/>
            <a:ext cx="241439" cy="25324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/>
          </a:p>
        </p:txBody>
      </p:sp>
      <p:cxnSp>
        <p:nvCxnSpPr>
          <p:cNvPr id="614" name="Conector recto 159">
            <a:extLst>
              <a:ext uri="{FF2B5EF4-FFF2-40B4-BE49-F238E27FC236}">
                <a16:creationId xmlns:a16="http://schemas.microsoft.com/office/drawing/2014/main" id="{D374536D-8780-044A-A1FB-4373EFC5F905}"/>
              </a:ext>
            </a:extLst>
          </p:cNvPr>
          <p:cNvCxnSpPr>
            <a:cxnSpLocks/>
            <a:stCxn id="606" idx="0"/>
          </p:cNvCxnSpPr>
          <p:nvPr/>
        </p:nvCxnSpPr>
        <p:spPr>
          <a:xfrm flipV="1">
            <a:off x="4413815" y="2133390"/>
            <a:ext cx="0" cy="171785"/>
          </a:xfrm>
          <a:prstGeom prst="line">
            <a:avLst/>
          </a:prstGeom>
          <a:ln w="127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5" name="CuadroTexto 160">
            <a:extLst>
              <a:ext uri="{FF2B5EF4-FFF2-40B4-BE49-F238E27FC236}">
                <a16:creationId xmlns:a16="http://schemas.microsoft.com/office/drawing/2014/main" id="{7CC17FCE-380E-4D42-85C5-28720E8D7110}"/>
              </a:ext>
            </a:extLst>
          </p:cNvPr>
          <p:cNvSpPr txBox="1"/>
          <p:nvPr/>
        </p:nvSpPr>
        <p:spPr>
          <a:xfrm>
            <a:off x="4251845" y="1851712"/>
            <a:ext cx="318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>
                <a:latin typeface="CMU Serif Upright Italic Uprigh" panose="02000603000000000000" pitchFamily="2" charset="0"/>
                <a:ea typeface="CMU Serif Upright Italic Uprigh" panose="02000603000000000000" pitchFamily="2" charset="0"/>
                <a:cs typeface="CMU Serif Upright Italic Uprigh" panose="02000603000000000000" pitchFamily="2" charset="0"/>
              </a:rPr>
              <a:t>i</a:t>
            </a:r>
            <a:endParaRPr lang="en-US" sz="1400" b="1" dirty="0">
              <a:latin typeface="CMU Serif Upright Italic Uprigh" panose="02000603000000000000" pitchFamily="2" charset="0"/>
              <a:ea typeface="CMU Serif Upright Italic Uprigh" panose="02000603000000000000" pitchFamily="2" charset="0"/>
              <a:cs typeface="CMU Serif Upright Italic Uprigh" panose="02000603000000000000" pitchFamily="2" charset="0"/>
            </a:endParaRPr>
          </a:p>
        </p:txBody>
      </p:sp>
      <p:sp>
        <p:nvSpPr>
          <p:cNvPr id="616" name="Elipse 155">
            <a:extLst>
              <a:ext uri="{FF2B5EF4-FFF2-40B4-BE49-F238E27FC236}">
                <a16:creationId xmlns:a16="http://schemas.microsoft.com/office/drawing/2014/main" id="{B4602223-8D72-4048-AD16-E51BB2EC44C2}"/>
              </a:ext>
            </a:extLst>
          </p:cNvPr>
          <p:cNvSpPr/>
          <p:nvPr/>
        </p:nvSpPr>
        <p:spPr>
          <a:xfrm rot="10800000">
            <a:off x="5697594" y="1926762"/>
            <a:ext cx="241439" cy="25324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/>
          </a:p>
        </p:txBody>
      </p:sp>
      <p:cxnSp>
        <p:nvCxnSpPr>
          <p:cNvPr id="617" name="Conector recto 156">
            <a:extLst>
              <a:ext uri="{FF2B5EF4-FFF2-40B4-BE49-F238E27FC236}">
                <a16:creationId xmlns:a16="http://schemas.microsoft.com/office/drawing/2014/main" id="{B753F097-E746-C34C-B6B0-D2F672EBB6CC}"/>
              </a:ext>
            </a:extLst>
          </p:cNvPr>
          <p:cNvCxnSpPr/>
          <p:nvPr/>
        </p:nvCxnSpPr>
        <p:spPr>
          <a:xfrm flipV="1">
            <a:off x="5811490" y="2174028"/>
            <a:ext cx="0" cy="171785"/>
          </a:xfrm>
          <a:prstGeom prst="line">
            <a:avLst/>
          </a:prstGeom>
          <a:ln w="127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7" name="CuadroTexto 205">
            <a:extLst>
              <a:ext uri="{FF2B5EF4-FFF2-40B4-BE49-F238E27FC236}">
                <a16:creationId xmlns:a16="http://schemas.microsoft.com/office/drawing/2014/main" id="{AA709882-54FA-7645-916C-3CA507DC428C}"/>
              </a:ext>
            </a:extLst>
          </p:cNvPr>
          <p:cNvSpPr txBox="1"/>
          <p:nvPr/>
        </p:nvSpPr>
        <p:spPr>
          <a:xfrm>
            <a:off x="3437766" y="1558918"/>
            <a:ext cx="711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MU Serif Roman"/>
                <a:cs typeface="CMU Serif Roman"/>
              </a:rPr>
              <a:t>Backup </a:t>
            </a:r>
            <a:br>
              <a:rPr lang="en-US" sz="900" dirty="0">
                <a:latin typeface="CMU Serif Roman"/>
                <a:cs typeface="CMU Serif Roman"/>
              </a:rPr>
            </a:br>
            <a:r>
              <a:rPr lang="en-US" sz="900" dirty="0">
                <a:latin typeface="CMU Serif Roman"/>
                <a:cs typeface="CMU Serif Roman"/>
              </a:rPr>
              <a:t>Relay</a:t>
            </a:r>
            <a:r>
              <a:rPr lang="en-US" sz="900" i="1" dirty="0">
                <a:latin typeface="CMU Serif Roman"/>
                <a:cs typeface="CMU Serif Roman"/>
              </a:rPr>
              <a:t> C </a:t>
            </a:r>
            <a:endParaRPr lang="en-US" sz="900" i="1" baseline="-25000" dirty="0">
              <a:latin typeface="CMU Serif Roman"/>
              <a:cs typeface="CMU Serif Roman"/>
            </a:endParaRPr>
          </a:p>
        </p:txBody>
      </p:sp>
      <p:sp>
        <p:nvSpPr>
          <p:cNvPr id="640" name="CuadroTexto 339">
            <a:extLst>
              <a:ext uri="{FF2B5EF4-FFF2-40B4-BE49-F238E27FC236}">
                <a16:creationId xmlns:a16="http://schemas.microsoft.com/office/drawing/2014/main" id="{1C85EB32-D4CE-3643-BDF4-417A04C83FE4}"/>
              </a:ext>
            </a:extLst>
          </p:cNvPr>
          <p:cNvSpPr txBox="1"/>
          <p:nvPr/>
        </p:nvSpPr>
        <p:spPr>
          <a:xfrm>
            <a:off x="6235543" y="1573517"/>
            <a:ext cx="759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MU Serif Roman"/>
                <a:cs typeface="CMU Serif Roman"/>
              </a:rPr>
              <a:t>Backup </a:t>
            </a:r>
          </a:p>
          <a:p>
            <a:r>
              <a:rPr lang="en-US" sz="900" dirty="0">
                <a:latin typeface="CMU Serif Roman"/>
                <a:cs typeface="CMU Serif Roman"/>
              </a:rPr>
              <a:t>Relay </a:t>
            </a:r>
            <a:r>
              <a:rPr lang="en-US" sz="900" i="1" dirty="0">
                <a:latin typeface="CMU Serif Roman"/>
                <a:cs typeface="CMU Serif Roman"/>
              </a:rPr>
              <a:t>D</a:t>
            </a:r>
            <a:r>
              <a:rPr lang="en-US" sz="900" dirty="0">
                <a:latin typeface="CMU Serif Roman"/>
                <a:cs typeface="CMU Serif Roman"/>
              </a:rPr>
              <a:t>  </a:t>
            </a:r>
            <a:endParaRPr lang="en-US" sz="900" i="1" baseline="-25000" dirty="0">
              <a:latin typeface="CMU Serif Roman"/>
              <a:cs typeface="CMU Serif Roman"/>
            </a:endParaRPr>
          </a:p>
        </p:txBody>
      </p:sp>
      <p:sp>
        <p:nvSpPr>
          <p:cNvPr id="653" name="CuadroTexto 364">
            <a:extLst>
              <a:ext uri="{FF2B5EF4-FFF2-40B4-BE49-F238E27FC236}">
                <a16:creationId xmlns:a16="http://schemas.microsoft.com/office/drawing/2014/main" id="{3DA17A2E-D9F4-B34B-AD84-80A5771509C5}"/>
              </a:ext>
            </a:extLst>
          </p:cNvPr>
          <p:cNvSpPr txBox="1"/>
          <p:nvPr/>
        </p:nvSpPr>
        <p:spPr>
          <a:xfrm>
            <a:off x="4135829" y="1534499"/>
            <a:ext cx="1304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MU Serif Roman"/>
                <a:cs typeface="CMU Serif Roman"/>
              </a:rPr>
              <a:t>Primary              </a:t>
            </a:r>
          </a:p>
          <a:p>
            <a:r>
              <a:rPr lang="en-US" sz="900" dirty="0">
                <a:latin typeface="CMU Serif Roman"/>
                <a:cs typeface="CMU Serif Roman"/>
              </a:rPr>
              <a:t>Relay </a:t>
            </a:r>
            <a:r>
              <a:rPr lang="en-US" sz="900" i="1" dirty="0">
                <a:latin typeface="CMU Serif Roman"/>
                <a:cs typeface="CMU Serif Roman"/>
              </a:rPr>
              <a:t>A</a:t>
            </a:r>
            <a:endParaRPr lang="en-US" sz="1050" b="1" i="1" baseline="-25000" dirty="0">
              <a:solidFill>
                <a:srgbClr val="FF0000"/>
              </a:solidFill>
              <a:latin typeface="CMU Serif Roman"/>
              <a:cs typeface="CMU Serif Roman"/>
            </a:endParaRPr>
          </a:p>
        </p:txBody>
      </p:sp>
      <p:sp>
        <p:nvSpPr>
          <p:cNvPr id="655" name="CuadroTexto 364">
            <a:extLst>
              <a:ext uri="{FF2B5EF4-FFF2-40B4-BE49-F238E27FC236}">
                <a16:creationId xmlns:a16="http://schemas.microsoft.com/office/drawing/2014/main" id="{93E97299-70F7-3B4C-9692-FE1C84A8E849}"/>
              </a:ext>
            </a:extLst>
          </p:cNvPr>
          <p:cNvSpPr txBox="1"/>
          <p:nvPr/>
        </p:nvSpPr>
        <p:spPr>
          <a:xfrm>
            <a:off x="5540330" y="1577720"/>
            <a:ext cx="705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MU Serif Roman"/>
                <a:cs typeface="CMU Serif Roman"/>
              </a:rPr>
              <a:t>Primary              </a:t>
            </a:r>
          </a:p>
          <a:p>
            <a:r>
              <a:rPr lang="en-US" sz="900" dirty="0">
                <a:latin typeface="CMU Serif Roman"/>
                <a:cs typeface="CMU Serif Roman"/>
              </a:rPr>
              <a:t>Relay </a:t>
            </a:r>
            <a:r>
              <a:rPr lang="en-US" sz="900" i="1" dirty="0">
                <a:latin typeface="CMU Serif Roman"/>
                <a:cs typeface="CMU Serif Roman"/>
              </a:rPr>
              <a:t>B</a:t>
            </a:r>
            <a:endParaRPr lang="en-US" sz="1050" b="1" i="1" baseline="-25000" dirty="0">
              <a:solidFill>
                <a:srgbClr val="FF0000"/>
              </a:solidFill>
              <a:latin typeface="CMU Serif Roman"/>
              <a:cs typeface="CMU Serif Roman"/>
            </a:endParaRPr>
          </a:p>
        </p:txBody>
      </p:sp>
      <p:grpSp>
        <p:nvGrpSpPr>
          <p:cNvPr id="74" name="Grupo 73">
            <a:extLst>
              <a:ext uri="{FF2B5EF4-FFF2-40B4-BE49-F238E27FC236}">
                <a16:creationId xmlns:a16="http://schemas.microsoft.com/office/drawing/2014/main" id="{BC423973-EB1B-4B91-B353-65DB48FE943A}"/>
              </a:ext>
            </a:extLst>
          </p:cNvPr>
          <p:cNvGrpSpPr/>
          <p:nvPr/>
        </p:nvGrpSpPr>
        <p:grpSpPr>
          <a:xfrm>
            <a:off x="3959804" y="2130992"/>
            <a:ext cx="363420" cy="172118"/>
            <a:chOff x="3106615" y="993425"/>
            <a:chExt cx="363420" cy="172118"/>
          </a:xfrm>
        </p:grpSpPr>
        <p:grpSp>
          <p:nvGrpSpPr>
            <p:cNvPr id="659" name="Agrupar 51">
              <a:extLst>
                <a:ext uri="{FF2B5EF4-FFF2-40B4-BE49-F238E27FC236}">
                  <a16:creationId xmlns:a16="http://schemas.microsoft.com/office/drawing/2014/main" id="{B54E866F-F625-6840-A3A1-57000B3257A7}"/>
                </a:ext>
              </a:extLst>
            </p:cNvPr>
            <p:cNvGrpSpPr/>
            <p:nvPr/>
          </p:nvGrpSpPr>
          <p:grpSpPr>
            <a:xfrm>
              <a:off x="3106615" y="993425"/>
              <a:ext cx="176025" cy="172118"/>
              <a:chOff x="513989" y="2970944"/>
              <a:chExt cx="713232" cy="713206"/>
            </a:xfrm>
          </p:grpSpPr>
          <p:sp>
            <p:nvSpPr>
              <p:cNvPr id="667" name="Elipse 24">
                <a:extLst>
                  <a:ext uri="{FF2B5EF4-FFF2-40B4-BE49-F238E27FC236}">
                    <a16:creationId xmlns:a16="http://schemas.microsoft.com/office/drawing/2014/main" id="{DA949762-1E73-F044-AFF5-F8ABA0F41E58}"/>
                  </a:ext>
                </a:extLst>
              </p:cNvPr>
              <p:cNvSpPr/>
              <p:nvPr/>
            </p:nvSpPr>
            <p:spPr>
              <a:xfrm>
                <a:off x="513989" y="2970944"/>
                <a:ext cx="713232" cy="713206"/>
              </a:xfrm>
              <a:prstGeom prst="ellipse">
                <a:avLst/>
              </a:prstGeom>
              <a:solidFill>
                <a:srgbClr val="FFFF00"/>
              </a:solidFill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400"/>
              </a:p>
            </p:txBody>
          </p:sp>
          <p:grpSp>
            <p:nvGrpSpPr>
              <p:cNvPr id="668" name="Agrupar 50">
                <a:extLst>
                  <a:ext uri="{FF2B5EF4-FFF2-40B4-BE49-F238E27FC236}">
                    <a16:creationId xmlns:a16="http://schemas.microsoft.com/office/drawing/2014/main" id="{BD3C5830-2853-1A41-AA53-512E92DE5717}"/>
                  </a:ext>
                </a:extLst>
              </p:cNvPr>
              <p:cNvGrpSpPr/>
              <p:nvPr/>
            </p:nvGrpSpPr>
            <p:grpSpPr>
              <a:xfrm>
                <a:off x="640043" y="3154486"/>
                <a:ext cx="473632" cy="331761"/>
                <a:chOff x="870606" y="4709671"/>
                <a:chExt cx="473632" cy="331761"/>
              </a:xfrm>
            </p:grpSpPr>
            <p:sp>
              <p:nvSpPr>
                <p:cNvPr id="669" name="Arco 25">
                  <a:extLst>
                    <a:ext uri="{FF2B5EF4-FFF2-40B4-BE49-F238E27FC236}">
                      <a16:creationId xmlns:a16="http://schemas.microsoft.com/office/drawing/2014/main" id="{18F1EF6B-11A6-3A43-BE0F-F7D6A6DAA599}"/>
                    </a:ext>
                  </a:extLst>
                </p:cNvPr>
                <p:cNvSpPr/>
                <p:nvPr/>
              </p:nvSpPr>
              <p:spPr>
                <a:xfrm rot="10800000" flipV="1">
                  <a:off x="870606" y="4773149"/>
                  <a:ext cx="224651" cy="268283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  <p:sp>
              <p:nvSpPr>
                <p:cNvPr id="670" name="Arco 26">
                  <a:extLst>
                    <a:ext uri="{FF2B5EF4-FFF2-40B4-BE49-F238E27FC236}">
                      <a16:creationId xmlns:a16="http://schemas.microsoft.com/office/drawing/2014/main" id="{A151C2E0-8C74-E74F-B42E-86B99A6BB046}"/>
                    </a:ext>
                  </a:extLst>
                </p:cNvPr>
                <p:cNvSpPr/>
                <p:nvPr/>
              </p:nvSpPr>
              <p:spPr>
                <a:xfrm flipV="1">
                  <a:off x="1095269" y="4709671"/>
                  <a:ext cx="248969" cy="331757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</p:grpSp>
        </p:grpSp>
        <p:cxnSp>
          <p:nvCxnSpPr>
            <p:cNvPr id="660" name="Conector recto 38">
              <a:extLst>
                <a:ext uri="{FF2B5EF4-FFF2-40B4-BE49-F238E27FC236}">
                  <a16:creationId xmlns:a16="http://schemas.microsoft.com/office/drawing/2014/main" id="{97AA1FE1-F76E-114A-8F02-C3B6ED2284EF}"/>
                </a:ext>
              </a:extLst>
            </p:cNvPr>
            <p:cNvCxnSpPr>
              <a:cxnSpLocks/>
              <a:stCxn id="667" idx="6"/>
            </p:cNvCxnSpPr>
            <p:nvPr/>
          </p:nvCxnSpPr>
          <p:spPr>
            <a:xfrm>
              <a:off x="3282640" y="1079484"/>
              <a:ext cx="187395" cy="0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6" name="Conector recto 257">
            <a:extLst>
              <a:ext uri="{FF2B5EF4-FFF2-40B4-BE49-F238E27FC236}">
                <a16:creationId xmlns:a16="http://schemas.microsoft.com/office/drawing/2014/main" id="{2683BB85-1ED4-4C45-B237-CD0A1A1AD1CF}"/>
              </a:ext>
            </a:extLst>
          </p:cNvPr>
          <p:cNvCxnSpPr>
            <a:cxnSpLocks/>
          </p:cNvCxnSpPr>
          <p:nvPr/>
        </p:nvCxnSpPr>
        <p:spPr>
          <a:xfrm flipV="1">
            <a:off x="5133522" y="2416913"/>
            <a:ext cx="167164" cy="207844"/>
          </a:xfrm>
          <a:prstGeom prst="line">
            <a:avLst/>
          </a:prstGeom>
          <a:ln w="12700" cmpd="sng">
            <a:solidFill>
              <a:srgbClr val="FF000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0" name="CuadroTexto 160">
            <a:extLst>
              <a:ext uri="{FF2B5EF4-FFF2-40B4-BE49-F238E27FC236}">
                <a16:creationId xmlns:a16="http://schemas.microsoft.com/office/drawing/2014/main" id="{163F94BF-8AF9-334F-BF3E-2889FD00685A}"/>
              </a:ext>
            </a:extLst>
          </p:cNvPr>
          <p:cNvSpPr txBox="1"/>
          <p:nvPr/>
        </p:nvSpPr>
        <p:spPr>
          <a:xfrm>
            <a:off x="5651574" y="1876309"/>
            <a:ext cx="318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CMU Serif Upright Italic Uprigh" panose="02000603000000000000" pitchFamily="2" charset="0"/>
                <a:ea typeface="CMU Serif Upright Italic Uprigh" panose="02000603000000000000" pitchFamily="2" charset="0"/>
                <a:cs typeface="CMU Serif Upright Italic Uprigh" panose="02000603000000000000" pitchFamily="2" charset="0"/>
              </a:rPr>
              <a:t>q</a:t>
            </a:r>
          </a:p>
        </p:txBody>
      </p:sp>
      <p:sp>
        <p:nvSpPr>
          <p:cNvPr id="249" name="Arco 180">
            <a:extLst>
              <a:ext uri="{FF2B5EF4-FFF2-40B4-BE49-F238E27FC236}">
                <a16:creationId xmlns:a16="http://schemas.microsoft.com/office/drawing/2014/main" id="{528DAD09-988C-4398-94CF-A78C5DB65BD6}"/>
              </a:ext>
            </a:extLst>
          </p:cNvPr>
          <p:cNvSpPr/>
          <p:nvPr/>
        </p:nvSpPr>
        <p:spPr>
          <a:xfrm flipV="1">
            <a:off x="3758103" y="2149422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68" name="Arco 181">
            <a:extLst>
              <a:ext uri="{FF2B5EF4-FFF2-40B4-BE49-F238E27FC236}">
                <a16:creationId xmlns:a16="http://schemas.microsoft.com/office/drawing/2014/main" id="{3309847F-CFA0-4717-8B3B-500957ED3673}"/>
              </a:ext>
            </a:extLst>
          </p:cNvPr>
          <p:cNvSpPr/>
          <p:nvPr/>
        </p:nvSpPr>
        <p:spPr>
          <a:xfrm flipV="1">
            <a:off x="3715555" y="2149421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72" name="Arco 184">
            <a:extLst>
              <a:ext uri="{FF2B5EF4-FFF2-40B4-BE49-F238E27FC236}">
                <a16:creationId xmlns:a16="http://schemas.microsoft.com/office/drawing/2014/main" id="{79C16DEB-3441-4AC8-BFB2-A63126F9FB50}"/>
              </a:ext>
            </a:extLst>
          </p:cNvPr>
          <p:cNvSpPr/>
          <p:nvPr/>
        </p:nvSpPr>
        <p:spPr>
          <a:xfrm flipV="1">
            <a:off x="3673008" y="2149420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73" name="Rectángulo 149">
            <a:extLst>
              <a:ext uri="{FF2B5EF4-FFF2-40B4-BE49-F238E27FC236}">
                <a16:creationId xmlns:a16="http://schemas.microsoft.com/office/drawing/2014/main" id="{B97F8DD9-E8FA-415A-81A6-29F93E1E54EA}"/>
              </a:ext>
            </a:extLst>
          </p:cNvPr>
          <p:cNvSpPr/>
          <p:nvPr/>
        </p:nvSpPr>
        <p:spPr>
          <a:xfrm rot="5400000">
            <a:off x="3865947" y="2367016"/>
            <a:ext cx="124994" cy="110707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74" name="Elipse 158">
            <a:extLst>
              <a:ext uri="{FF2B5EF4-FFF2-40B4-BE49-F238E27FC236}">
                <a16:creationId xmlns:a16="http://schemas.microsoft.com/office/drawing/2014/main" id="{359BBD3D-E9BA-4B3B-B27C-8AF5A572E95C}"/>
              </a:ext>
            </a:extLst>
          </p:cNvPr>
          <p:cNvSpPr/>
          <p:nvPr/>
        </p:nvSpPr>
        <p:spPr>
          <a:xfrm rot="10800000">
            <a:off x="3552288" y="1902156"/>
            <a:ext cx="241439" cy="25324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/>
          </a:p>
        </p:txBody>
      </p:sp>
      <p:cxnSp>
        <p:nvCxnSpPr>
          <p:cNvPr id="275" name="Conector recto 159">
            <a:extLst>
              <a:ext uri="{FF2B5EF4-FFF2-40B4-BE49-F238E27FC236}">
                <a16:creationId xmlns:a16="http://schemas.microsoft.com/office/drawing/2014/main" id="{04775ECF-E893-4C46-890D-A883625CE64E}"/>
              </a:ext>
            </a:extLst>
          </p:cNvPr>
          <p:cNvCxnSpPr>
            <a:cxnSpLocks/>
            <a:stCxn id="272" idx="0"/>
          </p:cNvCxnSpPr>
          <p:nvPr/>
        </p:nvCxnSpPr>
        <p:spPr>
          <a:xfrm flipV="1">
            <a:off x="3673008" y="2149422"/>
            <a:ext cx="0" cy="171785"/>
          </a:xfrm>
          <a:prstGeom prst="line">
            <a:avLst/>
          </a:prstGeom>
          <a:ln w="127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7" name="CuadroTexto 160">
            <a:extLst>
              <a:ext uri="{FF2B5EF4-FFF2-40B4-BE49-F238E27FC236}">
                <a16:creationId xmlns:a16="http://schemas.microsoft.com/office/drawing/2014/main" id="{88940CAA-D371-4D18-BE91-93DE4B4807F7}"/>
              </a:ext>
            </a:extLst>
          </p:cNvPr>
          <p:cNvSpPr txBox="1"/>
          <p:nvPr/>
        </p:nvSpPr>
        <p:spPr>
          <a:xfrm>
            <a:off x="3531814" y="1861466"/>
            <a:ext cx="318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CMU Serif Upright Italic Uprigh" panose="02000603000000000000" pitchFamily="2" charset="0"/>
                <a:ea typeface="CMU Serif Upright Italic Uprigh" panose="02000603000000000000" pitchFamily="2" charset="0"/>
                <a:cs typeface="CMU Serif Upright Italic Uprigh" panose="02000603000000000000" pitchFamily="2" charset="0"/>
              </a:rPr>
              <a:t>j</a:t>
            </a:r>
          </a:p>
        </p:txBody>
      </p:sp>
      <p:sp>
        <p:nvSpPr>
          <p:cNvPr id="279" name="Rectángulo 141">
            <a:extLst>
              <a:ext uri="{FF2B5EF4-FFF2-40B4-BE49-F238E27FC236}">
                <a16:creationId xmlns:a16="http://schemas.microsoft.com/office/drawing/2014/main" id="{4AE916BA-933C-47D6-B880-FCD5FFAEB2C0}"/>
              </a:ext>
            </a:extLst>
          </p:cNvPr>
          <p:cNvSpPr/>
          <p:nvPr/>
        </p:nvSpPr>
        <p:spPr>
          <a:xfrm>
            <a:off x="3577879" y="2299678"/>
            <a:ext cx="45719" cy="260253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83" name="Arco 161">
            <a:extLst>
              <a:ext uri="{FF2B5EF4-FFF2-40B4-BE49-F238E27FC236}">
                <a16:creationId xmlns:a16="http://schemas.microsoft.com/office/drawing/2014/main" id="{59851C37-1B70-4845-8E93-E22429DBB016}"/>
              </a:ext>
            </a:extLst>
          </p:cNvPr>
          <p:cNvSpPr/>
          <p:nvPr/>
        </p:nvSpPr>
        <p:spPr>
          <a:xfrm flipV="1">
            <a:off x="6547614" y="2132086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84" name="Arco 163">
            <a:extLst>
              <a:ext uri="{FF2B5EF4-FFF2-40B4-BE49-F238E27FC236}">
                <a16:creationId xmlns:a16="http://schemas.microsoft.com/office/drawing/2014/main" id="{9C9D2E6F-39DE-407A-8994-F1816220D052}"/>
              </a:ext>
            </a:extLst>
          </p:cNvPr>
          <p:cNvSpPr/>
          <p:nvPr/>
        </p:nvSpPr>
        <p:spPr>
          <a:xfrm flipV="1">
            <a:off x="6505066" y="2132085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85" name="Arco 169">
            <a:extLst>
              <a:ext uri="{FF2B5EF4-FFF2-40B4-BE49-F238E27FC236}">
                <a16:creationId xmlns:a16="http://schemas.microsoft.com/office/drawing/2014/main" id="{1B4C3958-B939-4852-A76E-0477FC333C03}"/>
              </a:ext>
            </a:extLst>
          </p:cNvPr>
          <p:cNvSpPr/>
          <p:nvPr/>
        </p:nvSpPr>
        <p:spPr>
          <a:xfrm flipV="1">
            <a:off x="6462519" y="2132084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86" name="Rectángulo 146">
            <a:extLst>
              <a:ext uri="{FF2B5EF4-FFF2-40B4-BE49-F238E27FC236}">
                <a16:creationId xmlns:a16="http://schemas.microsoft.com/office/drawing/2014/main" id="{1ECB0D31-84C2-4377-80F2-699EB30A6A8A}"/>
              </a:ext>
            </a:extLst>
          </p:cNvPr>
          <p:cNvSpPr/>
          <p:nvPr/>
        </p:nvSpPr>
        <p:spPr>
          <a:xfrm rot="5400000">
            <a:off x="6283938" y="2370500"/>
            <a:ext cx="124994" cy="11070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87" name="Elipse 155">
            <a:extLst>
              <a:ext uri="{FF2B5EF4-FFF2-40B4-BE49-F238E27FC236}">
                <a16:creationId xmlns:a16="http://schemas.microsoft.com/office/drawing/2014/main" id="{5E4E0D24-EE34-4B35-8E43-DF6A4A07CB1F}"/>
              </a:ext>
            </a:extLst>
          </p:cNvPr>
          <p:cNvSpPr/>
          <p:nvPr/>
        </p:nvSpPr>
        <p:spPr>
          <a:xfrm rot="10800000">
            <a:off x="6470416" y="1922558"/>
            <a:ext cx="241439" cy="25324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/>
          </a:p>
        </p:txBody>
      </p:sp>
      <p:cxnSp>
        <p:nvCxnSpPr>
          <p:cNvPr id="288" name="Conector recto 156">
            <a:extLst>
              <a:ext uri="{FF2B5EF4-FFF2-40B4-BE49-F238E27FC236}">
                <a16:creationId xmlns:a16="http://schemas.microsoft.com/office/drawing/2014/main" id="{4404693A-4D6F-43AA-92C0-981C53397C84}"/>
              </a:ext>
            </a:extLst>
          </p:cNvPr>
          <p:cNvCxnSpPr/>
          <p:nvPr/>
        </p:nvCxnSpPr>
        <p:spPr>
          <a:xfrm flipV="1">
            <a:off x="6591136" y="2169824"/>
            <a:ext cx="0" cy="171785"/>
          </a:xfrm>
          <a:prstGeom prst="line">
            <a:avLst/>
          </a:prstGeom>
          <a:ln w="127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1" name="CuadroTexto 160">
            <a:extLst>
              <a:ext uri="{FF2B5EF4-FFF2-40B4-BE49-F238E27FC236}">
                <a16:creationId xmlns:a16="http://schemas.microsoft.com/office/drawing/2014/main" id="{559E95F8-3437-4663-A9EE-5EFDEF952BDD}"/>
              </a:ext>
            </a:extLst>
          </p:cNvPr>
          <p:cNvSpPr txBox="1"/>
          <p:nvPr/>
        </p:nvSpPr>
        <p:spPr>
          <a:xfrm>
            <a:off x="6424396" y="1877397"/>
            <a:ext cx="318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CMU Serif Upright Italic Uprigh" panose="02000603000000000000" pitchFamily="2" charset="0"/>
                <a:ea typeface="CMU Serif Upright Italic Uprigh" panose="02000603000000000000" pitchFamily="2" charset="0"/>
                <a:cs typeface="CMU Serif Upright Italic Uprigh" panose="02000603000000000000" pitchFamily="2" charset="0"/>
              </a:rPr>
              <a:t>p</a:t>
            </a:r>
          </a:p>
        </p:txBody>
      </p:sp>
      <p:sp>
        <p:nvSpPr>
          <p:cNvPr id="292" name="Rectángulo 141">
            <a:extLst>
              <a:ext uri="{FF2B5EF4-FFF2-40B4-BE49-F238E27FC236}">
                <a16:creationId xmlns:a16="http://schemas.microsoft.com/office/drawing/2014/main" id="{EFB44826-E8AB-42D0-9623-58C63C8DD374}"/>
              </a:ext>
            </a:extLst>
          </p:cNvPr>
          <p:cNvSpPr/>
          <p:nvPr/>
        </p:nvSpPr>
        <p:spPr>
          <a:xfrm>
            <a:off x="4324192" y="2179439"/>
            <a:ext cx="45719" cy="369126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93" name="Rectángulo 141">
            <a:extLst>
              <a:ext uri="{FF2B5EF4-FFF2-40B4-BE49-F238E27FC236}">
                <a16:creationId xmlns:a16="http://schemas.microsoft.com/office/drawing/2014/main" id="{D5A028D5-3776-4104-B120-7169CEE75922}"/>
              </a:ext>
            </a:extLst>
          </p:cNvPr>
          <p:cNvSpPr/>
          <p:nvPr/>
        </p:nvSpPr>
        <p:spPr>
          <a:xfrm>
            <a:off x="5895841" y="2201051"/>
            <a:ext cx="45719" cy="313834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94" name="Rectángulo 141">
            <a:extLst>
              <a:ext uri="{FF2B5EF4-FFF2-40B4-BE49-F238E27FC236}">
                <a16:creationId xmlns:a16="http://schemas.microsoft.com/office/drawing/2014/main" id="{D94A9F07-525D-4C67-9845-A7BBE4517DB7}"/>
              </a:ext>
            </a:extLst>
          </p:cNvPr>
          <p:cNvSpPr/>
          <p:nvPr/>
        </p:nvSpPr>
        <p:spPr>
          <a:xfrm>
            <a:off x="6654014" y="2292737"/>
            <a:ext cx="45719" cy="260253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grpSp>
        <p:nvGrpSpPr>
          <p:cNvPr id="70" name="Grupo 69">
            <a:extLst>
              <a:ext uri="{FF2B5EF4-FFF2-40B4-BE49-F238E27FC236}">
                <a16:creationId xmlns:a16="http://schemas.microsoft.com/office/drawing/2014/main" id="{4D93DC39-E409-41C3-B05D-601F596B9FAA}"/>
              </a:ext>
            </a:extLst>
          </p:cNvPr>
          <p:cNvGrpSpPr/>
          <p:nvPr/>
        </p:nvGrpSpPr>
        <p:grpSpPr>
          <a:xfrm rot="2145844">
            <a:off x="4997670" y="2612470"/>
            <a:ext cx="222041" cy="89865"/>
            <a:chOff x="4170485" y="1487905"/>
            <a:chExt cx="222041" cy="89865"/>
          </a:xfrm>
        </p:grpSpPr>
        <p:cxnSp>
          <p:nvCxnSpPr>
            <p:cNvPr id="299" name="Conector recto 145">
              <a:extLst>
                <a:ext uri="{FF2B5EF4-FFF2-40B4-BE49-F238E27FC236}">
                  <a16:creationId xmlns:a16="http://schemas.microsoft.com/office/drawing/2014/main" id="{9D3D221A-0D2C-48B5-9843-3C5764E7F0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70485" y="1487905"/>
              <a:ext cx="222041" cy="2859"/>
            </a:xfrm>
            <a:prstGeom prst="line">
              <a:avLst/>
            </a:prstGeom>
            <a:ln w="6350" cmpd="sng">
              <a:solidFill>
                <a:srgbClr val="FF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Conector recto 145">
              <a:extLst>
                <a:ext uri="{FF2B5EF4-FFF2-40B4-BE49-F238E27FC236}">
                  <a16:creationId xmlns:a16="http://schemas.microsoft.com/office/drawing/2014/main" id="{C9853003-4A7D-494C-8E31-0174A64F0F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05330" y="1532039"/>
              <a:ext cx="152349" cy="0"/>
            </a:xfrm>
            <a:prstGeom prst="line">
              <a:avLst/>
            </a:prstGeom>
            <a:ln w="6350" cmpd="sng">
              <a:solidFill>
                <a:srgbClr val="FF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Conector recto 145">
              <a:extLst>
                <a:ext uri="{FF2B5EF4-FFF2-40B4-BE49-F238E27FC236}">
                  <a16:creationId xmlns:a16="http://schemas.microsoft.com/office/drawing/2014/main" id="{1FA6C23A-FFD8-4DDF-A5AE-E826C58174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49805" y="1577770"/>
              <a:ext cx="69640" cy="0"/>
            </a:xfrm>
            <a:prstGeom prst="line">
              <a:avLst/>
            </a:prstGeom>
            <a:ln w="6350" cmpd="sng">
              <a:solidFill>
                <a:srgbClr val="FF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Elipse 68">
            <a:extLst>
              <a:ext uri="{FF2B5EF4-FFF2-40B4-BE49-F238E27FC236}">
                <a16:creationId xmlns:a16="http://schemas.microsoft.com/office/drawing/2014/main" id="{EEF99DEC-C637-4E57-B2C5-1390FF25806E}"/>
              </a:ext>
            </a:extLst>
          </p:cNvPr>
          <p:cNvSpPr/>
          <p:nvPr/>
        </p:nvSpPr>
        <p:spPr>
          <a:xfrm>
            <a:off x="5250049" y="2391081"/>
            <a:ext cx="80752" cy="6224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311" name="Grupo 310">
            <a:extLst>
              <a:ext uri="{FF2B5EF4-FFF2-40B4-BE49-F238E27FC236}">
                <a16:creationId xmlns:a16="http://schemas.microsoft.com/office/drawing/2014/main" id="{DF7542AB-F5E7-4050-9673-31FCB9B968F8}"/>
              </a:ext>
            </a:extLst>
          </p:cNvPr>
          <p:cNvGrpSpPr/>
          <p:nvPr/>
        </p:nvGrpSpPr>
        <p:grpSpPr>
          <a:xfrm rot="10800000">
            <a:off x="5941560" y="2165380"/>
            <a:ext cx="363420" cy="172118"/>
            <a:chOff x="3106615" y="993425"/>
            <a:chExt cx="363420" cy="172118"/>
          </a:xfrm>
        </p:grpSpPr>
        <p:grpSp>
          <p:nvGrpSpPr>
            <p:cNvPr id="312" name="Agrupar 51">
              <a:extLst>
                <a:ext uri="{FF2B5EF4-FFF2-40B4-BE49-F238E27FC236}">
                  <a16:creationId xmlns:a16="http://schemas.microsoft.com/office/drawing/2014/main" id="{0EDA3E10-2663-4F3B-BE24-7FB1EA41DE2C}"/>
                </a:ext>
              </a:extLst>
            </p:cNvPr>
            <p:cNvGrpSpPr/>
            <p:nvPr/>
          </p:nvGrpSpPr>
          <p:grpSpPr>
            <a:xfrm>
              <a:off x="3106615" y="993425"/>
              <a:ext cx="176025" cy="172118"/>
              <a:chOff x="513989" y="2970944"/>
              <a:chExt cx="713232" cy="713206"/>
            </a:xfrm>
          </p:grpSpPr>
          <p:sp>
            <p:nvSpPr>
              <p:cNvPr id="314" name="Elipse 24">
                <a:extLst>
                  <a:ext uri="{FF2B5EF4-FFF2-40B4-BE49-F238E27FC236}">
                    <a16:creationId xmlns:a16="http://schemas.microsoft.com/office/drawing/2014/main" id="{8E871437-3E83-404A-B6BB-F43E1C9F443C}"/>
                  </a:ext>
                </a:extLst>
              </p:cNvPr>
              <p:cNvSpPr/>
              <p:nvPr/>
            </p:nvSpPr>
            <p:spPr>
              <a:xfrm>
                <a:off x="513989" y="2970944"/>
                <a:ext cx="713232" cy="713206"/>
              </a:xfrm>
              <a:prstGeom prst="ellipse">
                <a:avLst/>
              </a:prstGeom>
              <a:solidFill>
                <a:srgbClr val="FFFF00"/>
              </a:solidFill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400"/>
              </a:p>
            </p:txBody>
          </p:sp>
          <p:grpSp>
            <p:nvGrpSpPr>
              <p:cNvPr id="315" name="Agrupar 50">
                <a:extLst>
                  <a:ext uri="{FF2B5EF4-FFF2-40B4-BE49-F238E27FC236}">
                    <a16:creationId xmlns:a16="http://schemas.microsoft.com/office/drawing/2014/main" id="{A3FA3BF7-6C19-49B7-A0B2-654E9B1493C2}"/>
                  </a:ext>
                </a:extLst>
              </p:cNvPr>
              <p:cNvGrpSpPr/>
              <p:nvPr/>
            </p:nvGrpSpPr>
            <p:grpSpPr>
              <a:xfrm>
                <a:off x="640043" y="3154486"/>
                <a:ext cx="473632" cy="331761"/>
                <a:chOff x="870606" y="4709671"/>
                <a:chExt cx="473632" cy="331761"/>
              </a:xfrm>
            </p:grpSpPr>
            <p:sp>
              <p:nvSpPr>
                <p:cNvPr id="316" name="Arco 25">
                  <a:extLst>
                    <a:ext uri="{FF2B5EF4-FFF2-40B4-BE49-F238E27FC236}">
                      <a16:creationId xmlns:a16="http://schemas.microsoft.com/office/drawing/2014/main" id="{A27D3C1E-B8B6-4BD1-886C-A01591D9C6C8}"/>
                    </a:ext>
                  </a:extLst>
                </p:cNvPr>
                <p:cNvSpPr/>
                <p:nvPr/>
              </p:nvSpPr>
              <p:spPr>
                <a:xfrm rot="10800000" flipV="1">
                  <a:off x="870606" y="4773149"/>
                  <a:ext cx="224651" cy="268283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  <p:sp>
              <p:nvSpPr>
                <p:cNvPr id="317" name="Arco 26">
                  <a:extLst>
                    <a:ext uri="{FF2B5EF4-FFF2-40B4-BE49-F238E27FC236}">
                      <a16:creationId xmlns:a16="http://schemas.microsoft.com/office/drawing/2014/main" id="{A7D70774-FD63-421D-BB93-39BD2E53C86C}"/>
                    </a:ext>
                  </a:extLst>
                </p:cNvPr>
                <p:cNvSpPr/>
                <p:nvPr/>
              </p:nvSpPr>
              <p:spPr>
                <a:xfrm flipV="1">
                  <a:off x="1095269" y="4709671"/>
                  <a:ext cx="248969" cy="331757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</p:grpSp>
        </p:grpSp>
        <p:cxnSp>
          <p:nvCxnSpPr>
            <p:cNvPr id="313" name="Conector recto 38">
              <a:extLst>
                <a:ext uri="{FF2B5EF4-FFF2-40B4-BE49-F238E27FC236}">
                  <a16:creationId xmlns:a16="http://schemas.microsoft.com/office/drawing/2014/main" id="{E16C299D-1758-4650-83C7-3C875BEA82BB}"/>
                </a:ext>
              </a:extLst>
            </p:cNvPr>
            <p:cNvCxnSpPr>
              <a:cxnSpLocks/>
              <a:stCxn id="314" idx="6"/>
            </p:cNvCxnSpPr>
            <p:nvPr/>
          </p:nvCxnSpPr>
          <p:spPr>
            <a:xfrm>
              <a:off x="3282640" y="1079484"/>
              <a:ext cx="187395" cy="0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1" name="CuadroTexto 387">
            <a:extLst>
              <a:ext uri="{FF2B5EF4-FFF2-40B4-BE49-F238E27FC236}">
                <a16:creationId xmlns:a16="http://schemas.microsoft.com/office/drawing/2014/main" id="{26AE1B97-57A0-4655-9FE2-F73FB52D2AB3}"/>
              </a:ext>
            </a:extLst>
          </p:cNvPr>
          <p:cNvSpPr txBox="1"/>
          <p:nvPr/>
        </p:nvSpPr>
        <p:spPr>
          <a:xfrm>
            <a:off x="4571590" y="1561457"/>
            <a:ext cx="11418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</a:t>
            </a:r>
            <a:r>
              <a:rPr lang="en-US" sz="1050" i="1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B </a:t>
            </a:r>
            <a:r>
              <a:rPr lang="en-US" sz="1050" i="1" dirty="0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&lt; T</a:t>
            </a:r>
            <a:r>
              <a:rPr lang="en-US" sz="1050" i="1" baseline="-25000" dirty="0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A</a:t>
            </a:r>
            <a:endParaRPr lang="en-US" sz="1050" i="1" baseline="-250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graphicFrame>
        <p:nvGraphicFramePr>
          <p:cNvPr id="3" name="Objeto 2"/>
          <p:cNvGraphicFramePr>
            <a:graphicFrameLocks noChangeAspect="1"/>
          </p:cNvGraphicFramePr>
          <p:nvPr/>
        </p:nvGraphicFramePr>
        <p:xfrm>
          <a:off x="7029420" y="2632628"/>
          <a:ext cx="1270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3" name="Ecuación" r:id="rId4" imgW="127000" imgH="203200" progId="Equation.3">
                  <p:embed/>
                </p:oleObj>
              </mc:Choice>
              <mc:Fallback>
                <p:oleObj name="Ecuación" r:id="rId4" imgW="127000" imgH="203200" progId="Equation.3">
                  <p:embed/>
                  <p:pic>
                    <p:nvPicPr>
                      <p:cNvPr id="3" name="Objeto 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029420" y="2632628"/>
                        <a:ext cx="1270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EEEBD13D-C1EC-BC40-8E0C-0F148A5D498A}"/>
              </a:ext>
            </a:extLst>
          </p:cNvPr>
          <p:cNvGrpSpPr/>
          <p:nvPr/>
        </p:nvGrpSpPr>
        <p:grpSpPr>
          <a:xfrm>
            <a:off x="-186367" y="1724468"/>
            <a:ext cx="3164778" cy="261610"/>
            <a:chOff x="2462098" y="2600947"/>
            <a:chExt cx="3164778" cy="261610"/>
          </a:xfrm>
        </p:grpSpPr>
        <p:sp>
          <p:nvSpPr>
            <p:cNvPr id="345" name="CuadroTexto 364">
              <a:extLst>
                <a:ext uri="{FF2B5EF4-FFF2-40B4-BE49-F238E27FC236}">
                  <a16:creationId xmlns:a16="http://schemas.microsoft.com/office/drawing/2014/main" id="{AF181574-09B1-4676-B34A-11139875532B}"/>
                </a:ext>
              </a:extLst>
            </p:cNvPr>
            <p:cNvSpPr txBox="1"/>
            <p:nvPr/>
          </p:nvSpPr>
          <p:spPr>
            <a:xfrm>
              <a:off x="2462098" y="2600947"/>
              <a:ext cx="316477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CMU Serif Roman"/>
                  <a:cs typeface="CMU Serif Roman"/>
                </a:rPr>
                <a:t>First Period (static) :  t </a:t>
              </a:r>
              <a:r>
                <a:rPr lang="en-US" sz="1100" dirty="0">
                  <a:latin typeface="Symbol" charset="2"/>
                  <a:cs typeface="Symbol" charset="2"/>
                </a:rPr>
                <a:t>    </a:t>
              </a:r>
              <a:r>
                <a:rPr lang="en-US" sz="1100" dirty="0">
                  <a:latin typeface="CMU Serif Roman"/>
                  <a:cs typeface="CMU Serif Roman"/>
                </a:rPr>
                <a:t>[0, </a:t>
              </a:r>
              <a:r>
                <a:rPr lang="en-US" sz="1100" dirty="0" err="1">
                  <a:latin typeface="CMU Serif Roman"/>
                  <a:cs typeface="CMU Serif Roman"/>
                </a:rPr>
                <a:t>T</a:t>
              </a:r>
              <a:r>
                <a:rPr lang="en-US" sz="1100" baseline="-25000" dirty="0" err="1">
                  <a:latin typeface="CMU Serif Roman"/>
                  <a:cs typeface="CMU Serif Roman"/>
                </a:rPr>
                <a:t>qkh</a:t>
              </a:r>
              <a:r>
                <a:rPr lang="en-US" sz="1100" dirty="0">
                  <a:latin typeface="CMU Serif Roman"/>
                  <a:cs typeface="CMU Serif Roman"/>
                </a:rPr>
                <a:t>] </a:t>
              </a:r>
            </a:p>
          </p:txBody>
        </p:sp>
        <p:graphicFrame>
          <p:nvGraphicFramePr>
            <p:cNvPr id="4" name="Objeto 3"/>
            <p:cNvGraphicFramePr>
              <a:graphicFrameLocks noChangeAspect="1"/>
            </p:cNvGraphicFramePr>
            <p:nvPr/>
          </p:nvGraphicFramePr>
          <p:xfrm>
            <a:off x="4489143" y="2665534"/>
            <a:ext cx="115535" cy="1155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54" name="Ecuación" r:id="rId6" imgW="152400" imgH="152400" progId="Equation.3">
                    <p:embed/>
                  </p:oleObj>
                </mc:Choice>
                <mc:Fallback>
                  <p:oleObj name="Ecuación" r:id="rId6" imgW="152400" imgH="152400" progId="Equation.3">
                    <p:embed/>
                    <p:pic>
                      <p:nvPicPr>
                        <p:cNvPr id="4" name="Objeto 3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4489143" y="2665534"/>
                          <a:ext cx="115535" cy="11553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53" name="CuadroTexto 217">
            <a:extLst>
              <a:ext uri="{FF2B5EF4-FFF2-40B4-BE49-F238E27FC236}">
                <a16:creationId xmlns:a16="http://schemas.microsoft.com/office/drawing/2014/main" id="{F9B371C7-1CDB-6A47-9432-E5D307EA07F8}"/>
              </a:ext>
            </a:extLst>
          </p:cNvPr>
          <p:cNvSpPr txBox="1"/>
          <p:nvPr/>
        </p:nvSpPr>
        <p:spPr>
          <a:xfrm>
            <a:off x="4699910" y="2003772"/>
            <a:ext cx="778814" cy="543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</a:t>
            </a:r>
            <a:r>
              <a:rPr lang="en-US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b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Fault </a:t>
            </a:r>
            <a:r>
              <a:rPr lang="en-US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  <a:p>
            <a:pPr algn="ctr"/>
            <a:endParaRPr lang="en-US" sz="1050" b="1" i="1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6" name="Grupo 73">
            <a:extLst>
              <a:ext uri="{FF2B5EF4-FFF2-40B4-BE49-F238E27FC236}">
                <a16:creationId xmlns:a16="http://schemas.microsoft.com/office/drawing/2014/main" id="{BC423973-EB1B-4B91-B353-65DB48FE943A}"/>
              </a:ext>
            </a:extLst>
          </p:cNvPr>
          <p:cNvGrpSpPr/>
          <p:nvPr/>
        </p:nvGrpSpPr>
        <p:grpSpPr>
          <a:xfrm>
            <a:off x="3214459" y="2350086"/>
            <a:ext cx="363420" cy="172118"/>
            <a:chOff x="3106615" y="993425"/>
            <a:chExt cx="363420" cy="172118"/>
          </a:xfrm>
        </p:grpSpPr>
        <p:grpSp>
          <p:nvGrpSpPr>
            <p:cNvPr id="207" name="Agrupar 51">
              <a:extLst>
                <a:ext uri="{FF2B5EF4-FFF2-40B4-BE49-F238E27FC236}">
                  <a16:creationId xmlns:a16="http://schemas.microsoft.com/office/drawing/2014/main" id="{B54E866F-F625-6840-A3A1-57000B3257A7}"/>
                </a:ext>
              </a:extLst>
            </p:cNvPr>
            <p:cNvGrpSpPr/>
            <p:nvPr/>
          </p:nvGrpSpPr>
          <p:grpSpPr>
            <a:xfrm>
              <a:off x="3106615" y="993425"/>
              <a:ext cx="176025" cy="172118"/>
              <a:chOff x="513989" y="2970944"/>
              <a:chExt cx="713232" cy="713206"/>
            </a:xfrm>
          </p:grpSpPr>
          <p:sp>
            <p:nvSpPr>
              <p:cNvPr id="209" name="Elipse 24">
                <a:extLst>
                  <a:ext uri="{FF2B5EF4-FFF2-40B4-BE49-F238E27FC236}">
                    <a16:creationId xmlns:a16="http://schemas.microsoft.com/office/drawing/2014/main" id="{DA949762-1E73-F044-AFF5-F8ABA0F41E58}"/>
                  </a:ext>
                </a:extLst>
              </p:cNvPr>
              <p:cNvSpPr/>
              <p:nvPr/>
            </p:nvSpPr>
            <p:spPr>
              <a:xfrm>
                <a:off x="513989" y="2970944"/>
                <a:ext cx="713232" cy="713206"/>
              </a:xfrm>
              <a:prstGeom prst="ellipse">
                <a:avLst/>
              </a:prstGeom>
              <a:solidFill>
                <a:srgbClr val="FFFF00"/>
              </a:solidFill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400"/>
              </a:p>
            </p:txBody>
          </p:sp>
          <p:grpSp>
            <p:nvGrpSpPr>
              <p:cNvPr id="210" name="Agrupar 50">
                <a:extLst>
                  <a:ext uri="{FF2B5EF4-FFF2-40B4-BE49-F238E27FC236}">
                    <a16:creationId xmlns:a16="http://schemas.microsoft.com/office/drawing/2014/main" id="{BD3C5830-2853-1A41-AA53-512E92DE5717}"/>
                  </a:ext>
                </a:extLst>
              </p:cNvPr>
              <p:cNvGrpSpPr/>
              <p:nvPr/>
            </p:nvGrpSpPr>
            <p:grpSpPr>
              <a:xfrm>
                <a:off x="640043" y="3154486"/>
                <a:ext cx="473632" cy="331761"/>
                <a:chOff x="870606" y="4709671"/>
                <a:chExt cx="473632" cy="331761"/>
              </a:xfrm>
            </p:grpSpPr>
            <p:sp>
              <p:nvSpPr>
                <p:cNvPr id="211" name="Arco 25">
                  <a:extLst>
                    <a:ext uri="{FF2B5EF4-FFF2-40B4-BE49-F238E27FC236}">
                      <a16:creationId xmlns:a16="http://schemas.microsoft.com/office/drawing/2014/main" id="{18F1EF6B-11A6-3A43-BE0F-F7D6A6DAA599}"/>
                    </a:ext>
                  </a:extLst>
                </p:cNvPr>
                <p:cNvSpPr/>
                <p:nvPr/>
              </p:nvSpPr>
              <p:spPr>
                <a:xfrm rot="10800000" flipV="1">
                  <a:off x="870606" y="4773149"/>
                  <a:ext cx="224651" cy="268283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  <p:sp>
              <p:nvSpPr>
                <p:cNvPr id="212" name="Arco 26">
                  <a:extLst>
                    <a:ext uri="{FF2B5EF4-FFF2-40B4-BE49-F238E27FC236}">
                      <a16:creationId xmlns:a16="http://schemas.microsoft.com/office/drawing/2014/main" id="{A151C2E0-8C74-E74F-B42E-86B99A6BB046}"/>
                    </a:ext>
                  </a:extLst>
                </p:cNvPr>
                <p:cNvSpPr/>
                <p:nvPr/>
              </p:nvSpPr>
              <p:spPr>
                <a:xfrm flipV="1">
                  <a:off x="1095269" y="4709671"/>
                  <a:ext cx="248969" cy="331757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</p:grpSp>
        </p:grpSp>
        <p:cxnSp>
          <p:nvCxnSpPr>
            <p:cNvPr id="208" name="Conector recto 38">
              <a:extLst>
                <a:ext uri="{FF2B5EF4-FFF2-40B4-BE49-F238E27FC236}">
                  <a16:creationId xmlns:a16="http://schemas.microsoft.com/office/drawing/2014/main" id="{97AA1FE1-F76E-114A-8F02-C3B6ED2284EF}"/>
                </a:ext>
              </a:extLst>
            </p:cNvPr>
            <p:cNvCxnSpPr>
              <a:cxnSpLocks/>
              <a:stCxn id="209" idx="6"/>
            </p:cNvCxnSpPr>
            <p:nvPr/>
          </p:nvCxnSpPr>
          <p:spPr>
            <a:xfrm>
              <a:off x="3282640" y="1079484"/>
              <a:ext cx="187395" cy="0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3" name="Grupo 310">
            <a:extLst>
              <a:ext uri="{FF2B5EF4-FFF2-40B4-BE49-F238E27FC236}">
                <a16:creationId xmlns:a16="http://schemas.microsoft.com/office/drawing/2014/main" id="{DF7542AB-F5E7-4050-9673-31FCB9B968F8}"/>
              </a:ext>
            </a:extLst>
          </p:cNvPr>
          <p:cNvGrpSpPr/>
          <p:nvPr/>
        </p:nvGrpSpPr>
        <p:grpSpPr>
          <a:xfrm rot="10800000">
            <a:off x="6699733" y="2238186"/>
            <a:ext cx="363420" cy="172118"/>
            <a:chOff x="3106615" y="993425"/>
            <a:chExt cx="363420" cy="172118"/>
          </a:xfrm>
        </p:grpSpPr>
        <p:grpSp>
          <p:nvGrpSpPr>
            <p:cNvPr id="224" name="Agrupar 51">
              <a:extLst>
                <a:ext uri="{FF2B5EF4-FFF2-40B4-BE49-F238E27FC236}">
                  <a16:creationId xmlns:a16="http://schemas.microsoft.com/office/drawing/2014/main" id="{0EDA3E10-2663-4F3B-BE24-7FB1EA41DE2C}"/>
                </a:ext>
              </a:extLst>
            </p:cNvPr>
            <p:cNvGrpSpPr/>
            <p:nvPr/>
          </p:nvGrpSpPr>
          <p:grpSpPr>
            <a:xfrm>
              <a:off x="3106615" y="993425"/>
              <a:ext cx="176025" cy="172118"/>
              <a:chOff x="513989" y="2970944"/>
              <a:chExt cx="713232" cy="713206"/>
            </a:xfrm>
          </p:grpSpPr>
          <p:sp>
            <p:nvSpPr>
              <p:cNvPr id="226" name="Elipse 24">
                <a:extLst>
                  <a:ext uri="{FF2B5EF4-FFF2-40B4-BE49-F238E27FC236}">
                    <a16:creationId xmlns:a16="http://schemas.microsoft.com/office/drawing/2014/main" id="{8E871437-3E83-404A-B6BB-F43E1C9F443C}"/>
                  </a:ext>
                </a:extLst>
              </p:cNvPr>
              <p:cNvSpPr/>
              <p:nvPr/>
            </p:nvSpPr>
            <p:spPr>
              <a:xfrm>
                <a:off x="513989" y="2970944"/>
                <a:ext cx="713232" cy="713206"/>
              </a:xfrm>
              <a:prstGeom prst="ellipse">
                <a:avLst/>
              </a:prstGeom>
              <a:solidFill>
                <a:srgbClr val="FFFF00"/>
              </a:solidFill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400"/>
              </a:p>
            </p:txBody>
          </p:sp>
          <p:grpSp>
            <p:nvGrpSpPr>
              <p:cNvPr id="227" name="Agrupar 50">
                <a:extLst>
                  <a:ext uri="{FF2B5EF4-FFF2-40B4-BE49-F238E27FC236}">
                    <a16:creationId xmlns:a16="http://schemas.microsoft.com/office/drawing/2014/main" id="{A3FA3BF7-6C19-49B7-A0B2-654E9B1493C2}"/>
                  </a:ext>
                </a:extLst>
              </p:cNvPr>
              <p:cNvGrpSpPr/>
              <p:nvPr/>
            </p:nvGrpSpPr>
            <p:grpSpPr>
              <a:xfrm>
                <a:off x="640043" y="3154486"/>
                <a:ext cx="473632" cy="331761"/>
                <a:chOff x="870606" y="4709671"/>
                <a:chExt cx="473632" cy="331761"/>
              </a:xfrm>
            </p:grpSpPr>
            <p:sp>
              <p:nvSpPr>
                <p:cNvPr id="228" name="Arco 25">
                  <a:extLst>
                    <a:ext uri="{FF2B5EF4-FFF2-40B4-BE49-F238E27FC236}">
                      <a16:creationId xmlns:a16="http://schemas.microsoft.com/office/drawing/2014/main" id="{A27D3C1E-B8B6-4BD1-886C-A01591D9C6C8}"/>
                    </a:ext>
                  </a:extLst>
                </p:cNvPr>
                <p:cNvSpPr/>
                <p:nvPr/>
              </p:nvSpPr>
              <p:spPr>
                <a:xfrm rot="10800000" flipV="1">
                  <a:off x="870606" y="4773149"/>
                  <a:ext cx="224651" cy="268283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  <p:sp>
              <p:nvSpPr>
                <p:cNvPr id="229" name="Arco 26">
                  <a:extLst>
                    <a:ext uri="{FF2B5EF4-FFF2-40B4-BE49-F238E27FC236}">
                      <a16:creationId xmlns:a16="http://schemas.microsoft.com/office/drawing/2014/main" id="{A7D70774-FD63-421D-BB93-39BD2E53C86C}"/>
                    </a:ext>
                  </a:extLst>
                </p:cNvPr>
                <p:cNvSpPr/>
                <p:nvPr/>
              </p:nvSpPr>
              <p:spPr>
                <a:xfrm flipV="1">
                  <a:off x="1095269" y="4709671"/>
                  <a:ext cx="248969" cy="331757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</p:grpSp>
        </p:grpSp>
        <p:cxnSp>
          <p:nvCxnSpPr>
            <p:cNvPr id="225" name="Conector recto 38">
              <a:extLst>
                <a:ext uri="{FF2B5EF4-FFF2-40B4-BE49-F238E27FC236}">
                  <a16:creationId xmlns:a16="http://schemas.microsoft.com/office/drawing/2014/main" id="{E16C299D-1758-4650-83C7-3C875BEA82BB}"/>
                </a:ext>
              </a:extLst>
            </p:cNvPr>
            <p:cNvCxnSpPr>
              <a:cxnSpLocks/>
              <a:stCxn id="226" idx="6"/>
            </p:cNvCxnSpPr>
            <p:nvPr/>
          </p:nvCxnSpPr>
          <p:spPr>
            <a:xfrm>
              <a:off x="3282640" y="1079484"/>
              <a:ext cx="187395" cy="0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D2EFC24B-BE05-7449-9A71-C87F0ACB8769}"/>
              </a:ext>
            </a:extLst>
          </p:cNvPr>
          <p:cNvSpPr txBox="1"/>
          <p:nvPr/>
        </p:nvSpPr>
        <p:spPr>
          <a:xfrm>
            <a:off x="147582" y="51941"/>
            <a:ext cx="511236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Case 14: </a:t>
            </a:r>
          </a:p>
          <a:p>
            <a:r>
              <a:rPr lang="en-US" dirty="0"/>
              <a:t>Type 6f: Abnormal operation of relay pair </a:t>
            </a:r>
            <a:r>
              <a:rPr lang="en-US" dirty="0" err="1"/>
              <a:t>i</a:t>
            </a:r>
            <a:r>
              <a:rPr lang="en-US" dirty="0"/>
              <a:t>-j.</a:t>
            </a:r>
          </a:p>
          <a:p>
            <a:r>
              <a:rPr lang="en-US" dirty="0"/>
              <a:t>This happens when relay </a:t>
            </a:r>
            <a:r>
              <a:rPr lang="en-US" dirty="0" err="1"/>
              <a:t>i</a:t>
            </a:r>
            <a:r>
              <a:rPr lang="en-US" dirty="0"/>
              <a:t> is not sensitive in period 2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70" name="Arco 180">
            <a:extLst>
              <a:ext uri="{FF2B5EF4-FFF2-40B4-BE49-F238E27FC236}">
                <a16:creationId xmlns:a16="http://schemas.microsoft.com/office/drawing/2014/main" id="{D75A8373-02F8-2149-AA4C-2D3FC7F01A6D}"/>
              </a:ext>
            </a:extLst>
          </p:cNvPr>
          <p:cNvSpPr/>
          <p:nvPr/>
        </p:nvSpPr>
        <p:spPr>
          <a:xfrm flipV="1">
            <a:off x="4644252" y="3703481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171" name="Arco 181">
            <a:extLst>
              <a:ext uri="{FF2B5EF4-FFF2-40B4-BE49-F238E27FC236}">
                <a16:creationId xmlns:a16="http://schemas.microsoft.com/office/drawing/2014/main" id="{D719BD59-EBBB-2145-A866-7F645B6410BC}"/>
              </a:ext>
            </a:extLst>
          </p:cNvPr>
          <p:cNvSpPr/>
          <p:nvPr/>
        </p:nvSpPr>
        <p:spPr>
          <a:xfrm flipV="1">
            <a:off x="4601704" y="3703480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172" name="Arco 184">
            <a:extLst>
              <a:ext uri="{FF2B5EF4-FFF2-40B4-BE49-F238E27FC236}">
                <a16:creationId xmlns:a16="http://schemas.microsoft.com/office/drawing/2014/main" id="{8CCB0576-1E15-2C40-AC49-E07B07DD4D9B}"/>
              </a:ext>
            </a:extLst>
          </p:cNvPr>
          <p:cNvSpPr/>
          <p:nvPr/>
        </p:nvSpPr>
        <p:spPr>
          <a:xfrm flipV="1">
            <a:off x="4559157" y="3703479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173" name="Arco 161">
            <a:extLst>
              <a:ext uri="{FF2B5EF4-FFF2-40B4-BE49-F238E27FC236}">
                <a16:creationId xmlns:a16="http://schemas.microsoft.com/office/drawing/2014/main" id="{DC67B6AE-1937-C647-ACA2-9F782EBE38DC}"/>
              </a:ext>
            </a:extLst>
          </p:cNvPr>
          <p:cNvSpPr/>
          <p:nvPr/>
        </p:nvSpPr>
        <p:spPr>
          <a:xfrm flipV="1">
            <a:off x="5920134" y="3706381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174" name="Arco 163">
            <a:extLst>
              <a:ext uri="{FF2B5EF4-FFF2-40B4-BE49-F238E27FC236}">
                <a16:creationId xmlns:a16="http://schemas.microsoft.com/office/drawing/2014/main" id="{44F2F560-2936-624E-B290-40661D63F984}"/>
              </a:ext>
            </a:extLst>
          </p:cNvPr>
          <p:cNvSpPr/>
          <p:nvPr/>
        </p:nvSpPr>
        <p:spPr>
          <a:xfrm flipV="1">
            <a:off x="5877586" y="3706380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175" name="Arco 169">
            <a:extLst>
              <a:ext uri="{FF2B5EF4-FFF2-40B4-BE49-F238E27FC236}">
                <a16:creationId xmlns:a16="http://schemas.microsoft.com/office/drawing/2014/main" id="{1E73063C-16C3-6D4F-8E15-9D1C008DAE8F}"/>
              </a:ext>
            </a:extLst>
          </p:cNvPr>
          <p:cNvSpPr/>
          <p:nvPr/>
        </p:nvSpPr>
        <p:spPr>
          <a:xfrm flipV="1">
            <a:off x="5835039" y="3706379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cxnSp>
        <p:nvCxnSpPr>
          <p:cNvPr id="176" name="Conector recto 145">
            <a:extLst>
              <a:ext uri="{FF2B5EF4-FFF2-40B4-BE49-F238E27FC236}">
                <a16:creationId xmlns:a16="http://schemas.microsoft.com/office/drawing/2014/main" id="{DF615C82-FD7E-874D-89BD-C5A1DAF24C36}"/>
              </a:ext>
            </a:extLst>
          </p:cNvPr>
          <p:cNvCxnSpPr>
            <a:cxnSpLocks/>
            <a:stCxn id="221" idx="1"/>
            <a:endCxn id="204" idx="3"/>
          </p:cNvCxnSpPr>
          <p:nvPr/>
        </p:nvCxnSpPr>
        <p:spPr>
          <a:xfrm flipH="1">
            <a:off x="3768940" y="3992955"/>
            <a:ext cx="3030416" cy="6941"/>
          </a:xfrm>
          <a:prstGeom prst="line">
            <a:avLst/>
          </a:prstGeom>
          <a:ln w="63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Rectángulo 146">
            <a:extLst>
              <a:ext uri="{FF2B5EF4-FFF2-40B4-BE49-F238E27FC236}">
                <a16:creationId xmlns:a16="http://schemas.microsoft.com/office/drawing/2014/main" id="{B8EFC017-D9F0-504F-87B9-4F76E6B7D8FA}"/>
              </a:ext>
            </a:extLst>
          </p:cNvPr>
          <p:cNvSpPr/>
          <p:nvPr/>
        </p:nvSpPr>
        <p:spPr>
          <a:xfrm rot="5400000">
            <a:off x="5656458" y="3924323"/>
            <a:ext cx="124994" cy="1107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178" name="Rectángulo 149">
            <a:extLst>
              <a:ext uri="{FF2B5EF4-FFF2-40B4-BE49-F238E27FC236}">
                <a16:creationId xmlns:a16="http://schemas.microsoft.com/office/drawing/2014/main" id="{09E891E2-8F71-7D49-87F7-FD22FEA3441A}"/>
              </a:ext>
            </a:extLst>
          </p:cNvPr>
          <p:cNvSpPr/>
          <p:nvPr/>
        </p:nvSpPr>
        <p:spPr>
          <a:xfrm rot="5400000">
            <a:off x="4752096" y="3934077"/>
            <a:ext cx="124994" cy="110707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179" name="Elipse 158">
            <a:extLst>
              <a:ext uri="{FF2B5EF4-FFF2-40B4-BE49-F238E27FC236}">
                <a16:creationId xmlns:a16="http://schemas.microsoft.com/office/drawing/2014/main" id="{05E91E46-CFE4-AE46-A668-DD41D661CBB4}"/>
              </a:ext>
            </a:extLst>
          </p:cNvPr>
          <p:cNvSpPr/>
          <p:nvPr/>
        </p:nvSpPr>
        <p:spPr>
          <a:xfrm rot="10800000">
            <a:off x="4438437" y="3456215"/>
            <a:ext cx="241439" cy="25324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/>
          </a:p>
        </p:txBody>
      </p:sp>
      <p:cxnSp>
        <p:nvCxnSpPr>
          <p:cNvPr id="180" name="Conector recto 159">
            <a:extLst>
              <a:ext uri="{FF2B5EF4-FFF2-40B4-BE49-F238E27FC236}">
                <a16:creationId xmlns:a16="http://schemas.microsoft.com/office/drawing/2014/main" id="{0E986291-D470-6441-94E5-79B40F5B52D5}"/>
              </a:ext>
            </a:extLst>
          </p:cNvPr>
          <p:cNvCxnSpPr>
            <a:cxnSpLocks/>
            <a:stCxn id="172" idx="0"/>
          </p:cNvCxnSpPr>
          <p:nvPr/>
        </p:nvCxnSpPr>
        <p:spPr>
          <a:xfrm flipV="1">
            <a:off x="4559157" y="3703481"/>
            <a:ext cx="0" cy="171785"/>
          </a:xfrm>
          <a:prstGeom prst="line">
            <a:avLst/>
          </a:prstGeom>
          <a:ln w="127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1" name="CuadroTexto 160">
            <a:extLst>
              <a:ext uri="{FF2B5EF4-FFF2-40B4-BE49-F238E27FC236}">
                <a16:creationId xmlns:a16="http://schemas.microsoft.com/office/drawing/2014/main" id="{6F139FB9-AEE7-3C4C-A670-914DA36ADEDF}"/>
              </a:ext>
            </a:extLst>
          </p:cNvPr>
          <p:cNvSpPr txBox="1"/>
          <p:nvPr/>
        </p:nvSpPr>
        <p:spPr>
          <a:xfrm>
            <a:off x="4397187" y="3421803"/>
            <a:ext cx="318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>
                <a:latin typeface="CMU Serif Upright Italic Uprigh" panose="02000603000000000000" pitchFamily="2" charset="0"/>
                <a:ea typeface="CMU Serif Upright Italic Uprigh" panose="02000603000000000000" pitchFamily="2" charset="0"/>
                <a:cs typeface="CMU Serif Upright Italic Uprigh" panose="02000603000000000000" pitchFamily="2" charset="0"/>
              </a:rPr>
              <a:t>i</a:t>
            </a:r>
            <a:endParaRPr lang="en-US" sz="1400" b="1" dirty="0">
              <a:latin typeface="CMU Serif Upright Italic Uprigh" panose="02000603000000000000" pitchFamily="2" charset="0"/>
              <a:ea typeface="CMU Serif Upright Italic Uprigh" panose="02000603000000000000" pitchFamily="2" charset="0"/>
              <a:cs typeface="CMU Serif Upright Italic Uprigh" panose="02000603000000000000" pitchFamily="2" charset="0"/>
            </a:endParaRPr>
          </a:p>
        </p:txBody>
      </p:sp>
      <p:sp>
        <p:nvSpPr>
          <p:cNvPr id="182" name="Elipse 155">
            <a:extLst>
              <a:ext uri="{FF2B5EF4-FFF2-40B4-BE49-F238E27FC236}">
                <a16:creationId xmlns:a16="http://schemas.microsoft.com/office/drawing/2014/main" id="{060934CB-76B0-0443-8B16-94E8921C270F}"/>
              </a:ext>
            </a:extLst>
          </p:cNvPr>
          <p:cNvSpPr/>
          <p:nvPr/>
        </p:nvSpPr>
        <p:spPr>
          <a:xfrm rot="10800000">
            <a:off x="5842936" y="3496853"/>
            <a:ext cx="241439" cy="25324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/>
          </a:p>
        </p:txBody>
      </p:sp>
      <p:cxnSp>
        <p:nvCxnSpPr>
          <p:cNvPr id="183" name="Conector recto 156">
            <a:extLst>
              <a:ext uri="{FF2B5EF4-FFF2-40B4-BE49-F238E27FC236}">
                <a16:creationId xmlns:a16="http://schemas.microsoft.com/office/drawing/2014/main" id="{14429AA4-254A-F24E-A1A2-5868CCB55A5D}"/>
              </a:ext>
            </a:extLst>
          </p:cNvPr>
          <p:cNvCxnSpPr/>
          <p:nvPr/>
        </p:nvCxnSpPr>
        <p:spPr>
          <a:xfrm flipV="1">
            <a:off x="5956832" y="3744119"/>
            <a:ext cx="0" cy="171785"/>
          </a:xfrm>
          <a:prstGeom prst="line">
            <a:avLst/>
          </a:prstGeom>
          <a:ln w="127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4" name="CuadroTexto 205">
            <a:extLst>
              <a:ext uri="{FF2B5EF4-FFF2-40B4-BE49-F238E27FC236}">
                <a16:creationId xmlns:a16="http://schemas.microsoft.com/office/drawing/2014/main" id="{DC8129BF-249D-0B45-A6F1-0C2D146153AE}"/>
              </a:ext>
            </a:extLst>
          </p:cNvPr>
          <p:cNvSpPr txBox="1"/>
          <p:nvPr/>
        </p:nvSpPr>
        <p:spPr>
          <a:xfrm>
            <a:off x="3497722" y="3155377"/>
            <a:ext cx="750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MU Serif Roman"/>
                <a:cs typeface="CMU Serif Roman"/>
              </a:rPr>
              <a:t>Backup </a:t>
            </a:r>
            <a:br>
              <a:rPr lang="en-US" sz="900" dirty="0">
                <a:latin typeface="CMU Serif Roman"/>
                <a:cs typeface="CMU Serif Roman"/>
              </a:rPr>
            </a:br>
            <a:r>
              <a:rPr lang="en-US" sz="900" dirty="0">
                <a:latin typeface="CMU Serif Roman"/>
                <a:cs typeface="CMU Serif Roman"/>
              </a:rPr>
              <a:t>Relay</a:t>
            </a:r>
            <a:r>
              <a:rPr lang="en-US" sz="900" i="1" dirty="0">
                <a:latin typeface="CMU Serif Roman"/>
                <a:cs typeface="CMU Serif Roman"/>
              </a:rPr>
              <a:t> C </a:t>
            </a:r>
            <a:endParaRPr lang="en-US" sz="900" i="1" baseline="-25000" dirty="0">
              <a:latin typeface="CMU Serif Roman"/>
              <a:cs typeface="CMU Serif Roman"/>
            </a:endParaRPr>
          </a:p>
        </p:txBody>
      </p:sp>
      <p:sp>
        <p:nvSpPr>
          <p:cNvPr id="185" name="CuadroTexto 339">
            <a:extLst>
              <a:ext uri="{FF2B5EF4-FFF2-40B4-BE49-F238E27FC236}">
                <a16:creationId xmlns:a16="http://schemas.microsoft.com/office/drawing/2014/main" id="{D3F8D9E7-FC36-A64F-9BA4-CD0CC5AE7030}"/>
              </a:ext>
            </a:extLst>
          </p:cNvPr>
          <p:cNvSpPr txBox="1"/>
          <p:nvPr/>
        </p:nvSpPr>
        <p:spPr>
          <a:xfrm>
            <a:off x="6598608" y="3132077"/>
            <a:ext cx="810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MU Serif Roman"/>
                <a:cs typeface="CMU Serif Roman"/>
              </a:rPr>
              <a:t>Backup </a:t>
            </a:r>
          </a:p>
          <a:p>
            <a:r>
              <a:rPr lang="en-US" sz="900" dirty="0">
                <a:latin typeface="CMU Serif Roman"/>
                <a:cs typeface="CMU Serif Roman"/>
              </a:rPr>
              <a:t>Relay </a:t>
            </a:r>
            <a:r>
              <a:rPr lang="en-US" sz="900" i="1" dirty="0">
                <a:latin typeface="CMU Serif Roman"/>
                <a:cs typeface="CMU Serif Roman"/>
              </a:rPr>
              <a:t>D</a:t>
            </a:r>
            <a:r>
              <a:rPr lang="en-US" sz="900" dirty="0">
                <a:latin typeface="CMU Serif Roman"/>
                <a:cs typeface="CMU Serif Roman"/>
              </a:rPr>
              <a:t>  </a:t>
            </a:r>
            <a:endParaRPr lang="en-US" sz="900" i="1" baseline="-25000" dirty="0">
              <a:latin typeface="CMU Serif Roman"/>
              <a:cs typeface="CMU Serif Roman"/>
            </a:endParaRPr>
          </a:p>
        </p:txBody>
      </p:sp>
      <p:sp>
        <p:nvSpPr>
          <p:cNvPr id="186" name="CuadroTexto 364">
            <a:extLst>
              <a:ext uri="{FF2B5EF4-FFF2-40B4-BE49-F238E27FC236}">
                <a16:creationId xmlns:a16="http://schemas.microsoft.com/office/drawing/2014/main" id="{E58DBB2B-C93E-614B-ADFF-C4A45AFF01DC}"/>
              </a:ext>
            </a:extLst>
          </p:cNvPr>
          <p:cNvSpPr txBox="1"/>
          <p:nvPr/>
        </p:nvSpPr>
        <p:spPr>
          <a:xfrm>
            <a:off x="4248134" y="3127335"/>
            <a:ext cx="705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MU Serif Roman"/>
                <a:cs typeface="CMU Serif Roman"/>
              </a:rPr>
              <a:t>Primary              </a:t>
            </a:r>
          </a:p>
          <a:p>
            <a:r>
              <a:rPr lang="en-US" sz="900" dirty="0">
                <a:latin typeface="CMU Serif Roman"/>
                <a:cs typeface="CMU Serif Roman"/>
              </a:rPr>
              <a:t>Relay </a:t>
            </a:r>
            <a:r>
              <a:rPr lang="en-US" sz="900" i="1" dirty="0">
                <a:latin typeface="CMU Serif Roman"/>
                <a:cs typeface="CMU Serif Roman"/>
              </a:rPr>
              <a:t>A</a:t>
            </a:r>
            <a:endParaRPr lang="en-US" sz="1050" b="1" i="1" baseline="-25000" dirty="0">
              <a:solidFill>
                <a:srgbClr val="FF0000"/>
              </a:solidFill>
              <a:latin typeface="CMU Serif Roman"/>
              <a:cs typeface="CMU Serif Roman"/>
            </a:endParaRPr>
          </a:p>
        </p:txBody>
      </p:sp>
      <p:sp>
        <p:nvSpPr>
          <p:cNvPr id="187" name="CuadroTexto 364">
            <a:extLst>
              <a:ext uri="{FF2B5EF4-FFF2-40B4-BE49-F238E27FC236}">
                <a16:creationId xmlns:a16="http://schemas.microsoft.com/office/drawing/2014/main" id="{5B360C87-C43C-8842-A5EF-4E975177164D}"/>
              </a:ext>
            </a:extLst>
          </p:cNvPr>
          <p:cNvSpPr txBox="1"/>
          <p:nvPr/>
        </p:nvSpPr>
        <p:spPr>
          <a:xfrm>
            <a:off x="5637808" y="3130104"/>
            <a:ext cx="705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MU Serif Roman"/>
                <a:cs typeface="CMU Serif Roman"/>
              </a:rPr>
              <a:t>Primary              </a:t>
            </a:r>
          </a:p>
          <a:p>
            <a:r>
              <a:rPr lang="en-US" sz="900" dirty="0">
                <a:latin typeface="CMU Serif Roman"/>
                <a:cs typeface="CMU Serif Roman"/>
              </a:rPr>
              <a:t>Relay </a:t>
            </a:r>
            <a:r>
              <a:rPr lang="en-US" sz="900" i="1" dirty="0">
                <a:latin typeface="CMU Serif Roman"/>
                <a:cs typeface="CMU Serif Roman"/>
              </a:rPr>
              <a:t>B</a:t>
            </a:r>
            <a:endParaRPr lang="en-US" sz="1050" b="1" i="1" baseline="-25000" dirty="0">
              <a:solidFill>
                <a:srgbClr val="FF0000"/>
              </a:solidFill>
              <a:latin typeface="CMU Serif Roman"/>
              <a:cs typeface="CMU Serif Roman"/>
            </a:endParaRPr>
          </a:p>
        </p:txBody>
      </p:sp>
      <p:grpSp>
        <p:nvGrpSpPr>
          <p:cNvPr id="188" name="Grupo 388">
            <a:extLst>
              <a:ext uri="{FF2B5EF4-FFF2-40B4-BE49-F238E27FC236}">
                <a16:creationId xmlns:a16="http://schemas.microsoft.com/office/drawing/2014/main" id="{9CFDDEE9-A6C0-E94E-A980-1D73C1F8463D}"/>
              </a:ext>
            </a:extLst>
          </p:cNvPr>
          <p:cNvGrpSpPr/>
          <p:nvPr/>
        </p:nvGrpSpPr>
        <p:grpSpPr>
          <a:xfrm>
            <a:off x="4105146" y="3701083"/>
            <a:ext cx="363420" cy="172118"/>
            <a:chOff x="3106615" y="993425"/>
            <a:chExt cx="363420" cy="172118"/>
          </a:xfrm>
        </p:grpSpPr>
        <p:grpSp>
          <p:nvGrpSpPr>
            <p:cNvPr id="189" name="Agrupar 51">
              <a:extLst>
                <a:ext uri="{FF2B5EF4-FFF2-40B4-BE49-F238E27FC236}">
                  <a16:creationId xmlns:a16="http://schemas.microsoft.com/office/drawing/2014/main" id="{CF5A3B82-1152-6045-8A1E-9D08ED42097F}"/>
                </a:ext>
              </a:extLst>
            </p:cNvPr>
            <p:cNvGrpSpPr/>
            <p:nvPr/>
          </p:nvGrpSpPr>
          <p:grpSpPr>
            <a:xfrm>
              <a:off x="3106615" y="993425"/>
              <a:ext cx="176025" cy="172118"/>
              <a:chOff x="513989" y="2970944"/>
              <a:chExt cx="713232" cy="713206"/>
            </a:xfrm>
          </p:grpSpPr>
          <p:sp>
            <p:nvSpPr>
              <p:cNvPr id="191" name="Elipse 24">
                <a:extLst>
                  <a:ext uri="{FF2B5EF4-FFF2-40B4-BE49-F238E27FC236}">
                    <a16:creationId xmlns:a16="http://schemas.microsoft.com/office/drawing/2014/main" id="{74F3BF7B-9BB0-0844-88B3-2D40E1709EF4}"/>
                  </a:ext>
                </a:extLst>
              </p:cNvPr>
              <p:cNvSpPr/>
              <p:nvPr/>
            </p:nvSpPr>
            <p:spPr>
              <a:xfrm>
                <a:off x="513989" y="2970944"/>
                <a:ext cx="713232" cy="713206"/>
              </a:xfrm>
              <a:prstGeom prst="ellipse">
                <a:avLst/>
              </a:prstGeom>
              <a:solidFill>
                <a:srgbClr val="FFFF00"/>
              </a:solidFill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400"/>
              </a:p>
            </p:txBody>
          </p:sp>
          <p:grpSp>
            <p:nvGrpSpPr>
              <p:cNvPr id="192" name="Agrupar 50">
                <a:extLst>
                  <a:ext uri="{FF2B5EF4-FFF2-40B4-BE49-F238E27FC236}">
                    <a16:creationId xmlns:a16="http://schemas.microsoft.com/office/drawing/2014/main" id="{6DFF70C3-3205-C34E-BE8C-054DA0D05C1D}"/>
                  </a:ext>
                </a:extLst>
              </p:cNvPr>
              <p:cNvGrpSpPr/>
              <p:nvPr/>
            </p:nvGrpSpPr>
            <p:grpSpPr>
              <a:xfrm>
                <a:off x="640043" y="3154486"/>
                <a:ext cx="473632" cy="331761"/>
                <a:chOff x="870606" y="4709671"/>
                <a:chExt cx="473632" cy="331761"/>
              </a:xfrm>
            </p:grpSpPr>
            <p:sp>
              <p:nvSpPr>
                <p:cNvPr id="193" name="Arco 25">
                  <a:extLst>
                    <a:ext uri="{FF2B5EF4-FFF2-40B4-BE49-F238E27FC236}">
                      <a16:creationId xmlns:a16="http://schemas.microsoft.com/office/drawing/2014/main" id="{EBF95050-1E04-F344-9EB3-C4CE3D74BD64}"/>
                    </a:ext>
                  </a:extLst>
                </p:cNvPr>
                <p:cNvSpPr/>
                <p:nvPr/>
              </p:nvSpPr>
              <p:spPr>
                <a:xfrm rot="10800000" flipV="1">
                  <a:off x="870606" y="4773149"/>
                  <a:ext cx="224651" cy="268283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  <p:sp>
              <p:nvSpPr>
                <p:cNvPr id="194" name="Arco 26">
                  <a:extLst>
                    <a:ext uri="{FF2B5EF4-FFF2-40B4-BE49-F238E27FC236}">
                      <a16:creationId xmlns:a16="http://schemas.microsoft.com/office/drawing/2014/main" id="{F50B3DDE-2BB7-3249-9C4F-C4E6A1CD1F44}"/>
                    </a:ext>
                  </a:extLst>
                </p:cNvPr>
                <p:cNvSpPr/>
                <p:nvPr/>
              </p:nvSpPr>
              <p:spPr>
                <a:xfrm flipV="1">
                  <a:off x="1095269" y="4709671"/>
                  <a:ext cx="248969" cy="331757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</p:grpSp>
        </p:grpSp>
        <p:cxnSp>
          <p:nvCxnSpPr>
            <p:cNvPr id="190" name="Conector recto 38">
              <a:extLst>
                <a:ext uri="{FF2B5EF4-FFF2-40B4-BE49-F238E27FC236}">
                  <a16:creationId xmlns:a16="http://schemas.microsoft.com/office/drawing/2014/main" id="{9AAA73DB-F601-C84A-9E8C-563682BBDC36}"/>
                </a:ext>
              </a:extLst>
            </p:cNvPr>
            <p:cNvCxnSpPr>
              <a:cxnSpLocks/>
              <a:stCxn id="191" idx="6"/>
            </p:cNvCxnSpPr>
            <p:nvPr/>
          </p:nvCxnSpPr>
          <p:spPr>
            <a:xfrm>
              <a:off x="3282640" y="1079484"/>
              <a:ext cx="187395" cy="0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5" name="Conector recto 257">
            <a:extLst>
              <a:ext uri="{FF2B5EF4-FFF2-40B4-BE49-F238E27FC236}">
                <a16:creationId xmlns:a16="http://schemas.microsoft.com/office/drawing/2014/main" id="{C1002B1E-B36E-D341-B6B5-2664B33C6954}"/>
              </a:ext>
            </a:extLst>
          </p:cNvPr>
          <p:cNvCxnSpPr>
            <a:cxnSpLocks/>
          </p:cNvCxnSpPr>
          <p:nvPr/>
        </p:nvCxnSpPr>
        <p:spPr>
          <a:xfrm flipV="1">
            <a:off x="5278864" y="3987004"/>
            <a:ext cx="167164" cy="207844"/>
          </a:xfrm>
          <a:prstGeom prst="line">
            <a:avLst/>
          </a:prstGeom>
          <a:ln w="12700" cmpd="sng">
            <a:solidFill>
              <a:srgbClr val="FF000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6" name="CuadroTexto 160">
            <a:extLst>
              <a:ext uri="{FF2B5EF4-FFF2-40B4-BE49-F238E27FC236}">
                <a16:creationId xmlns:a16="http://schemas.microsoft.com/office/drawing/2014/main" id="{D255D2A8-44D1-EE42-9D1F-F473B8CD479F}"/>
              </a:ext>
            </a:extLst>
          </p:cNvPr>
          <p:cNvSpPr txBox="1"/>
          <p:nvPr/>
        </p:nvSpPr>
        <p:spPr>
          <a:xfrm>
            <a:off x="5796916" y="3446400"/>
            <a:ext cx="318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CMU Serif Upright Italic Uprigh" panose="02000603000000000000" pitchFamily="2" charset="0"/>
                <a:ea typeface="CMU Serif Upright Italic Uprigh" panose="02000603000000000000" pitchFamily="2" charset="0"/>
                <a:cs typeface="CMU Serif Upright Italic Uprigh" panose="02000603000000000000" pitchFamily="2" charset="0"/>
              </a:rPr>
              <a:t>q</a:t>
            </a:r>
          </a:p>
        </p:txBody>
      </p:sp>
      <p:sp>
        <p:nvSpPr>
          <p:cNvPr id="197" name="Arco 180">
            <a:extLst>
              <a:ext uri="{FF2B5EF4-FFF2-40B4-BE49-F238E27FC236}">
                <a16:creationId xmlns:a16="http://schemas.microsoft.com/office/drawing/2014/main" id="{53CEB54B-D05F-9F4B-AE89-9F6CD3C347FE}"/>
              </a:ext>
            </a:extLst>
          </p:cNvPr>
          <p:cNvSpPr/>
          <p:nvPr/>
        </p:nvSpPr>
        <p:spPr>
          <a:xfrm flipV="1">
            <a:off x="3903445" y="3719513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198" name="Arco 181">
            <a:extLst>
              <a:ext uri="{FF2B5EF4-FFF2-40B4-BE49-F238E27FC236}">
                <a16:creationId xmlns:a16="http://schemas.microsoft.com/office/drawing/2014/main" id="{F208E9D5-9878-8644-95BB-6AC065B61DC7}"/>
              </a:ext>
            </a:extLst>
          </p:cNvPr>
          <p:cNvSpPr/>
          <p:nvPr/>
        </p:nvSpPr>
        <p:spPr>
          <a:xfrm flipV="1">
            <a:off x="3860897" y="3719512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199" name="Arco 184">
            <a:extLst>
              <a:ext uri="{FF2B5EF4-FFF2-40B4-BE49-F238E27FC236}">
                <a16:creationId xmlns:a16="http://schemas.microsoft.com/office/drawing/2014/main" id="{CEAE94DC-B7F6-DA43-AD30-D8E09F3310C5}"/>
              </a:ext>
            </a:extLst>
          </p:cNvPr>
          <p:cNvSpPr/>
          <p:nvPr/>
        </p:nvSpPr>
        <p:spPr>
          <a:xfrm flipV="1">
            <a:off x="3818350" y="3719511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00" name="Rectángulo 149">
            <a:extLst>
              <a:ext uri="{FF2B5EF4-FFF2-40B4-BE49-F238E27FC236}">
                <a16:creationId xmlns:a16="http://schemas.microsoft.com/office/drawing/2014/main" id="{D6DC9A80-E98A-1944-8791-9B901FFB5CA5}"/>
              </a:ext>
            </a:extLst>
          </p:cNvPr>
          <p:cNvSpPr/>
          <p:nvPr/>
        </p:nvSpPr>
        <p:spPr>
          <a:xfrm rot="5400000">
            <a:off x="4011289" y="3937107"/>
            <a:ext cx="124994" cy="110707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01" name="Elipse 158">
            <a:extLst>
              <a:ext uri="{FF2B5EF4-FFF2-40B4-BE49-F238E27FC236}">
                <a16:creationId xmlns:a16="http://schemas.microsoft.com/office/drawing/2014/main" id="{998F5B9B-89FB-6244-BC7F-3F154D137164}"/>
              </a:ext>
            </a:extLst>
          </p:cNvPr>
          <p:cNvSpPr/>
          <p:nvPr/>
        </p:nvSpPr>
        <p:spPr>
          <a:xfrm rot="10800000">
            <a:off x="3697630" y="3472247"/>
            <a:ext cx="241439" cy="25324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/>
          </a:p>
        </p:txBody>
      </p:sp>
      <p:cxnSp>
        <p:nvCxnSpPr>
          <p:cNvPr id="202" name="Conector recto 159">
            <a:extLst>
              <a:ext uri="{FF2B5EF4-FFF2-40B4-BE49-F238E27FC236}">
                <a16:creationId xmlns:a16="http://schemas.microsoft.com/office/drawing/2014/main" id="{B8D92D00-76D3-DD4A-BFBE-A97BB658DBBC}"/>
              </a:ext>
            </a:extLst>
          </p:cNvPr>
          <p:cNvCxnSpPr>
            <a:cxnSpLocks/>
            <a:stCxn id="199" idx="0"/>
          </p:cNvCxnSpPr>
          <p:nvPr/>
        </p:nvCxnSpPr>
        <p:spPr>
          <a:xfrm flipV="1">
            <a:off x="3818350" y="3719513"/>
            <a:ext cx="0" cy="171785"/>
          </a:xfrm>
          <a:prstGeom prst="line">
            <a:avLst/>
          </a:prstGeom>
          <a:ln w="127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3" name="CuadroTexto 160">
            <a:extLst>
              <a:ext uri="{FF2B5EF4-FFF2-40B4-BE49-F238E27FC236}">
                <a16:creationId xmlns:a16="http://schemas.microsoft.com/office/drawing/2014/main" id="{CAC1BDDB-6652-E04E-84B1-31A001438BAD}"/>
              </a:ext>
            </a:extLst>
          </p:cNvPr>
          <p:cNvSpPr txBox="1"/>
          <p:nvPr/>
        </p:nvSpPr>
        <p:spPr>
          <a:xfrm>
            <a:off x="3677156" y="3431557"/>
            <a:ext cx="318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CMU Serif Upright Italic Uprigh" panose="02000603000000000000" pitchFamily="2" charset="0"/>
                <a:ea typeface="CMU Serif Upright Italic Uprigh" panose="02000603000000000000" pitchFamily="2" charset="0"/>
                <a:cs typeface="CMU Serif Upright Italic Uprigh" panose="02000603000000000000" pitchFamily="2" charset="0"/>
              </a:rPr>
              <a:t>j</a:t>
            </a:r>
          </a:p>
        </p:txBody>
      </p:sp>
      <p:sp>
        <p:nvSpPr>
          <p:cNvPr id="204" name="Rectángulo 141">
            <a:extLst>
              <a:ext uri="{FF2B5EF4-FFF2-40B4-BE49-F238E27FC236}">
                <a16:creationId xmlns:a16="http://schemas.microsoft.com/office/drawing/2014/main" id="{3F00123F-0985-B146-8DA4-741BA72C0E22}"/>
              </a:ext>
            </a:extLst>
          </p:cNvPr>
          <p:cNvSpPr/>
          <p:nvPr/>
        </p:nvSpPr>
        <p:spPr>
          <a:xfrm>
            <a:off x="3723221" y="3869769"/>
            <a:ext cx="45719" cy="260253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05" name="Arco 161">
            <a:extLst>
              <a:ext uri="{FF2B5EF4-FFF2-40B4-BE49-F238E27FC236}">
                <a16:creationId xmlns:a16="http://schemas.microsoft.com/office/drawing/2014/main" id="{75969A07-C3CF-834E-8CAB-DA4A60751978}"/>
              </a:ext>
            </a:extLst>
          </p:cNvPr>
          <p:cNvSpPr/>
          <p:nvPr/>
        </p:nvSpPr>
        <p:spPr>
          <a:xfrm flipV="1">
            <a:off x="6692956" y="3702177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13" name="Arco 163">
            <a:extLst>
              <a:ext uri="{FF2B5EF4-FFF2-40B4-BE49-F238E27FC236}">
                <a16:creationId xmlns:a16="http://schemas.microsoft.com/office/drawing/2014/main" id="{FF8F8834-2FDC-D045-A1A8-2B3DE1C39468}"/>
              </a:ext>
            </a:extLst>
          </p:cNvPr>
          <p:cNvSpPr/>
          <p:nvPr/>
        </p:nvSpPr>
        <p:spPr>
          <a:xfrm flipV="1">
            <a:off x="6650408" y="3702176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14" name="Arco 169">
            <a:extLst>
              <a:ext uri="{FF2B5EF4-FFF2-40B4-BE49-F238E27FC236}">
                <a16:creationId xmlns:a16="http://schemas.microsoft.com/office/drawing/2014/main" id="{EC6EBB64-6D77-BF4D-A6BE-2A60029636A6}"/>
              </a:ext>
            </a:extLst>
          </p:cNvPr>
          <p:cNvSpPr/>
          <p:nvPr/>
        </p:nvSpPr>
        <p:spPr>
          <a:xfrm flipV="1">
            <a:off x="6607861" y="3702175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15" name="Rectángulo 146">
            <a:extLst>
              <a:ext uri="{FF2B5EF4-FFF2-40B4-BE49-F238E27FC236}">
                <a16:creationId xmlns:a16="http://schemas.microsoft.com/office/drawing/2014/main" id="{E47C0945-214F-0F46-9DE0-24DF68555044}"/>
              </a:ext>
            </a:extLst>
          </p:cNvPr>
          <p:cNvSpPr/>
          <p:nvPr/>
        </p:nvSpPr>
        <p:spPr>
          <a:xfrm rot="5400000">
            <a:off x="6429280" y="3940591"/>
            <a:ext cx="124994" cy="11070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16" name="Elipse 155">
            <a:extLst>
              <a:ext uri="{FF2B5EF4-FFF2-40B4-BE49-F238E27FC236}">
                <a16:creationId xmlns:a16="http://schemas.microsoft.com/office/drawing/2014/main" id="{70FC5818-28B7-7E48-8FEE-88950C3CA3F3}"/>
              </a:ext>
            </a:extLst>
          </p:cNvPr>
          <p:cNvSpPr/>
          <p:nvPr/>
        </p:nvSpPr>
        <p:spPr>
          <a:xfrm rot="10800000">
            <a:off x="6615758" y="3492649"/>
            <a:ext cx="241439" cy="25324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/>
          </a:p>
        </p:txBody>
      </p:sp>
      <p:cxnSp>
        <p:nvCxnSpPr>
          <p:cNvPr id="217" name="Conector recto 156">
            <a:extLst>
              <a:ext uri="{FF2B5EF4-FFF2-40B4-BE49-F238E27FC236}">
                <a16:creationId xmlns:a16="http://schemas.microsoft.com/office/drawing/2014/main" id="{F72F97DF-ED04-8844-9ABE-93041119DDC6}"/>
              </a:ext>
            </a:extLst>
          </p:cNvPr>
          <p:cNvCxnSpPr/>
          <p:nvPr/>
        </p:nvCxnSpPr>
        <p:spPr>
          <a:xfrm flipV="1">
            <a:off x="6736478" y="3739915"/>
            <a:ext cx="0" cy="171785"/>
          </a:xfrm>
          <a:prstGeom prst="line">
            <a:avLst/>
          </a:prstGeom>
          <a:ln w="127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8" name="CuadroTexto 160">
            <a:extLst>
              <a:ext uri="{FF2B5EF4-FFF2-40B4-BE49-F238E27FC236}">
                <a16:creationId xmlns:a16="http://schemas.microsoft.com/office/drawing/2014/main" id="{F8D88BC4-6A6A-1E46-8541-A0E15C5DA98F}"/>
              </a:ext>
            </a:extLst>
          </p:cNvPr>
          <p:cNvSpPr txBox="1"/>
          <p:nvPr/>
        </p:nvSpPr>
        <p:spPr>
          <a:xfrm>
            <a:off x="6575030" y="3442196"/>
            <a:ext cx="318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CMU Serif Upright Italic Uprigh" panose="02000603000000000000" pitchFamily="2" charset="0"/>
                <a:ea typeface="CMU Serif Upright Italic Uprigh" panose="02000603000000000000" pitchFamily="2" charset="0"/>
                <a:cs typeface="CMU Serif Upright Italic Uprigh" panose="02000603000000000000" pitchFamily="2" charset="0"/>
              </a:rPr>
              <a:t>p</a:t>
            </a:r>
          </a:p>
        </p:txBody>
      </p:sp>
      <p:sp>
        <p:nvSpPr>
          <p:cNvPr id="219" name="Rectángulo 141">
            <a:extLst>
              <a:ext uri="{FF2B5EF4-FFF2-40B4-BE49-F238E27FC236}">
                <a16:creationId xmlns:a16="http://schemas.microsoft.com/office/drawing/2014/main" id="{33089214-CA97-F246-9865-9F8D0C150050}"/>
              </a:ext>
            </a:extLst>
          </p:cNvPr>
          <p:cNvSpPr/>
          <p:nvPr/>
        </p:nvSpPr>
        <p:spPr>
          <a:xfrm>
            <a:off x="4469534" y="3749530"/>
            <a:ext cx="45719" cy="369126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20" name="Rectángulo 141">
            <a:extLst>
              <a:ext uri="{FF2B5EF4-FFF2-40B4-BE49-F238E27FC236}">
                <a16:creationId xmlns:a16="http://schemas.microsoft.com/office/drawing/2014/main" id="{FBA0B281-2B60-1940-9F69-4318ED3C784B}"/>
              </a:ext>
            </a:extLst>
          </p:cNvPr>
          <p:cNvSpPr/>
          <p:nvPr/>
        </p:nvSpPr>
        <p:spPr>
          <a:xfrm>
            <a:off x="6041183" y="3771142"/>
            <a:ext cx="45719" cy="313834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21" name="Rectángulo 141">
            <a:extLst>
              <a:ext uri="{FF2B5EF4-FFF2-40B4-BE49-F238E27FC236}">
                <a16:creationId xmlns:a16="http://schemas.microsoft.com/office/drawing/2014/main" id="{14A4977D-7056-1640-84B4-893381A0BF84}"/>
              </a:ext>
            </a:extLst>
          </p:cNvPr>
          <p:cNvSpPr/>
          <p:nvPr/>
        </p:nvSpPr>
        <p:spPr>
          <a:xfrm>
            <a:off x="6799356" y="3862828"/>
            <a:ext cx="45719" cy="260253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cxnSp>
        <p:nvCxnSpPr>
          <p:cNvPr id="222" name="Conector recto 257">
            <a:extLst>
              <a:ext uri="{FF2B5EF4-FFF2-40B4-BE49-F238E27FC236}">
                <a16:creationId xmlns:a16="http://schemas.microsoft.com/office/drawing/2014/main" id="{FC9E1CEC-7A2A-9C41-9703-327FF89E5B60}"/>
              </a:ext>
            </a:extLst>
          </p:cNvPr>
          <p:cNvCxnSpPr>
            <a:cxnSpLocks/>
          </p:cNvCxnSpPr>
          <p:nvPr/>
        </p:nvCxnSpPr>
        <p:spPr>
          <a:xfrm flipH="1">
            <a:off x="4580345" y="4101743"/>
            <a:ext cx="374221" cy="377"/>
          </a:xfrm>
          <a:prstGeom prst="line">
            <a:avLst/>
          </a:prstGeom>
          <a:ln w="12700" cmpd="sng">
            <a:solidFill>
              <a:srgbClr val="FF000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1" name="Grupo 448">
            <a:extLst>
              <a:ext uri="{FF2B5EF4-FFF2-40B4-BE49-F238E27FC236}">
                <a16:creationId xmlns:a16="http://schemas.microsoft.com/office/drawing/2014/main" id="{14472D8A-1B25-384D-9BC1-891154E4A7F5}"/>
              </a:ext>
            </a:extLst>
          </p:cNvPr>
          <p:cNvGrpSpPr/>
          <p:nvPr/>
        </p:nvGrpSpPr>
        <p:grpSpPr>
          <a:xfrm rot="2145844">
            <a:off x="5143012" y="4182561"/>
            <a:ext cx="222041" cy="89865"/>
            <a:chOff x="4170485" y="1487905"/>
            <a:chExt cx="222041" cy="89865"/>
          </a:xfrm>
        </p:grpSpPr>
        <p:cxnSp>
          <p:nvCxnSpPr>
            <p:cNvPr id="232" name="Conector recto 145">
              <a:extLst>
                <a:ext uri="{FF2B5EF4-FFF2-40B4-BE49-F238E27FC236}">
                  <a16:creationId xmlns:a16="http://schemas.microsoft.com/office/drawing/2014/main" id="{C702DE5E-25E9-0E45-9EA6-00B03186F1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70485" y="1487905"/>
              <a:ext cx="222041" cy="2859"/>
            </a:xfrm>
            <a:prstGeom prst="line">
              <a:avLst/>
            </a:prstGeom>
            <a:ln w="6350" cmpd="sng">
              <a:solidFill>
                <a:srgbClr val="FF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ector recto 145">
              <a:extLst>
                <a:ext uri="{FF2B5EF4-FFF2-40B4-BE49-F238E27FC236}">
                  <a16:creationId xmlns:a16="http://schemas.microsoft.com/office/drawing/2014/main" id="{335BD451-F07D-B042-B3C5-F5BBC9D98C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05330" y="1532039"/>
              <a:ext cx="152349" cy="0"/>
            </a:xfrm>
            <a:prstGeom prst="line">
              <a:avLst/>
            </a:prstGeom>
            <a:ln w="6350" cmpd="sng">
              <a:solidFill>
                <a:srgbClr val="FF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ector recto 145">
              <a:extLst>
                <a:ext uri="{FF2B5EF4-FFF2-40B4-BE49-F238E27FC236}">
                  <a16:creationId xmlns:a16="http://schemas.microsoft.com/office/drawing/2014/main" id="{49E65A3A-9442-B949-B5F4-47B5FF96DF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49805" y="1577770"/>
              <a:ext cx="69640" cy="0"/>
            </a:xfrm>
            <a:prstGeom prst="line">
              <a:avLst/>
            </a:prstGeom>
            <a:ln w="6350" cmpd="sng">
              <a:solidFill>
                <a:srgbClr val="FF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5" name="Elipse 452">
            <a:extLst>
              <a:ext uri="{FF2B5EF4-FFF2-40B4-BE49-F238E27FC236}">
                <a16:creationId xmlns:a16="http://schemas.microsoft.com/office/drawing/2014/main" id="{B99358B9-D4B8-6B4A-99C3-EFDE6CE8CDD5}"/>
              </a:ext>
            </a:extLst>
          </p:cNvPr>
          <p:cNvSpPr/>
          <p:nvPr/>
        </p:nvSpPr>
        <p:spPr>
          <a:xfrm>
            <a:off x="5395391" y="3961172"/>
            <a:ext cx="80752" cy="6224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236" name="Grupo 453">
            <a:extLst>
              <a:ext uri="{FF2B5EF4-FFF2-40B4-BE49-F238E27FC236}">
                <a16:creationId xmlns:a16="http://schemas.microsoft.com/office/drawing/2014/main" id="{976D062C-AD88-294E-A567-DB3223BF9501}"/>
              </a:ext>
            </a:extLst>
          </p:cNvPr>
          <p:cNvGrpSpPr/>
          <p:nvPr/>
        </p:nvGrpSpPr>
        <p:grpSpPr>
          <a:xfrm rot="10800000">
            <a:off x="6086902" y="3735471"/>
            <a:ext cx="363420" cy="172118"/>
            <a:chOff x="3106615" y="993425"/>
            <a:chExt cx="363420" cy="172118"/>
          </a:xfrm>
        </p:grpSpPr>
        <p:grpSp>
          <p:nvGrpSpPr>
            <p:cNvPr id="237" name="Agrupar 51">
              <a:extLst>
                <a:ext uri="{FF2B5EF4-FFF2-40B4-BE49-F238E27FC236}">
                  <a16:creationId xmlns:a16="http://schemas.microsoft.com/office/drawing/2014/main" id="{0A5DDF43-660D-2349-BD66-FE2B3CB19AA6}"/>
                </a:ext>
              </a:extLst>
            </p:cNvPr>
            <p:cNvGrpSpPr/>
            <p:nvPr/>
          </p:nvGrpSpPr>
          <p:grpSpPr>
            <a:xfrm>
              <a:off x="3106615" y="993425"/>
              <a:ext cx="176025" cy="172118"/>
              <a:chOff x="513989" y="2970944"/>
              <a:chExt cx="713232" cy="713206"/>
            </a:xfrm>
          </p:grpSpPr>
          <p:sp>
            <p:nvSpPr>
              <p:cNvPr id="239" name="Elipse 24">
                <a:extLst>
                  <a:ext uri="{FF2B5EF4-FFF2-40B4-BE49-F238E27FC236}">
                    <a16:creationId xmlns:a16="http://schemas.microsoft.com/office/drawing/2014/main" id="{9151FDAF-F256-4542-AB45-12DB558262C5}"/>
                  </a:ext>
                </a:extLst>
              </p:cNvPr>
              <p:cNvSpPr/>
              <p:nvPr/>
            </p:nvSpPr>
            <p:spPr>
              <a:xfrm>
                <a:off x="513989" y="2970944"/>
                <a:ext cx="713232" cy="713206"/>
              </a:xfrm>
              <a:prstGeom prst="ellipse">
                <a:avLst/>
              </a:prstGeom>
              <a:solidFill>
                <a:srgbClr val="FFFF00"/>
              </a:solidFill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400"/>
              </a:p>
            </p:txBody>
          </p:sp>
          <p:grpSp>
            <p:nvGrpSpPr>
              <p:cNvPr id="240" name="Agrupar 50">
                <a:extLst>
                  <a:ext uri="{FF2B5EF4-FFF2-40B4-BE49-F238E27FC236}">
                    <a16:creationId xmlns:a16="http://schemas.microsoft.com/office/drawing/2014/main" id="{6F40170D-0A85-0A45-9AE1-1EDF1C23C763}"/>
                  </a:ext>
                </a:extLst>
              </p:cNvPr>
              <p:cNvGrpSpPr/>
              <p:nvPr/>
            </p:nvGrpSpPr>
            <p:grpSpPr>
              <a:xfrm>
                <a:off x="640043" y="3154486"/>
                <a:ext cx="473632" cy="331761"/>
                <a:chOff x="870606" y="4709671"/>
                <a:chExt cx="473632" cy="331761"/>
              </a:xfrm>
            </p:grpSpPr>
            <p:sp>
              <p:nvSpPr>
                <p:cNvPr id="241" name="Arco 25">
                  <a:extLst>
                    <a:ext uri="{FF2B5EF4-FFF2-40B4-BE49-F238E27FC236}">
                      <a16:creationId xmlns:a16="http://schemas.microsoft.com/office/drawing/2014/main" id="{E7E186EC-AEF8-0147-92D4-7F1C0466A0EB}"/>
                    </a:ext>
                  </a:extLst>
                </p:cNvPr>
                <p:cNvSpPr/>
                <p:nvPr/>
              </p:nvSpPr>
              <p:spPr>
                <a:xfrm rot="10800000" flipV="1">
                  <a:off x="870606" y="4773149"/>
                  <a:ext cx="224651" cy="268283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  <p:sp>
              <p:nvSpPr>
                <p:cNvPr id="242" name="Arco 26">
                  <a:extLst>
                    <a:ext uri="{FF2B5EF4-FFF2-40B4-BE49-F238E27FC236}">
                      <a16:creationId xmlns:a16="http://schemas.microsoft.com/office/drawing/2014/main" id="{5367352B-D737-2041-96A6-FCA3468F820A}"/>
                    </a:ext>
                  </a:extLst>
                </p:cNvPr>
                <p:cNvSpPr/>
                <p:nvPr/>
              </p:nvSpPr>
              <p:spPr>
                <a:xfrm flipV="1">
                  <a:off x="1095269" y="4709671"/>
                  <a:ext cx="248969" cy="331757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</p:grpSp>
        </p:grpSp>
        <p:cxnSp>
          <p:nvCxnSpPr>
            <p:cNvPr id="238" name="Conector recto 38">
              <a:extLst>
                <a:ext uri="{FF2B5EF4-FFF2-40B4-BE49-F238E27FC236}">
                  <a16:creationId xmlns:a16="http://schemas.microsoft.com/office/drawing/2014/main" id="{9FFF98FF-963E-D04D-A7A3-C36BC8DA86BA}"/>
                </a:ext>
              </a:extLst>
            </p:cNvPr>
            <p:cNvCxnSpPr>
              <a:cxnSpLocks/>
              <a:stCxn id="239" idx="6"/>
            </p:cNvCxnSpPr>
            <p:nvPr/>
          </p:nvCxnSpPr>
          <p:spPr>
            <a:xfrm>
              <a:off x="3282640" y="1079484"/>
              <a:ext cx="187395" cy="0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3" name="CuadroTexto 217">
            <a:extLst>
              <a:ext uri="{FF2B5EF4-FFF2-40B4-BE49-F238E27FC236}">
                <a16:creationId xmlns:a16="http://schemas.microsoft.com/office/drawing/2014/main" id="{03D2BF89-D38E-F740-8DDC-58622C4434BA}"/>
              </a:ext>
            </a:extLst>
          </p:cNvPr>
          <p:cNvSpPr txBox="1"/>
          <p:nvPr/>
        </p:nvSpPr>
        <p:spPr>
          <a:xfrm>
            <a:off x="4861002" y="3522895"/>
            <a:ext cx="778814" cy="543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</a:t>
            </a:r>
            <a:r>
              <a:rPr lang="en-US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b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Fault </a:t>
            </a:r>
            <a:r>
              <a:rPr lang="en-US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  <a:p>
            <a:pPr algn="ctr"/>
            <a:endParaRPr lang="en-US" sz="1050" b="1" i="1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6ADF570-C231-5445-8A86-EAFC006EB8D9}"/>
              </a:ext>
            </a:extLst>
          </p:cNvPr>
          <p:cNvGrpSpPr/>
          <p:nvPr/>
        </p:nvGrpSpPr>
        <p:grpSpPr>
          <a:xfrm>
            <a:off x="-39513" y="3216071"/>
            <a:ext cx="3857623" cy="276578"/>
            <a:chOff x="2408335" y="4590969"/>
            <a:chExt cx="3857623" cy="276578"/>
          </a:xfrm>
        </p:grpSpPr>
        <p:sp>
          <p:nvSpPr>
            <p:cNvPr id="168" name="CuadroTexto 217">
              <a:extLst>
                <a:ext uri="{FF2B5EF4-FFF2-40B4-BE49-F238E27FC236}">
                  <a16:creationId xmlns:a16="http://schemas.microsoft.com/office/drawing/2014/main" id="{BC9FAA0D-4559-424C-AEAE-6E6ADC43A250}"/>
                </a:ext>
              </a:extLst>
            </p:cNvPr>
            <p:cNvSpPr txBox="1"/>
            <p:nvPr/>
          </p:nvSpPr>
          <p:spPr>
            <a:xfrm>
              <a:off x="5035720" y="4590969"/>
              <a:ext cx="41407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  <a:endParaRPr lang="en-US" sz="105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4" name="CuadroTexto 364">
              <a:extLst>
                <a:ext uri="{FF2B5EF4-FFF2-40B4-BE49-F238E27FC236}">
                  <a16:creationId xmlns:a16="http://schemas.microsoft.com/office/drawing/2014/main" id="{CE63EA0D-98DF-844B-8094-58B059D1200F}"/>
                </a:ext>
              </a:extLst>
            </p:cNvPr>
            <p:cNvSpPr txBox="1"/>
            <p:nvPr/>
          </p:nvSpPr>
          <p:spPr>
            <a:xfrm>
              <a:off x="2408335" y="4605937"/>
              <a:ext cx="385762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CMU Serif Roman"/>
                  <a:cs typeface="CMU Serif Roman"/>
                </a:rPr>
                <a:t>Second Period (transient):  t </a:t>
              </a:r>
              <a:r>
                <a:rPr lang="en-US" sz="1100" dirty="0">
                  <a:latin typeface="Symbol" charset="2"/>
                  <a:cs typeface="Symbol" charset="2"/>
                </a:rPr>
                <a:t>    </a:t>
              </a:r>
              <a:r>
                <a:rPr lang="en-US" sz="1100" dirty="0">
                  <a:latin typeface="CMU Serif Roman"/>
                  <a:cs typeface="CMU Serif Roman"/>
                </a:rPr>
                <a:t>[</a:t>
              </a:r>
              <a:r>
                <a:rPr lang="en-US" sz="1100" dirty="0" err="1">
                  <a:latin typeface="CMU Serif Roman"/>
                  <a:cs typeface="CMU Serif Roman"/>
                </a:rPr>
                <a:t>T</a:t>
              </a:r>
              <a:r>
                <a:rPr lang="en-US" sz="1100" baseline="-25000" dirty="0" err="1">
                  <a:latin typeface="CMU Serif Roman"/>
                  <a:cs typeface="CMU Serif Roman"/>
                </a:rPr>
                <a:t>qkh</a:t>
              </a:r>
              <a:r>
                <a:rPr lang="en-US" sz="1100" dirty="0">
                  <a:latin typeface="CMU Serif Roman"/>
                  <a:cs typeface="CMU Serif Roman"/>
                </a:rPr>
                <a:t>, </a:t>
              </a:r>
              <a:r>
                <a:rPr lang="en-US" sz="1100" dirty="0" err="1">
                  <a:latin typeface="CMU Serif Roman"/>
                  <a:cs typeface="CMU Serif Roman"/>
                </a:rPr>
                <a:t>T</a:t>
              </a:r>
              <a:r>
                <a:rPr lang="en-US" sz="1100" baseline="-25000" dirty="0" err="1">
                  <a:latin typeface="CMU Serif Roman"/>
                  <a:cs typeface="CMU Serif Roman"/>
                </a:rPr>
                <a:t>ikh</a:t>
              </a:r>
              <a:r>
                <a:rPr lang="en-US" sz="1100" dirty="0">
                  <a:latin typeface="CMU Serif Roman"/>
                  <a:cs typeface="CMU Serif Roman"/>
                </a:rPr>
                <a:t> or  </a:t>
              </a:r>
              <a:r>
                <a:rPr lang="en-US" sz="1100" dirty="0" err="1">
                  <a:latin typeface="CMU Serif Roman"/>
                  <a:cs typeface="CMU Serif Roman"/>
                </a:rPr>
                <a:t>T</a:t>
              </a:r>
              <a:r>
                <a:rPr lang="en-US" sz="1100" baseline="-25000" dirty="0" err="1">
                  <a:latin typeface="CMU Serif Roman"/>
                  <a:cs typeface="CMU Serif Roman"/>
                </a:rPr>
                <a:t>jkh</a:t>
              </a:r>
              <a:r>
                <a:rPr lang="en-US" sz="1100" dirty="0">
                  <a:latin typeface="CMU Serif Roman"/>
                  <a:cs typeface="CMU Serif Roman"/>
                </a:rPr>
                <a:t>]</a:t>
              </a:r>
            </a:p>
          </p:txBody>
        </p:sp>
        <p:graphicFrame>
          <p:nvGraphicFramePr>
            <p:cNvPr id="245" name="Objeto 351">
              <a:extLst>
                <a:ext uri="{FF2B5EF4-FFF2-40B4-BE49-F238E27FC236}">
                  <a16:creationId xmlns:a16="http://schemas.microsoft.com/office/drawing/2014/main" id="{7E3CD0C8-C693-F548-A044-F69508DA6C9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95211" y="4683494"/>
            <a:ext cx="115535" cy="1155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55" name="Ecuación" r:id="rId8" imgW="152400" imgH="152400" progId="Equation.3">
                    <p:embed/>
                  </p:oleObj>
                </mc:Choice>
                <mc:Fallback>
                  <p:oleObj name="Ecuación" r:id="rId8" imgW="152400" imgH="152400" progId="Equation.3">
                    <p:embed/>
                    <p:pic>
                      <p:nvPicPr>
                        <p:cNvPr id="245" name="Objeto 351">
                          <a:extLst>
                            <a:ext uri="{FF2B5EF4-FFF2-40B4-BE49-F238E27FC236}">
                              <a16:creationId xmlns:a16="http://schemas.microsoft.com/office/drawing/2014/main" id="{7E3CD0C8-C693-F548-A044-F69508DA6C94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4595211" y="4683494"/>
                          <a:ext cx="115535" cy="11553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" name="CuadroTexto 217">
              <a:extLst>
                <a:ext uri="{FF2B5EF4-FFF2-40B4-BE49-F238E27FC236}">
                  <a16:creationId xmlns:a16="http://schemas.microsoft.com/office/drawing/2014/main" id="{C07C41C3-3EDC-474B-86CF-4584DE730E40}"/>
                </a:ext>
              </a:extLst>
            </p:cNvPr>
            <p:cNvSpPr txBox="1"/>
            <p:nvPr/>
          </p:nvSpPr>
          <p:spPr>
            <a:xfrm>
              <a:off x="5530190" y="4592811"/>
              <a:ext cx="41407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  <a:endParaRPr lang="en-US" sz="105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7" name="Grupo 73">
            <a:extLst>
              <a:ext uri="{FF2B5EF4-FFF2-40B4-BE49-F238E27FC236}">
                <a16:creationId xmlns:a16="http://schemas.microsoft.com/office/drawing/2014/main" id="{7C99B2DA-981F-F241-8F7D-8C2650ABAB43}"/>
              </a:ext>
            </a:extLst>
          </p:cNvPr>
          <p:cNvGrpSpPr/>
          <p:nvPr/>
        </p:nvGrpSpPr>
        <p:grpSpPr>
          <a:xfrm>
            <a:off x="3372741" y="3998980"/>
            <a:ext cx="363420" cy="172118"/>
            <a:chOff x="3106615" y="993425"/>
            <a:chExt cx="363420" cy="172118"/>
          </a:xfrm>
        </p:grpSpPr>
        <p:grpSp>
          <p:nvGrpSpPr>
            <p:cNvPr id="252" name="Agrupar 51">
              <a:extLst>
                <a:ext uri="{FF2B5EF4-FFF2-40B4-BE49-F238E27FC236}">
                  <a16:creationId xmlns:a16="http://schemas.microsoft.com/office/drawing/2014/main" id="{73F1CD55-D423-824F-876D-D45E940184CC}"/>
                </a:ext>
              </a:extLst>
            </p:cNvPr>
            <p:cNvGrpSpPr/>
            <p:nvPr/>
          </p:nvGrpSpPr>
          <p:grpSpPr>
            <a:xfrm>
              <a:off x="3106615" y="993425"/>
              <a:ext cx="176025" cy="172118"/>
              <a:chOff x="513989" y="2970944"/>
              <a:chExt cx="713232" cy="713206"/>
            </a:xfrm>
          </p:grpSpPr>
          <p:sp>
            <p:nvSpPr>
              <p:cNvPr id="254" name="Elipse 24">
                <a:extLst>
                  <a:ext uri="{FF2B5EF4-FFF2-40B4-BE49-F238E27FC236}">
                    <a16:creationId xmlns:a16="http://schemas.microsoft.com/office/drawing/2014/main" id="{B94609F7-5AE8-A644-80C9-D82727508110}"/>
                  </a:ext>
                </a:extLst>
              </p:cNvPr>
              <p:cNvSpPr/>
              <p:nvPr/>
            </p:nvSpPr>
            <p:spPr>
              <a:xfrm>
                <a:off x="513989" y="2970944"/>
                <a:ext cx="713232" cy="713206"/>
              </a:xfrm>
              <a:prstGeom prst="ellipse">
                <a:avLst/>
              </a:prstGeom>
              <a:solidFill>
                <a:srgbClr val="FFFF00"/>
              </a:solidFill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400"/>
              </a:p>
            </p:txBody>
          </p:sp>
          <p:grpSp>
            <p:nvGrpSpPr>
              <p:cNvPr id="255" name="Agrupar 50">
                <a:extLst>
                  <a:ext uri="{FF2B5EF4-FFF2-40B4-BE49-F238E27FC236}">
                    <a16:creationId xmlns:a16="http://schemas.microsoft.com/office/drawing/2014/main" id="{B1E0DD36-D848-D841-ACCA-D5CC915A4940}"/>
                  </a:ext>
                </a:extLst>
              </p:cNvPr>
              <p:cNvGrpSpPr/>
              <p:nvPr/>
            </p:nvGrpSpPr>
            <p:grpSpPr>
              <a:xfrm>
                <a:off x="640043" y="3154486"/>
                <a:ext cx="473632" cy="331761"/>
                <a:chOff x="870606" y="4709671"/>
                <a:chExt cx="473632" cy="331761"/>
              </a:xfrm>
            </p:grpSpPr>
            <p:sp>
              <p:nvSpPr>
                <p:cNvPr id="256" name="Arco 25">
                  <a:extLst>
                    <a:ext uri="{FF2B5EF4-FFF2-40B4-BE49-F238E27FC236}">
                      <a16:creationId xmlns:a16="http://schemas.microsoft.com/office/drawing/2014/main" id="{DC44AD1C-369E-0F4F-BB2E-8C69A9C4C94D}"/>
                    </a:ext>
                  </a:extLst>
                </p:cNvPr>
                <p:cNvSpPr/>
                <p:nvPr/>
              </p:nvSpPr>
              <p:spPr>
                <a:xfrm rot="10800000" flipV="1">
                  <a:off x="870606" y="4773149"/>
                  <a:ext cx="224651" cy="268283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  <p:sp>
              <p:nvSpPr>
                <p:cNvPr id="257" name="Arco 26">
                  <a:extLst>
                    <a:ext uri="{FF2B5EF4-FFF2-40B4-BE49-F238E27FC236}">
                      <a16:creationId xmlns:a16="http://schemas.microsoft.com/office/drawing/2014/main" id="{3AF600BE-68C3-7E4D-A11B-FA45793C0A5E}"/>
                    </a:ext>
                  </a:extLst>
                </p:cNvPr>
                <p:cNvSpPr/>
                <p:nvPr/>
              </p:nvSpPr>
              <p:spPr>
                <a:xfrm flipV="1">
                  <a:off x="1095269" y="4709671"/>
                  <a:ext cx="248969" cy="331757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</p:grpSp>
        </p:grpSp>
        <p:cxnSp>
          <p:nvCxnSpPr>
            <p:cNvPr id="253" name="Conector recto 38">
              <a:extLst>
                <a:ext uri="{FF2B5EF4-FFF2-40B4-BE49-F238E27FC236}">
                  <a16:creationId xmlns:a16="http://schemas.microsoft.com/office/drawing/2014/main" id="{2B3BC098-118E-4841-A385-7E2E181F08D2}"/>
                </a:ext>
              </a:extLst>
            </p:cNvPr>
            <p:cNvCxnSpPr>
              <a:cxnSpLocks/>
              <a:stCxn id="254" idx="6"/>
            </p:cNvCxnSpPr>
            <p:nvPr/>
          </p:nvCxnSpPr>
          <p:spPr>
            <a:xfrm>
              <a:off x="3282640" y="1079484"/>
              <a:ext cx="187395" cy="0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5" name="Grupo 310">
            <a:extLst>
              <a:ext uri="{FF2B5EF4-FFF2-40B4-BE49-F238E27FC236}">
                <a16:creationId xmlns:a16="http://schemas.microsoft.com/office/drawing/2014/main" id="{AF41658B-607B-6341-BC04-43FE7DC864CE}"/>
              </a:ext>
            </a:extLst>
          </p:cNvPr>
          <p:cNvGrpSpPr/>
          <p:nvPr/>
        </p:nvGrpSpPr>
        <p:grpSpPr>
          <a:xfrm rot="10800000">
            <a:off x="6848664" y="3911700"/>
            <a:ext cx="363420" cy="172118"/>
            <a:chOff x="3106615" y="993425"/>
            <a:chExt cx="363420" cy="172118"/>
          </a:xfrm>
        </p:grpSpPr>
        <p:grpSp>
          <p:nvGrpSpPr>
            <p:cNvPr id="266" name="Agrupar 51">
              <a:extLst>
                <a:ext uri="{FF2B5EF4-FFF2-40B4-BE49-F238E27FC236}">
                  <a16:creationId xmlns:a16="http://schemas.microsoft.com/office/drawing/2014/main" id="{C82EAD58-FA61-6C4C-9A97-CD85E7562C51}"/>
                </a:ext>
              </a:extLst>
            </p:cNvPr>
            <p:cNvGrpSpPr/>
            <p:nvPr/>
          </p:nvGrpSpPr>
          <p:grpSpPr>
            <a:xfrm>
              <a:off x="3106615" y="993425"/>
              <a:ext cx="176025" cy="172118"/>
              <a:chOff x="513989" y="2970944"/>
              <a:chExt cx="713232" cy="713206"/>
            </a:xfrm>
          </p:grpSpPr>
          <p:sp>
            <p:nvSpPr>
              <p:cNvPr id="269" name="Elipse 24">
                <a:extLst>
                  <a:ext uri="{FF2B5EF4-FFF2-40B4-BE49-F238E27FC236}">
                    <a16:creationId xmlns:a16="http://schemas.microsoft.com/office/drawing/2014/main" id="{BAFEA8EC-D324-404B-A199-37AC47B3F2F7}"/>
                  </a:ext>
                </a:extLst>
              </p:cNvPr>
              <p:cNvSpPr/>
              <p:nvPr/>
            </p:nvSpPr>
            <p:spPr>
              <a:xfrm>
                <a:off x="513989" y="2970944"/>
                <a:ext cx="713232" cy="713206"/>
              </a:xfrm>
              <a:prstGeom prst="ellipse">
                <a:avLst/>
              </a:prstGeom>
              <a:solidFill>
                <a:srgbClr val="FFFF00"/>
              </a:solidFill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400"/>
              </a:p>
            </p:txBody>
          </p:sp>
          <p:grpSp>
            <p:nvGrpSpPr>
              <p:cNvPr id="270" name="Agrupar 50">
                <a:extLst>
                  <a:ext uri="{FF2B5EF4-FFF2-40B4-BE49-F238E27FC236}">
                    <a16:creationId xmlns:a16="http://schemas.microsoft.com/office/drawing/2014/main" id="{43653AE1-9280-A342-864F-927A348A9596}"/>
                  </a:ext>
                </a:extLst>
              </p:cNvPr>
              <p:cNvGrpSpPr/>
              <p:nvPr/>
            </p:nvGrpSpPr>
            <p:grpSpPr>
              <a:xfrm>
                <a:off x="640043" y="3154486"/>
                <a:ext cx="473632" cy="331761"/>
                <a:chOff x="870606" y="4709671"/>
                <a:chExt cx="473632" cy="331761"/>
              </a:xfrm>
            </p:grpSpPr>
            <p:sp>
              <p:nvSpPr>
                <p:cNvPr id="271" name="Arco 25">
                  <a:extLst>
                    <a:ext uri="{FF2B5EF4-FFF2-40B4-BE49-F238E27FC236}">
                      <a16:creationId xmlns:a16="http://schemas.microsoft.com/office/drawing/2014/main" id="{3F38A906-C444-9844-AFD7-07583E3EFA14}"/>
                    </a:ext>
                  </a:extLst>
                </p:cNvPr>
                <p:cNvSpPr/>
                <p:nvPr/>
              </p:nvSpPr>
              <p:spPr>
                <a:xfrm rot="10800000" flipV="1">
                  <a:off x="870606" y="4773149"/>
                  <a:ext cx="224651" cy="268283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  <p:sp>
              <p:nvSpPr>
                <p:cNvPr id="276" name="Arco 26">
                  <a:extLst>
                    <a:ext uri="{FF2B5EF4-FFF2-40B4-BE49-F238E27FC236}">
                      <a16:creationId xmlns:a16="http://schemas.microsoft.com/office/drawing/2014/main" id="{68C14A74-18C3-624F-8712-B1665D27A820}"/>
                    </a:ext>
                  </a:extLst>
                </p:cNvPr>
                <p:cNvSpPr/>
                <p:nvPr/>
              </p:nvSpPr>
              <p:spPr>
                <a:xfrm flipV="1">
                  <a:off x="1095269" y="4709671"/>
                  <a:ext cx="248969" cy="331757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</p:grpSp>
        </p:grpSp>
        <p:cxnSp>
          <p:nvCxnSpPr>
            <p:cNvPr id="267" name="Conector recto 38">
              <a:extLst>
                <a:ext uri="{FF2B5EF4-FFF2-40B4-BE49-F238E27FC236}">
                  <a16:creationId xmlns:a16="http://schemas.microsoft.com/office/drawing/2014/main" id="{2FA87263-F7E8-8D40-915D-3D19FAAD2B72}"/>
                </a:ext>
              </a:extLst>
            </p:cNvPr>
            <p:cNvCxnSpPr>
              <a:cxnSpLocks/>
              <a:stCxn id="269" idx="6"/>
            </p:cNvCxnSpPr>
            <p:nvPr/>
          </p:nvCxnSpPr>
          <p:spPr>
            <a:xfrm>
              <a:off x="3282640" y="1079484"/>
              <a:ext cx="187395" cy="0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7" name="CuadroTexto 364">
            <a:extLst>
              <a:ext uri="{FF2B5EF4-FFF2-40B4-BE49-F238E27FC236}">
                <a16:creationId xmlns:a16="http://schemas.microsoft.com/office/drawing/2014/main" id="{790D13A7-BF44-E14F-8B0B-3ABEB970FD54}"/>
              </a:ext>
            </a:extLst>
          </p:cNvPr>
          <p:cNvSpPr txBox="1"/>
          <p:nvPr/>
        </p:nvSpPr>
        <p:spPr>
          <a:xfrm>
            <a:off x="4354188" y="4101865"/>
            <a:ext cx="9477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I’</a:t>
            </a:r>
            <a:r>
              <a:rPr lang="en-US" sz="1100" baseline="-25000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ikh</a:t>
            </a:r>
            <a:r>
              <a:rPr lang="en-US" sz="1100" baseline="-25000" dirty="0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 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&lt;</a:t>
            </a:r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P</a:t>
            </a:r>
            <a:r>
              <a:rPr lang="en-US" sz="1100" baseline="-25000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j</a:t>
            </a:r>
            <a:endParaRPr lang="en-US" sz="1100" baseline="-25000" dirty="0">
              <a:solidFill>
                <a:schemeClr val="accent2">
                  <a:lumMod val="75000"/>
                </a:schemeClr>
              </a:solidFill>
              <a:latin typeface="CMU Serif Roman"/>
              <a:cs typeface="CMU Serif Roman"/>
            </a:endParaRP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5277B2B3-EAD2-2445-815F-DE4185C4DCEA}"/>
              </a:ext>
            </a:extLst>
          </p:cNvPr>
          <p:cNvCxnSpPr>
            <a:cxnSpLocks/>
            <a:stCxn id="181" idx="1"/>
          </p:cNvCxnSpPr>
          <p:nvPr/>
        </p:nvCxnSpPr>
        <p:spPr>
          <a:xfrm flipH="1">
            <a:off x="3338575" y="3575692"/>
            <a:ext cx="1058612" cy="9860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4A44B6D9-7D1E-9543-A949-44BE6E8BD166}"/>
              </a:ext>
            </a:extLst>
          </p:cNvPr>
          <p:cNvSpPr txBox="1"/>
          <p:nvPr/>
        </p:nvSpPr>
        <p:spPr>
          <a:xfrm>
            <a:off x="2373957" y="4395012"/>
            <a:ext cx="1122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  <a:p>
            <a:r>
              <a:rPr lang="en-US" dirty="0"/>
              <a:t>sensitivity</a:t>
            </a:r>
          </a:p>
        </p:txBody>
      </p:sp>
    </p:spTree>
    <p:extLst>
      <p:ext uri="{BB962C8B-B14F-4D97-AF65-F5344CB8AC3E}">
        <p14:creationId xmlns:p14="http://schemas.microsoft.com/office/powerpoint/2010/main" val="7654229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Arco 180">
            <a:extLst>
              <a:ext uri="{FF2B5EF4-FFF2-40B4-BE49-F238E27FC236}">
                <a16:creationId xmlns:a16="http://schemas.microsoft.com/office/drawing/2014/main" id="{51814B98-1147-5C45-8481-B24D17B8EF49}"/>
              </a:ext>
            </a:extLst>
          </p:cNvPr>
          <p:cNvSpPr/>
          <p:nvPr/>
        </p:nvSpPr>
        <p:spPr>
          <a:xfrm flipV="1">
            <a:off x="4498910" y="2133390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605" name="Arco 181">
            <a:extLst>
              <a:ext uri="{FF2B5EF4-FFF2-40B4-BE49-F238E27FC236}">
                <a16:creationId xmlns:a16="http://schemas.microsoft.com/office/drawing/2014/main" id="{E944D924-5B99-C443-B59C-F99A33BB2572}"/>
              </a:ext>
            </a:extLst>
          </p:cNvPr>
          <p:cNvSpPr/>
          <p:nvPr/>
        </p:nvSpPr>
        <p:spPr>
          <a:xfrm flipV="1">
            <a:off x="4456362" y="2133389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606" name="Arco 184">
            <a:extLst>
              <a:ext uri="{FF2B5EF4-FFF2-40B4-BE49-F238E27FC236}">
                <a16:creationId xmlns:a16="http://schemas.microsoft.com/office/drawing/2014/main" id="{ABA06770-EBA7-B84E-A6CB-D4DD4E78F854}"/>
              </a:ext>
            </a:extLst>
          </p:cNvPr>
          <p:cNvSpPr/>
          <p:nvPr/>
        </p:nvSpPr>
        <p:spPr>
          <a:xfrm flipV="1">
            <a:off x="4413815" y="2133388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607" name="Arco 161">
            <a:extLst>
              <a:ext uri="{FF2B5EF4-FFF2-40B4-BE49-F238E27FC236}">
                <a16:creationId xmlns:a16="http://schemas.microsoft.com/office/drawing/2014/main" id="{FC9132A6-8434-6E48-B5CF-D561A35C3E6B}"/>
              </a:ext>
            </a:extLst>
          </p:cNvPr>
          <p:cNvSpPr/>
          <p:nvPr/>
        </p:nvSpPr>
        <p:spPr>
          <a:xfrm flipV="1">
            <a:off x="5774792" y="2136290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608" name="Arco 163">
            <a:extLst>
              <a:ext uri="{FF2B5EF4-FFF2-40B4-BE49-F238E27FC236}">
                <a16:creationId xmlns:a16="http://schemas.microsoft.com/office/drawing/2014/main" id="{9D53CAD1-BC6D-D54B-9976-5D20E6179E1C}"/>
              </a:ext>
            </a:extLst>
          </p:cNvPr>
          <p:cNvSpPr/>
          <p:nvPr/>
        </p:nvSpPr>
        <p:spPr>
          <a:xfrm flipV="1">
            <a:off x="5732244" y="2136289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609" name="Arco 169">
            <a:extLst>
              <a:ext uri="{FF2B5EF4-FFF2-40B4-BE49-F238E27FC236}">
                <a16:creationId xmlns:a16="http://schemas.microsoft.com/office/drawing/2014/main" id="{FE9B6137-22AB-D746-9333-969D3B7CC10C}"/>
              </a:ext>
            </a:extLst>
          </p:cNvPr>
          <p:cNvSpPr/>
          <p:nvPr/>
        </p:nvSpPr>
        <p:spPr>
          <a:xfrm flipV="1">
            <a:off x="5689697" y="2136288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cxnSp>
        <p:nvCxnSpPr>
          <p:cNvPr id="610" name="Conector recto 145">
            <a:extLst>
              <a:ext uri="{FF2B5EF4-FFF2-40B4-BE49-F238E27FC236}">
                <a16:creationId xmlns:a16="http://schemas.microsoft.com/office/drawing/2014/main" id="{9BAE5E65-74B0-534F-8561-D162F6C595E0}"/>
              </a:ext>
            </a:extLst>
          </p:cNvPr>
          <p:cNvCxnSpPr>
            <a:cxnSpLocks/>
            <a:stCxn id="294" idx="1"/>
            <a:endCxn id="279" idx="3"/>
          </p:cNvCxnSpPr>
          <p:nvPr/>
        </p:nvCxnSpPr>
        <p:spPr>
          <a:xfrm flipH="1">
            <a:off x="3623598" y="2422864"/>
            <a:ext cx="3030416" cy="6941"/>
          </a:xfrm>
          <a:prstGeom prst="line">
            <a:avLst/>
          </a:prstGeom>
          <a:ln w="63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1" name="Rectángulo 146">
            <a:extLst>
              <a:ext uri="{FF2B5EF4-FFF2-40B4-BE49-F238E27FC236}">
                <a16:creationId xmlns:a16="http://schemas.microsoft.com/office/drawing/2014/main" id="{F2737D8C-2AFD-E44F-B96A-352DFC9D8BB7}"/>
              </a:ext>
            </a:extLst>
          </p:cNvPr>
          <p:cNvSpPr/>
          <p:nvPr/>
        </p:nvSpPr>
        <p:spPr>
          <a:xfrm rot="5400000">
            <a:off x="5511116" y="2354232"/>
            <a:ext cx="124994" cy="11070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612" name="Rectángulo 149">
            <a:extLst>
              <a:ext uri="{FF2B5EF4-FFF2-40B4-BE49-F238E27FC236}">
                <a16:creationId xmlns:a16="http://schemas.microsoft.com/office/drawing/2014/main" id="{605E75ED-2FED-B746-AB90-CEFEF69228B8}"/>
              </a:ext>
            </a:extLst>
          </p:cNvPr>
          <p:cNvSpPr/>
          <p:nvPr/>
        </p:nvSpPr>
        <p:spPr>
          <a:xfrm rot="5400000">
            <a:off x="4606754" y="2363986"/>
            <a:ext cx="124994" cy="110707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613" name="Elipse 158">
            <a:extLst>
              <a:ext uri="{FF2B5EF4-FFF2-40B4-BE49-F238E27FC236}">
                <a16:creationId xmlns:a16="http://schemas.microsoft.com/office/drawing/2014/main" id="{EED8237F-F015-9F41-AC8A-306D8BED7BB0}"/>
              </a:ext>
            </a:extLst>
          </p:cNvPr>
          <p:cNvSpPr/>
          <p:nvPr/>
        </p:nvSpPr>
        <p:spPr>
          <a:xfrm rot="10800000">
            <a:off x="4293095" y="1886124"/>
            <a:ext cx="241439" cy="25324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/>
          </a:p>
        </p:txBody>
      </p:sp>
      <p:cxnSp>
        <p:nvCxnSpPr>
          <p:cNvPr id="614" name="Conector recto 159">
            <a:extLst>
              <a:ext uri="{FF2B5EF4-FFF2-40B4-BE49-F238E27FC236}">
                <a16:creationId xmlns:a16="http://schemas.microsoft.com/office/drawing/2014/main" id="{D374536D-8780-044A-A1FB-4373EFC5F905}"/>
              </a:ext>
            </a:extLst>
          </p:cNvPr>
          <p:cNvCxnSpPr>
            <a:cxnSpLocks/>
            <a:stCxn id="606" idx="0"/>
          </p:cNvCxnSpPr>
          <p:nvPr/>
        </p:nvCxnSpPr>
        <p:spPr>
          <a:xfrm flipV="1">
            <a:off x="4413815" y="2133390"/>
            <a:ext cx="0" cy="171785"/>
          </a:xfrm>
          <a:prstGeom prst="line">
            <a:avLst/>
          </a:prstGeom>
          <a:ln w="127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5" name="CuadroTexto 160">
            <a:extLst>
              <a:ext uri="{FF2B5EF4-FFF2-40B4-BE49-F238E27FC236}">
                <a16:creationId xmlns:a16="http://schemas.microsoft.com/office/drawing/2014/main" id="{7CC17FCE-380E-4D42-85C5-28720E8D7110}"/>
              </a:ext>
            </a:extLst>
          </p:cNvPr>
          <p:cNvSpPr txBox="1"/>
          <p:nvPr/>
        </p:nvSpPr>
        <p:spPr>
          <a:xfrm>
            <a:off x="4251845" y="1851712"/>
            <a:ext cx="318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>
                <a:latin typeface="CMU Serif Upright Italic Uprigh" panose="02000603000000000000" pitchFamily="2" charset="0"/>
                <a:ea typeface="CMU Serif Upright Italic Uprigh" panose="02000603000000000000" pitchFamily="2" charset="0"/>
                <a:cs typeface="CMU Serif Upright Italic Uprigh" panose="02000603000000000000" pitchFamily="2" charset="0"/>
              </a:rPr>
              <a:t>i</a:t>
            </a:r>
            <a:endParaRPr lang="en-US" sz="1400" b="1" dirty="0">
              <a:latin typeface="CMU Serif Upright Italic Uprigh" panose="02000603000000000000" pitchFamily="2" charset="0"/>
              <a:ea typeface="CMU Serif Upright Italic Uprigh" panose="02000603000000000000" pitchFamily="2" charset="0"/>
              <a:cs typeface="CMU Serif Upright Italic Uprigh" panose="02000603000000000000" pitchFamily="2" charset="0"/>
            </a:endParaRPr>
          </a:p>
        </p:txBody>
      </p:sp>
      <p:sp>
        <p:nvSpPr>
          <p:cNvPr id="616" name="Elipse 155">
            <a:extLst>
              <a:ext uri="{FF2B5EF4-FFF2-40B4-BE49-F238E27FC236}">
                <a16:creationId xmlns:a16="http://schemas.microsoft.com/office/drawing/2014/main" id="{B4602223-8D72-4048-AD16-E51BB2EC44C2}"/>
              </a:ext>
            </a:extLst>
          </p:cNvPr>
          <p:cNvSpPr/>
          <p:nvPr/>
        </p:nvSpPr>
        <p:spPr>
          <a:xfrm rot="10800000">
            <a:off x="5697594" y="1926762"/>
            <a:ext cx="241439" cy="25324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/>
          </a:p>
        </p:txBody>
      </p:sp>
      <p:cxnSp>
        <p:nvCxnSpPr>
          <p:cNvPr id="617" name="Conector recto 156">
            <a:extLst>
              <a:ext uri="{FF2B5EF4-FFF2-40B4-BE49-F238E27FC236}">
                <a16:creationId xmlns:a16="http://schemas.microsoft.com/office/drawing/2014/main" id="{B753F097-E746-C34C-B6B0-D2F672EBB6CC}"/>
              </a:ext>
            </a:extLst>
          </p:cNvPr>
          <p:cNvCxnSpPr/>
          <p:nvPr/>
        </p:nvCxnSpPr>
        <p:spPr>
          <a:xfrm flipV="1">
            <a:off x="5811490" y="2174028"/>
            <a:ext cx="0" cy="171785"/>
          </a:xfrm>
          <a:prstGeom prst="line">
            <a:avLst/>
          </a:prstGeom>
          <a:ln w="127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7" name="CuadroTexto 205">
            <a:extLst>
              <a:ext uri="{FF2B5EF4-FFF2-40B4-BE49-F238E27FC236}">
                <a16:creationId xmlns:a16="http://schemas.microsoft.com/office/drawing/2014/main" id="{AA709882-54FA-7645-916C-3CA507DC428C}"/>
              </a:ext>
            </a:extLst>
          </p:cNvPr>
          <p:cNvSpPr txBox="1"/>
          <p:nvPr/>
        </p:nvSpPr>
        <p:spPr>
          <a:xfrm>
            <a:off x="3437766" y="1558918"/>
            <a:ext cx="711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MU Serif Roman"/>
                <a:cs typeface="CMU Serif Roman"/>
              </a:rPr>
              <a:t>Backup </a:t>
            </a:r>
            <a:br>
              <a:rPr lang="en-US" sz="900" dirty="0">
                <a:latin typeface="CMU Serif Roman"/>
                <a:cs typeface="CMU Serif Roman"/>
              </a:rPr>
            </a:br>
            <a:r>
              <a:rPr lang="en-US" sz="900" dirty="0">
                <a:latin typeface="CMU Serif Roman"/>
                <a:cs typeface="CMU Serif Roman"/>
              </a:rPr>
              <a:t>Relay</a:t>
            </a:r>
            <a:r>
              <a:rPr lang="en-US" sz="900" i="1" dirty="0">
                <a:latin typeface="CMU Serif Roman"/>
                <a:cs typeface="CMU Serif Roman"/>
              </a:rPr>
              <a:t> C </a:t>
            </a:r>
            <a:endParaRPr lang="en-US" sz="900" i="1" baseline="-25000" dirty="0">
              <a:latin typeface="CMU Serif Roman"/>
              <a:cs typeface="CMU Serif Roman"/>
            </a:endParaRPr>
          </a:p>
        </p:txBody>
      </p:sp>
      <p:sp>
        <p:nvSpPr>
          <p:cNvPr id="640" name="CuadroTexto 339">
            <a:extLst>
              <a:ext uri="{FF2B5EF4-FFF2-40B4-BE49-F238E27FC236}">
                <a16:creationId xmlns:a16="http://schemas.microsoft.com/office/drawing/2014/main" id="{1C85EB32-D4CE-3643-BDF4-417A04C83FE4}"/>
              </a:ext>
            </a:extLst>
          </p:cNvPr>
          <p:cNvSpPr txBox="1"/>
          <p:nvPr/>
        </p:nvSpPr>
        <p:spPr>
          <a:xfrm>
            <a:off x="6235543" y="1573517"/>
            <a:ext cx="759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MU Serif Roman"/>
                <a:cs typeface="CMU Serif Roman"/>
              </a:rPr>
              <a:t>Backup </a:t>
            </a:r>
          </a:p>
          <a:p>
            <a:r>
              <a:rPr lang="en-US" sz="900" dirty="0">
                <a:latin typeface="CMU Serif Roman"/>
                <a:cs typeface="CMU Serif Roman"/>
              </a:rPr>
              <a:t>Relay </a:t>
            </a:r>
            <a:r>
              <a:rPr lang="en-US" sz="900" i="1" dirty="0">
                <a:latin typeface="CMU Serif Roman"/>
                <a:cs typeface="CMU Serif Roman"/>
              </a:rPr>
              <a:t>D</a:t>
            </a:r>
            <a:r>
              <a:rPr lang="en-US" sz="900" dirty="0">
                <a:latin typeface="CMU Serif Roman"/>
                <a:cs typeface="CMU Serif Roman"/>
              </a:rPr>
              <a:t>  </a:t>
            </a:r>
            <a:endParaRPr lang="en-US" sz="900" i="1" baseline="-25000" dirty="0">
              <a:latin typeface="CMU Serif Roman"/>
              <a:cs typeface="CMU Serif Roman"/>
            </a:endParaRPr>
          </a:p>
        </p:txBody>
      </p:sp>
      <p:sp>
        <p:nvSpPr>
          <p:cNvPr id="653" name="CuadroTexto 364">
            <a:extLst>
              <a:ext uri="{FF2B5EF4-FFF2-40B4-BE49-F238E27FC236}">
                <a16:creationId xmlns:a16="http://schemas.microsoft.com/office/drawing/2014/main" id="{3DA17A2E-D9F4-B34B-AD84-80A5771509C5}"/>
              </a:ext>
            </a:extLst>
          </p:cNvPr>
          <p:cNvSpPr txBox="1"/>
          <p:nvPr/>
        </p:nvSpPr>
        <p:spPr>
          <a:xfrm>
            <a:off x="4135829" y="1534499"/>
            <a:ext cx="1304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MU Serif Roman"/>
                <a:cs typeface="CMU Serif Roman"/>
              </a:rPr>
              <a:t>Primary              </a:t>
            </a:r>
          </a:p>
          <a:p>
            <a:r>
              <a:rPr lang="en-US" sz="900" dirty="0">
                <a:latin typeface="CMU Serif Roman"/>
                <a:cs typeface="CMU Serif Roman"/>
              </a:rPr>
              <a:t>Relay </a:t>
            </a:r>
            <a:r>
              <a:rPr lang="en-US" sz="900" i="1" dirty="0">
                <a:latin typeface="CMU Serif Roman"/>
                <a:cs typeface="CMU Serif Roman"/>
              </a:rPr>
              <a:t>A</a:t>
            </a:r>
            <a:endParaRPr lang="en-US" sz="1050" b="1" i="1" baseline="-25000" dirty="0">
              <a:solidFill>
                <a:srgbClr val="FF0000"/>
              </a:solidFill>
              <a:latin typeface="CMU Serif Roman"/>
              <a:cs typeface="CMU Serif Roman"/>
            </a:endParaRPr>
          </a:p>
        </p:txBody>
      </p:sp>
      <p:sp>
        <p:nvSpPr>
          <p:cNvPr id="655" name="CuadroTexto 364">
            <a:extLst>
              <a:ext uri="{FF2B5EF4-FFF2-40B4-BE49-F238E27FC236}">
                <a16:creationId xmlns:a16="http://schemas.microsoft.com/office/drawing/2014/main" id="{93E97299-70F7-3B4C-9692-FE1C84A8E849}"/>
              </a:ext>
            </a:extLst>
          </p:cNvPr>
          <p:cNvSpPr txBox="1"/>
          <p:nvPr/>
        </p:nvSpPr>
        <p:spPr>
          <a:xfrm>
            <a:off x="5540330" y="1577720"/>
            <a:ext cx="705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MU Serif Roman"/>
                <a:cs typeface="CMU Serif Roman"/>
              </a:rPr>
              <a:t>Primary              </a:t>
            </a:r>
          </a:p>
          <a:p>
            <a:r>
              <a:rPr lang="en-US" sz="900" dirty="0">
                <a:latin typeface="CMU Serif Roman"/>
                <a:cs typeface="CMU Serif Roman"/>
              </a:rPr>
              <a:t>Relay </a:t>
            </a:r>
            <a:r>
              <a:rPr lang="en-US" sz="900" i="1" dirty="0">
                <a:latin typeface="CMU Serif Roman"/>
                <a:cs typeface="CMU Serif Roman"/>
              </a:rPr>
              <a:t>B</a:t>
            </a:r>
            <a:endParaRPr lang="en-US" sz="1050" b="1" i="1" baseline="-25000" dirty="0">
              <a:solidFill>
                <a:srgbClr val="FF0000"/>
              </a:solidFill>
              <a:latin typeface="CMU Serif Roman"/>
              <a:cs typeface="CMU Serif Roman"/>
            </a:endParaRPr>
          </a:p>
        </p:txBody>
      </p:sp>
      <p:grpSp>
        <p:nvGrpSpPr>
          <p:cNvPr id="74" name="Grupo 73">
            <a:extLst>
              <a:ext uri="{FF2B5EF4-FFF2-40B4-BE49-F238E27FC236}">
                <a16:creationId xmlns:a16="http://schemas.microsoft.com/office/drawing/2014/main" id="{BC423973-EB1B-4B91-B353-65DB48FE943A}"/>
              </a:ext>
            </a:extLst>
          </p:cNvPr>
          <p:cNvGrpSpPr/>
          <p:nvPr/>
        </p:nvGrpSpPr>
        <p:grpSpPr>
          <a:xfrm>
            <a:off x="3959804" y="2130992"/>
            <a:ext cx="363420" cy="172118"/>
            <a:chOff x="3106615" y="993425"/>
            <a:chExt cx="363420" cy="172118"/>
          </a:xfrm>
        </p:grpSpPr>
        <p:grpSp>
          <p:nvGrpSpPr>
            <p:cNvPr id="659" name="Agrupar 51">
              <a:extLst>
                <a:ext uri="{FF2B5EF4-FFF2-40B4-BE49-F238E27FC236}">
                  <a16:creationId xmlns:a16="http://schemas.microsoft.com/office/drawing/2014/main" id="{B54E866F-F625-6840-A3A1-57000B3257A7}"/>
                </a:ext>
              </a:extLst>
            </p:cNvPr>
            <p:cNvGrpSpPr/>
            <p:nvPr/>
          </p:nvGrpSpPr>
          <p:grpSpPr>
            <a:xfrm>
              <a:off x="3106615" y="993425"/>
              <a:ext cx="176025" cy="172118"/>
              <a:chOff x="513989" y="2970944"/>
              <a:chExt cx="713232" cy="713206"/>
            </a:xfrm>
          </p:grpSpPr>
          <p:sp>
            <p:nvSpPr>
              <p:cNvPr id="667" name="Elipse 24">
                <a:extLst>
                  <a:ext uri="{FF2B5EF4-FFF2-40B4-BE49-F238E27FC236}">
                    <a16:creationId xmlns:a16="http://schemas.microsoft.com/office/drawing/2014/main" id="{DA949762-1E73-F044-AFF5-F8ABA0F41E58}"/>
                  </a:ext>
                </a:extLst>
              </p:cNvPr>
              <p:cNvSpPr/>
              <p:nvPr/>
            </p:nvSpPr>
            <p:spPr>
              <a:xfrm>
                <a:off x="513989" y="2970944"/>
                <a:ext cx="713232" cy="713206"/>
              </a:xfrm>
              <a:prstGeom prst="ellipse">
                <a:avLst/>
              </a:prstGeom>
              <a:solidFill>
                <a:srgbClr val="FFFF00"/>
              </a:solidFill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400"/>
              </a:p>
            </p:txBody>
          </p:sp>
          <p:grpSp>
            <p:nvGrpSpPr>
              <p:cNvPr id="668" name="Agrupar 50">
                <a:extLst>
                  <a:ext uri="{FF2B5EF4-FFF2-40B4-BE49-F238E27FC236}">
                    <a16:creationId xmlns:a16="http://schemas.microsoft.com/office/drawing/2014/main" id="{BD3C5830-2853-1A41-AA53-512E92DE5717}"/>
                  </a:ext>
                </a:extLst>
              </p:cNvPr>
              <p:cNvGrpSpPr/>
              <p:nvPr/>
            </p:nvGrpSpPr>
            <p:grpSpPr>
              <a:xfrm>
                <a:off x="640043" y="3154486"/>
                <a:ext cx="473632" cy="331761"/>
                <a:chOff x="870606" y="4709671"/>
                <a:chExt cx="473632" cy="331761"/>
              </a:xfrm>
            </p:grpSpPr>
            <p:sp>
              <p:nvSpPr>
                <p:cNvPr id="669" name="Arco 25">
                  <a:extLst>
                    <a:ext uri="{FF2B5EF4-FFF2-40B4-BE49-F238E27FC236}">
                      <a16:creationId xmlns:a16="http://schemas.microsoft.com/office/drawing/2014/main" id="{18F1EF6B-11A6-3A43-BE0F-F7D6A6DAA599}"/>
                    </a:ext>
                  </a:extLst>
                </p:cNvPr>
                <p:cNvSpPr/>
                <p:nvPr/>
              </p:nvSpPr>
              <p:spPr>
                <a:xfrm rot="10800000" flipV="1">
                  <a:off x="870606" y="4773149"/>
                  <a:ext cx="224651" cy="268283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  <p:sp>
              <p:nvSpPr>
                <p:cNvPr id="670" name="Arco 26">
                  <a:extLst>
                    <a:ext uri="{FF2B5EF4-FFF2-40B4-BE49-F238E27FC236}">
                      <a16:creationId xmlns:a16="http://schemas.microsoft.com/office/drawing/2014/main" id="{A151C2E0-8C74-E74F-B42E-86B99A6BB046}"/>
                    </a:ext>
                  </a:extLst>
                </p:cNvPr>
                <p:cNvSpPr/>
                <p:nvPr/>
              </p:nvSpPr>
              <p:spPr>
                <a:xfrm flipV="1">
                  <a:off x="1095269" y="4709671"/>
                  <a:ext cx="248969" cy="331757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</p:grpSp>
        </p:grpSp>
        <p:cxnSp>
          <p:nvCxnSpPr>
            <p:cNvPr id="660" name="Conector recto 38">
              <a:extLst>
                <a:ext uri="{FF2B5EF4-FFF2-40B4-BE49-F238E27FC236}">
                  <a16:creationId xmlns:a16="http://schemas.microsoft.com/office/drawing/2014/main" id="{97AA1FE1-F76E-114A-8F02-C3B6ED2284EF}"/>
                </a:ext>
              </a:extLst>
            </p:cNvPr>
            <p:cNvCxnSpPr>
              <a:cxnSpLocks/>
              <a:stCxn id="667" idx="6"/>
            </p:cNvCxnSpPr>
            <p:nvPr/>
          </p:nvCxnSpPr>
          <p:spPr>
            <a:xfrm>
              <a:off x="3282640" y="1079484"/>
              <a:ext cx="187395" cy="0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6" name="Conector recto 257">
            <a:extLst>
              <a:ext uri="{FF2B5EF4-FFF2-40B4-BE49-F238E27FC236}">
                <a16:creationId xmlns:a16="http://schemas.microsoft.com/office/drawing/2014/main" id="{2683BB85-1ED4-4C45-B237-CD0A1A1AD1CF}"/>
              </a:ext>
            </a:extLst>
          </p:cNvPr>
          <p:cNvCxnSpPr>
            <a:cxnSpLocks/>
          </p:cNvCxnSpPr>
          <p:nvPr/>
        </p:nvCxnSpPr>
        <p:spPr>
          <a:xfrm flipV="1">
            <a:off x="5133522" y="2416913"/>
            <a:ext cx="167164" cy="207844"/>
          </a:xfrm>
          <a:prstGeom prst="line">
            <a:avLst/>
          </a:prstGeom>
          <a:ln w="12700" cmpd="sng">
            <a:solidFill>
              <a:srgbClr val="FF000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0" name="CuadroTexto 160">
            <a:extLst>
              <a:ext uri="{FF2B5EF4-FFF2-40B4-BE49-F238E27FC236}">
                <a16:creationId xmlns:a16="http://schemas.microsoft.com/office/drawing/2014/main" id="{163F94BF-8AF9-334F-BF3E-2889FD00685A}"/>
              </a:ext>
            </a:extLst>
          </p:cNvPr>
          <p:cNvSpPr txBox="1"/>
          <p:nvPr/>
        </p:nvSpPr>
        <p:spPr>
          <a:xfrm>
            <a:off x="5651574" y="1876309"/>
            <a:ext cx="318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CMU Serif Upright Italic Uprigh" panose="02000603000000000000" pitchFamily="2" charset="0"/>
                <a:ea typeface="CMU Serif Upright Italic Uprigh" panose="02000603000000000000" pitchFamily="2" charset="0"/>
                <a:cs typeface="CMU Serif Upright Italic Uprigh" panose="02000603000000000000" pitchFamily="2" charset="0"/>
              </a:rPr>
              <a:t>q</a:t>
            </a:r>
          </a:p>
        </p:txBody>
      </p:sp>
      <p:sp>
        <p:nvSpPr>
          <p:cNvPr id="249" name="Arco 180">
            <a:extLst>
              <a:ext uri="{FF2B5EF4-FFF2-40B4-BE49-F238E27FC236}">
                <a16:creationId xmlns:a16="http://schemas.microsoft.com/office/drawing/2014/main" id="{528DAD09-988C-4398-94CF-A78C5DB65BD6}"/>
              </a:ext>
            </a:extLst>
          </p:cNvPr>
          <p:cNvSpPr/>
          <p:nvPr/>
        </p:nvSpPr>
        <p:spPr>
          <a:xfrm flipV="1">
            <a:off x="3758103" y="2149422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68" name="Arco 181">
            <a:extLst>
              <a:ext uri="{FF2B5EF4-FFF2-40B4-BE49-F238E27FC236}">
                <a16:creationId xmlns:a16="http://schemas.microsoft.com/office/drawing/2014/main" id="{3309847F-CFA0-4717-8B3B-500957ED3673}"/>
              </a:ext>
            </a:extLst>
          </p:cNvPr>
          <p:cNvSpPr/>
          <p:nvPr/>
        </p:nvSpPr>
        <p:spPr>
          <a:xfrm flipV="1">
            <a:off x="3715555" y="2149421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72" name="Arco 184">
            <a:extLst>
              <a:ext uri="{FF2B5EF4-FFF2-40B4-BE49-F238E27FC236}">
                <a16:creationId xmlns:a16="http://schemas.microsoft.com/office/drawing/2014/main" id="{79C16DEB-3441-4AC8-BFB2-A63126F9FB50}"/>
              </a:ext>
            </a:extLst>
          </p:cNvPr>
          <p:cNvSpPr/>
          <p:nvPr/>
        </p:nvSpPr>
        <p:spPr>
          <a:xfrm flipV="1">
            <a:off x="3673008" y="2149420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73" name="Rectángulo 149">
            <a:extLst>
              <a:ext uri="{FF2B5EF4-FFF2-40B4-BE49-F238E27FC236}">
                <a16:creationId xmlns:a16="http://schemas.microsoft.com/office/drawing/2014/main" id="{B97F8DD9-E8FA-415A-81A6-29F93E1E54EA}"/>
              </a:ext>
            </a:extLst>
          </p:cNvPr>
          <p:cNvSpPr/>
          <p:nvPr/>
        </p:nvSpPr>
        <p:spPr>
          <a:xfrm rot="5400000">
            <a:off x="3865947" y="2367016"/>
            <a:ext cx="124994" cy="110707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74" name="Elipse 158">
            <a:extLst>
              <a:ext uri="{FF2B5EF4-FFF2-40B4-BE49-F238E27FC236}">
                <a16:creationId xmlns:a16="http://schemas.microsoft.com/office/drawing/2014/main" id="{359BBD3D-E9BA-4B3B-B27C-8AF5A572E95C}"/>
              </a:ext>
            </a:extLst>
          </p:cNvPr>
          <p:cNvSpPr/>
          <p:nvPr/>
        </p:nvSpPr>
        <p:spPr>
          <a:xfrm rot="10800000">
            <a:off x="3552288" y="1902156"/>
            <a:ext cx="241439" cy="25324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/>
          </a:p>
        </p:txBody>
      </p:sp>
      <p:cxnSp>
        <p:nvCxnSpPr>
          <p:cNvPr id="275" name="Conector recto 159">
            <a:extLst>
              <a:ext uri="{FF2B5EF4-FFF2-40B4-BE49-F238E27FC236}">
                <a16:creationId xmlns:a16="http://schemas.microsoft.com/office/drawing/2014/main" id="{04775ECF-E893-4C46-890D-A883625CE64E}"/>
              </a:ext>
            </a:extLst>
          </p:cNvPr>
          <p:cNvCxnSpPr>
            <a:cxnSpLocks/>
            <a:stCxn id="272" idx="0"/>
          </p:cNvCxnSpPr>
          <p:nvPr/>
        </p:nvCxnSpPr>
        <p:spPr>
          <a:xfrm flipV="1">
            <a:off x="3673008" y="2149422"/>
            <a:ext cx="0" cy="171785"/>
          </a:xfrm>
          <a:prstGeom prst="line">
            <a:avLst/>
          </a:prstGeom>
          <a:ln w="127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7" name="CuadroTexto 160">
            <a:extLst>
              <a:ext uri="{FF2B5EF4-FFF2-40B4-BE49-F238E27FC236}">
                <a16:creationId xmlns:a16="http://schemas.microsoft.com/office/drawing/2014/main" id="{88940CAA-D371-4D18-BE91-93DE4B4807F7}"/>
              </a:ext>
            </a:extLst>
          </p:cNvPr>
          <p:cNvSpPr txBox="1"/>
          <p:nvPr/>
        </p:nvSpPr>
        <p:spPr>
          <a:xfrm>
            <a:off x="3531814" y="1861466"/>
            <a:ext cx="318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CMU Serif Upright Italic Uprigh" panose="02000603000000000000" pitchFamily="2" charset="0"/>
                <a:ea typeface="CMU Serif Upright Italic Uprigh" panose="02000603000000000000" pitchFamily="2" charset="0"/>
                <a:cs typeface="CMU Serif Upright Italic Uprigh" panose="02000603000000000000" pitchFamily="2" charset="0"/>
              </a:rPr>
              <a:t>j</a:t>
            </a:r>
          </a:p>
        </p:txBody>
      </p:sp>
      <p:sp>
        <p:nvSpPr>
          <p:cNvPr id="279" name="Rectángulo 141">
            <a:extLst>
              <a:ext uri="{FF2B5EF4-FFF2-40B4-BE49-F238E27FC236}">
                <a16:creationId xmlns:a16="http://schemas.microsoft.com/office/drawing/2014/main" id="{4AE916BA-933C-47D6-B880-FCD5FFAEB2C0}"/>
              </a:ext>
            </a:extLst>
          </p:cNvPr>
          <p:cNvSpPr/>
          <p:nvPr/>
        </p:nvSpPr>
        <p:spPr>
          <a:xfrm>
            <a:off x="3577879" y="2299678"/>
            <a:ext cx="45719" cy="260253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83" name="Arco 161">
            <a:extLst>
              <a:ext uri="{FF2B5EF4-FFF2-40B4-BE49-F238E27FC236}">
                <a16:creationId xmlns:a16="http://schemas.microsoft.com/office/drawing/2014/main" id="{59851C37-1B70-4845-8E93-E22429DBB016}"/>
              </a:ext>
            </a:extLst>
          </p:cNvPr>
          <p:cNvSpPr/>
          <p:nvPr/>
        </p:nvSpPr>
        <p:spPr>
          <a:xfrm flipV="1">
            <a:off x="6547614" y="2132086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84" name="Arco 163">
            <a:extLst>
              <a:ext uri="{FF2B5EF4-FFF2-40B4-BE49-F238E27FC236}">
                <a16:creationId xmlns:a16="http://schemas.microsoft.com/office/drawing/2014/main" id="{9C9D2E6F-39DE-407A-8994-F1816220D052}"/>
              </a:ext>
            </a:extLst>
          </p:cNvPr>
          <p:cNvSpPr/>
          <p:nvPr/>
        </p:nvSpPr>
        <p:spPr>
          <a:xfrm flipV="1">
            <a:off x="6505066" y="2132085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85" name="Arco 169">
            <a:extLst>
              <a:ext uri="{FF2B5EF4-FFF2-40B4-BE49-F238E27FC236}">
                <a16:creationId xmlns:a16="http://schemas.microsoft.com/office/drawing/2014/main" id="{1B4C3958-B939-4852-A76E-0477FC333C03}"/>
              </a:ext>
            </a:extLst>
          </p:cNvPr>
          <p:cNvSpPr/>
          <p:nvPr/>
        </p:nvSpPr>
        <p:spPr>
          <a:xfrm flipV="1">
            <a:off x="6462519" y="2132084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86" name="Rectángulo 146">
            <a:extLst>
              <a:ext uri="{FF2B5EF4-FFF2-40B4-BE49-F238E27FC236}">
                <a16:creationId xmlns:a16="http://schemas.microsoft.com/office/drawing/2014/main" id="{1ECB0D31-84C2-4377-80F2-699EB30A6A8A}"/>
              </a:ext>
            </a:extLst>
          </p:cNvPr>
          <p:cNvSpPr/>
          <p:nvPr/>
        </p:nvSpPr>
        <p:spPr>
          <a:xfrm rot="5400000">
            <a:off x="6283938" y="2370500"/>
            <a:ext cx="124994" cy="11070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87" name="Elipse 155">
            <a:extLst>
              <a:ext uri="{FF2B5EF4-FFF2-40B4-BE49-F238E27FC236}">
                <a16:creationId xmlns:a16="http://schemas.microsoft.com/office/drawing/2014/main" id="{5E4E0D24-EE34-4B35-8E43-DF6A4A07CB1F}"/>
              </a:ext>
            </a:extLst>
          </p:cNvPr>
          <p:cNvSpPr/>
          <p:nvPr/>
        </p:nvSpPr>
        <p:spPr>
          <a:xfrm rot="10800000">
            <a:off x="6470416" y="1922558"/>
            <a:ext cx="241439" cy="25324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/>
          </a:p>
        </p:txBody>
      </p:sp>
      <p:cxnSp>
        <p:nvCxnSpPr>
          <p:cNvPr id="288" name="Conector recto 156">
            <a:extLst>
              <a:ext uri="{FF2B5EF4-FFF2-40B4-BE49-F238E27FC236}">
                <a16:creationId xmlns:a16="http://schemas.microsoft.com/office/drawing/2014/main" id="{4404693A-4D6F-43AA-92C0-981C53397C84}"/>
              </a:ext>
            </a:extLst>
          </p:cNvPr>
          <p:cNvCxnSpPr/>
          <p:nvPr/>
        </p:nvCxnSpPr>
        <p:spPr>
          <a:xfrm flipV="1">
            <a:off x="6591136" y="2169824"/>
            <a:ext cx="0" cy="171785"/>
          </a:xfrm>
          <a:prstGeom prst="line">
            <a:avLst/>
          </a:prstGeom>
          <a:ln w="127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1" name="CuadroTexto 160">
            <a:extLst>
              <a:ext uri="{FF2B5EF4-FFF2-40B4-BE49-F238E27FC236}">
                <a16:creationId xmlns:a16="http://schemas.microsoft.com/office/drawing/2014/main" id="{559E95F8-3437-4663-A9EE-5EFDEF952BDD}"/>
              </a:ext>
            </a:extLst>
          </p:cNvPr>
          <p:cNvSpPr txBox="1"/>
          <p:nvPr/>
        </p:nvSpPr>
        <p:spPr>
          <a:xfrm>
            <a:off x="6424396" y="1877397"/>
            <a:ext cx="318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CMU Serif Upright Italic Uprigh" panose="02000603000000000000" pitchFamily="2" charset="0"/>
                <a:ea typeface="CMU Serif Upright Italic Uprigh" panose="02000603000000000000" pitchFamily="2" charset="0"/>
                <a:cs typeface="CMU Serif Upright Italic Uprigh" panose="02000603000000000000" pitchFamily="2" charset="0"/>
              </a:rPr>
              <a:t>p</a:t>
            </a:r>
          </a:p>
        </p:txBody>
      </p:sp>
      <p:sp>
        <p:nvSpPr>
          <p:cNvPr id="292" name="Rectángulo 141">
            <a:extLst>
              <a:ext uri="{FF2B5EF4-FFF2-40B4-BE49-F238E27FC236}">
                <a16:creationId xmlns:a16="http://schemas.microsoft.com/office/drawing/2014/main" id="{EFB44826-E8AB-42D0-9623-58C63C8DD374}"/>
              </a:ext>
            </a:extLst>
          </p:cNvPr>
          <p:cNvSpPr/>
          <p:nvPr/>
        </p:nvSpPr>
        <p:spPr>
          <a:xfrm>
            <a:off x="4324192" y="2179439"/>
            <a:ext cx="45719" cy="369126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93" name="Rectángulo 141">
            <a:extLst>
              <a:ext uri="{FF2B5EF4-FFF2-40B4-BE49-F238E27FC236}">
                <a16:creationId xmlns:a16="http://schemas.microsoft.com/office/drawing/2014/main" id="{D5A028D5-3776-4104-B120-7169CEE75922}"/>
              </a:ext>
            </a:extLst>
          </p:cNvPr>
          <p:cNvSpPr/>
          <p:nvPr/>
        </p:nvSpPr>
        <p:spPr>
          <a:xfrm>
            <a:off x="5895841" y="2201051"/>
            <a:ext cx="45719" cy="313834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94" name="Rectángulo 141">
            <a:extLst>
              <a:ext uri="{FF2B5EF4-FFF2-40B4-BE49-F238E27FC236}">
                <a16:creationId xmlns:a16="http://schemas.microsoft.com/office/drawing/2014/main" id="{D94A9F07-525D-4C67-9845-A7BBE4517DB7}"/>
              </a:ext>
            </a:extLst>
          </p:cNvPr>
          <p:cNvSpPr/>
          <p:nvPr/>
        </p:nvSpPr>
        <p:spPr>
          <a:xfrm>
            <a:off x="6654014" y="2292737"/>
            <a:ext cx="45719" cy="260253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grpSp>
        <p:nvGrpSpPr>
          <p:cNvPr id="70" name="Grupo 69">
            <a:extLst>
              <a:ext uri="{FF2B5EF4-FFF2-40B4-BE49-F238E27FC236}">
                <a16:creationId xmlns:a16="http://schemas.microsoft.com/office/drawing/2014/main" id="{4D93DC39-E409-41C3-B05D-601F596B9FAA}"/>
              </a:ext>
            </a:extLst>
          </p:cNvPr>
          <p:cNvGrpSpPr/>
          <p:nvPr/>
        </p:nvGrpSpPr>
        <p:grpSpPr>
          <a:xfrm rot="2145844">
            <a:off x="4997670" y="2612470"/>
            <a:ext cx="222041" cy="89865"/>
            <a:chOff x="4170485" y="1487905"/>
            <a:chExt cx="222041" cy="89865"/>
          </a:xfrm>
        </p:grpSpPr>
        <p:cxnSp>
          <p:nvCxnSpPr>
            <p:cNvPr id="299" name="Conector recto 145">
              <a:extLst>
                <a:ext uri="{FF2B5EF4-FFF2-40B4-BE49-F238E27FC236}">
                  <a16:creationId xmlns:a16="http://schemas.microsoft.com/office/drawing/2014/main" id="{9D3D221A-0D2C-48B5-9843-3C5764E7F0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70485" y="1487905"/>
              <a:ext cx="222041" cy="2859"/>
            </a:xfrm>
            <a:prstGeom prst="line">
              <a:avLst/>
            </a:prstGeom>
            <a:ln w="6350" cmpd="sng">
              <a:solidFill>
                <a:srgbClr val="FF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Conector recto 145">
              <a:extLst>
                <a:ext uri="{FF2B5EF4-FFF2-40B4-BE49-F238E27FC236}">
                  <a16:creationId xmlns:a16="http://schemas.microsoft.com/office/drawing/2014/main" id="{C9853003-4A7D-494C-8E31-0174A64F0F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05330" y="1532039"/>
              <a:ext cx="152349" cy="0"/>
            </a:xfrm>
            <a:prstGeom prst="line">
              <a:avLst/>
            </a:prstGeom>
            <a:ln w="6350" cmpd="sng">
              <a:solidFill>
                <a:srgbClr val="FF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Conector recto 145">
              <a:extLst>
                <a:ext uri="{FF2B5EF4-FFF2-40B4-BE49-F238E27FC236}">
                  <a16:creationId xmlns:a16="http://schemas.microsoft.com/office/drawing/2014/main" id="{1FA6C23A-FFD8-4DDF-A5AE-E826C58174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49805" y="1577770"/>
              <a:ext cx="69640" cy="0"/>
            </a:xfrm>
            <a:prstGeom prst="line">
              <a:avLst/>
            </a:prstGeom>
            <a:ln w="6350" cmpd="sng">
              <a:solidFill>
                <a:srgbClr val="FF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Elipse 68">
            <a:extLst>
              <a:ext uri="{FF2B5EF4-FFF2-40B4-BE49-F238E27FC236}">
                <a16:creationId xmlns:a16="http://schemas.microsoft.com/office/drawing/2014/main" id="{EEF99DEC-C637-4E57-B2C5-1390FF25806E}"/>
              </a:ext>
            </a:extLst>
          </p:cNvPr>
          <p:cNvSpPr/>
          <p:nvPr/>
        </p:nvSpPr>
        <p:spPr>
          <a:xfrm>
            <a:off x="5250049" y="2391081"/>
            <a:ext cx="80752" cy="6224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311" name="Grupo 310">
            <a:extLst>
              <a:ext uri="{FF2B5EF4-FFF2-40B4-BE49-F238E27FC236}">
                <a16:creationId xmlns:a16="http://schemas.microsoft.com/office/drawing/2014/main" id="{DF7542AB-F5E7-4050-9673-31FCB9B968F8}"/>
              </a:ext>
            </a:extLst>
          </p:cNvPr>
          <p:cNvGrpSpPr/>
          <p:nvPr/>
        </p:nvGrpSpPr>
        <p:grpSpPr>
          <a:xfrm rot="10800000">
            <a:off x="5941560" y="2165380"/>
            <a:ext cx="363420" cy="172118"/>
            <a:chOff x="3106615" y="993425"/>
            <a:chExt cx="363420" cy="172118"/>
          </a:xfrm>
        </p:grpSpPr>
        <p:grpSp>
          <p:nvGrpSpPr>
            <p:cNvPr id="312" name="Agrupar 51">
              <a:extLst>
                <a:ext uri="{FF2B5EF4-FFF2-40B4-BE49-F238E27FC236}">
                  <a16:creationId xmlns:a16="http://schemas.microsoft.com/office/drawing/2014/main" id="{0EDA3E10-2663-4F3B-BE24-7FB1EA41DE2C}"/>
                </a:ext>
              </a:extLst>
            </p:cNvPr>
            <p:cNvGrpSpPr/>
            <p:nvPr/>
          </p:nvGrpSpPr>
          <p:grpSpPr>
            <a:xfrm>
              <a:off x="3106615" y="993425"/>
              <a:ext cx="176025" cy="172118"/>
              <a:chOff x="513989" y="2970944"/>
              <a:chExt cx="713232" cy="713206"/>
            </a:xfrm>
          </p:grpSpPr>
          <p:sp>
            <p:nvSpPr>
              <p:cNvPr id="314" name="Elipse 24">
                <a:extLst>
                  <a:ext uri="{FF2B5EF4-FFF2-40B4-BE49-F238E27FC236}">
                    <a16:creationId xmlns:a16="http://schemas.microsoft.com/office/drawing/2014/main" id="{8E871437-3E83-404A-B6BB-F43E1C9F443C}"/>
                  </a:ext>
                </a:extLst>
              </p:cNvPr>
              <p:cNvSpPr/>
              <p:nvPr/>
            </p:nvSpPr>
            <p:spPr>
              <a:xfrm>
                <a:off x="513989" y="2970944"/>
                <a:ext cx="713232" cy="713206"/>
              </a:xfrm>
              <a:prstGeom prst="ellipse">
                <a:avLst/>
              </a:prstGeom>
              <a:solidFill>
                <a:srgbClr val="FFFF00"/>
              </a:solidFill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400"/>
              </a:p>
            </p:txBody>
          </p:sp>
          <p:grpSp>
            <p:nvGrpSpPr>
              <p:cNvPr id="315" name="Agrupar 50">
                <a:extLst>
                  <a:ext uri="{FF2B5EF4-FFF2-40B4-BE49-F238E27FC236}">
                    <a16:creationId xmlns:a16="http://schemas.microsoft.com/office/drawing/2014/main" id="{A3FA3BF7-6C19-49B7-A0B2-654E9B1493C2}"/>
                  </a:ext>
                </a:extLst>
              </p:cNvPr>
              <p:cNvGrpSpPr/>
              <p:nvPr/>
            </p:nvGrpSpPr>
            <p:grpSpPr>
              <a:xfrm>
                <a:off x="640043" y="3154486"/>
                <a:ext cx="473632" cy="331761"/>
                <a:chOff x="870606" y="4709671"/>
                <a:chExt cx="473632" cy="331761"/>
              </a:xfrm>
            </p:grpSpPr>
            <p:sp>
              <p:nvSpPr>
                <p:cNvPr id="316" name="Arco 25">
                  <a:extLst>
                    <a:ext uri="{FF2B5EF4-FFF2-40B4-BE49-F238E27FC236}">
                      <a16:creationId xmlns:a16="http://schemas.microsoft.com/office/drawing/2014/main" id="{A27D3C1E-B8B6-4BD1-886C-A01591D9C6C8}"/>
                    </a:ext>
                  </a:extLst>
                </p:cNvPr>
                <p:cNvSpPr/>
                <p:nvPr/>
              </p:nvSpPr>
              <p:spPr>
                <a:xfrm rot="10800000" flipV="1">
                  <a:off x="870606" y="4773149"/>
                  <a:ext cx="224651" cy="268283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  <p:sp>
              <p:nvSpPr>
                <p:cNvPr id="317" name="Arco 26">
                  <a:extLst>
                    <a:ext uri="{FF2B5EF4-FFF2-40B4-BE49-F238E27FC236}">
                      <a16:creationId xmlns:a16="http://schemas.microsoft.com/office/drawing/2014/main" id="{A7D70774-FD63-421D-BB93-39BD2E53C86C}"/>
                    </a:ext>
                  </a:extLst>
                </p:cNvPr>
                <p:cNvSpPr/>
                <p:nvPr/>
              </p:nvSpPr>
              <p:spPr>
                <a:xfrm flipV="1">
                  <a:off x="1095269" y="4709671"/>
                  <a:ext cx="248969" cy="331757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</p:grpSp>
        </p:grpSp>
        <p:cxnSp>
          <p:nvCxnSpPr>
            <p:cNvPr id="313" name="Conector recto 38">
              <a:extLst>
                <a:ext uri="{FF2B5EF4-FFF2-40B4-BE49-F238E27FC236}">
                  <a16:creationId xmlns:a16="http://schemas.microsoft.com/office/drawing/2014/main" id="{E16C299D-1758-4650-83C7-3C875BEA82BB}"/>
                </a:ext>
              </a:extLst>
            </p:cNvPr>
            <p:cNvCxnSpPr>
              <a:cxnSpLocks/>
              <a:stCxn id="314" idx="6"/>
            </p:cNvCxnSpPr>
            <p:nvPr/>
          </p:nvCxnSpPr>
          <p:spPr>
            <a:xfrm>
              <a:off x="3282640" y="1079484"/>
              <a:ext cx="187395" cy="0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1" name="CuadroTexto 387">
            <a:extLst>
              <a:ext uri="{FF2B5EF4-FFF2-40B4-BE49-F238E27FC236}">
                <a16:creationId xmlns:a16="http://schemas.microsoft.com/office/drawing/2014/main" id="{26AE1B97-57A0-4655-9FE2-F73FB52D2AB3}"/>
              </a:ext>
            </a:extLst>
          </p:cNvPr>
          <p:cNvSpPr txBox="1"/>
          <p:nvPr/>
        </p:nvSpPr>
        <p:spPr>
          <a:xfrm>
            <a:off x="4571590" y="1561457"/>
            <a:ext cx="11418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</a:t>
            </a:r>
            <a:r>
              <a:rPr lang="en-US" sz="1050" i="1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B </a:t>
            </a:r>
            <a:r>
              <a:rPr lang="en-US" sz="1050" i="1" dirty="0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&lt; T</a:t>
            </a:r>
            <a:r>
              <a:rPr lang="en-US" sz="1050" i="1" baseline="-25000" dirty="0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A</a:t>
            </a:r>
            <a:endParaRPr lang="en-US" sz="1050" i="1" baseline="-250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graphicFrame>
        <p:nvGraphicFramePr>
          <p:cNvPr id="3" name="Objeto 2"/>
          <p:cNvGraphicFramePr>
            <a:graphicFrameLocks noChangeAspect="1"/>
          </p:cNvGraphicFramePr>
          <p:nvPr/>
        </p:nvGraphicFramePr>
        <p:xfrm>
          <a:off x="7029420" y="2632628"/>
          <a:ext cx="1270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4" name="Ecuación" r:id="rId4" imgW="127000" imgH="203200" progId="Equation.3">
                  <p:embed/>
                </p:oleObj>
              </mc:Choice>
              <mc:Fallback>
                <p:oleObj name="Ecuación" r:id="rId4" imgW="127000" imgH="203200" progId="Equation.3">
                  <p:embed/>
                  <p:pic>
                    <p:nvPicPr>
                      <p:cNvPr id="3" name="Objeto 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029420" y="2632628"/>
                        <a:ext cx="1270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EEEBD13D-C1EC-BC40-8E0C-0F148A5D498A}"/>
              </a:ext>
            </a:extLst>
          </p:cNvPr>
          <p:cNvGrpSpPr/>
          <p:nvPr/>
        </p:nvGrpSpPr>
        <p:grpSpPr>
          <a:xfrm>
            <a:off x="-186367" y="1724468"/>
            <a:ext cx="3164778" cy="261610"/>
            <a:chOff x="2462098" y="2600947"/>
            <a:chExt cx="3164778" cy="261610"/>
          </a:xfrm>
        </p:grpSpPr>
        <p:sp>
          <p:nvSpPr>
            <p:cNvPr id="345" name="CuadroTexto 364">
              <a:extLst>
                <a:ext uri="{FF2B5EF4-FFF2-40B4-BE49-F238E27FC236}">
                  <a16:creationId xmlns:a16="http://schemas.microsoft.com/office/drawing/2014/main" id="{AF181574-09B1-4676-B34A-11139875532B}"/>
                </a:ext>
              </a:extLst>
            </p:cNvPr>
            <p:cNvSpPr txBox="1"/>
            <p:nvPr/>
          </p:nvSpPr>
          <p:spPr>
            <a:xfrm>
              <a:off x="2462098" y="2600947"/>
              <a:ext cx="316477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CMU Serif Roman"/>
                  <a:cs typeface="CMU Serif Roman"/>
                </a:rPr>
                <a:t>First Period (static) :  t </a:t>
              </a:r>
              <a:r>
                <a:rPr lang="en-US" sz="1100" dirty="0">
                  <a:latin typeface="Symbol" charset="2"/>
                  <a:cs typeface="Symbol" charset="2"/>
                </a:rPr>
                <a:t>    </a:t>
              </a:r>
              <a:r>
                <a:rPr lang="en-US" sz="1100" dirty="0">
                  <a:latin typeface="CMU Serif Roman"/>
                  <a:cs typeface="CMU Serif Roman"/>
                </a:rPr>
                <a:t>[0, </a:t>
              </a:r>
              <a:r>
                <a:rPr lang="en-US" sz="1100" dirty="0" err="1">
                  <a:latin typeface="CMU Serif Roman"/>
                  <a:cs typeface="CMU Serif Roman"/>
                </a:rPr>
                <a:t>T</a:t>
              </a:r>
              <a:r>
                <a:rPr lang="en-US" sz="1100" baseline="-25000" dirty="0" err="1">
                  <a:latin typeface="CMU Serif Roman"/>
                  <a:cs typeface="CMU Serif Roman"/>
                </a:rPr>
                <a:t>qkh</a:t>
              </a:r>
              <a:r>
                <a:rPr lang="en-US" sz="1100" dirty="0">
                  <a:latin typeface="CMU Serif Roman"/>
                  <a:cs typeface="CMU Serif Roman"/>
                </a:rPr>
                <a:t>] </a:t>
              </a:r>
            </a:p>
          </p:txBody>
        </p:sp>
        <p:graphicFrame>
          <p:nvGraphicFramePr>
            <p:cNvPr id="4" name="Objeto 3"/>
            <p:cNvGraphicFramePr>
              <a:graphicFrameLocks noChangeAspect="1"/>
            </p:cNvGraphicFramePr>
            <p:nvPr/>
          </p:nvGraphicFramePr>
          <p:xfrm>
            <a:off x="4489143" y="2665534"/>
            <a:ext cx="115535" cy="1155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75" name="Ecuación" r:id="rId6" imgW="152400" imgH="152400" progId="Equation.3">
                    <p:embed/>
                  </p:oleObj>
                </mc:Choice>
                <mc:Fallback>
                  <p:oleObj name="Ecuación" r:id="rId6" imgW="152400" imgH="152400" progId="Equation.3">
                    <p:embed/>
                    <p:pic>
                      <p:nvPicPr>
                        <p:cNvPr id="4" name="Objeto 3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4489143" y="2665534"/>
                          <a:ext cx="115535" cy="11553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53" name="CuadroTexto 217">
            <a:extLst>
              <a:ext uri="{FF2B5EF4-FFF2-40B4-BE49-F238E27FC236}">
                <a16:creationId xmlns:a16="http://schemas.microsoft.com/office/drawing/2014/main" id="{F9B371C7-1CDB-6A47-9432-E5D307EA07F8}"/>
              </a:ext>
            </a:extLst>
          </p:cNvPr>
          <p:cNvSpPr txBox="1"/>
          <p:nvPr/>
        </p:nvSpPr>
        <p:spPr>
          <a:xfrm>
            <a:off x="4699910" y="2003772"/>
            <a:ext cx="778814" cy="543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</a:t>
            </a:r>
            <a:r>
              <a:rPr lang="en-US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b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Fault </a:t>
            </a:r>
            <a:r>
              <a:rPr lang="en-US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  <a:p>
            <a:pPr algn="ctr"/>
            <a:endParaRPr lang="en-US" sz="1050" b="1" i="1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6" name="Grupo 73">
            <a:extLst>
              <a:ext uri="{FF2B5EF4-FFF2-40B4-BE49-F238E27FC236}">
                <a16:creationId xmlns:a16="http://schemas.microsoft.com/office/drawing/2014/main" id="{BC423973-EB1B-4B91-B353-65DB48FE943A}"/>
              </a:ext>
            </a:extLst>
          </p:cNvPr>
          <p:cNvGrpSpPr/>
          <p:nvPr/>
        </p:nvGrpSpPr>
        <p:grpSpPr>
          <a:xfrm>
            <a:off x="3214459" y="2350086"/>
            <a:ext cx="363420" cy="172118"/>
            <a:chOff x="3106615" y="993425"/>
            <a:chExt cx="363420" cy="172118"/>
          </a:xfrm>
        </p:grpSpPr>
        <p:grpSp>
          <p:nvGrpSpPr>
            <p:cNvPr id="207" name="Agrupar 51">
              <a:extLst>
                <a:ext uri="{FF2B5EF4-FFF2-40B4-BE49-F238E27FC236}">
                  <a16:creationId xmlns:a16="http://schemas.microsoft.com/office/drawing/2014/main" id="{B54E866F-F625-6840-A3A1-57000B3257A7}"/>
                </a:ext>
              </a:extLst>
            </p:cNvPr>
            <p:cNvGrpSpPr/>
            <p:nvPr/>
          </p:nvGrpSpPr>
          <p:grpSpPr>
            <a:xfrm>
              <a:off x="3106615" y="993425"/>
              <a:ext cx="176025" cy="172118"/>
              <a:chOff x="513989" y="2970944"/>
              <a:chExt cx="713232" cy="713206"/>
            </a:xfrm>
          </p:grpSpPr>
          <p:sp>
            <p:nvSpPr>
              <p:cNvPr id="209" name="Elipse 24">
                <a:extLst>
                  <a:ext uri="{FF2B5EF4-FFF2-40B4-BE49-F238E27FC236}">
                    <a16:creationId xmlns:a16="http://schemas.microsoft.com/office/drawing/2014/main" id="{DA949762-1E73-F044-AFF5-F8ABA0F41E58}"/>
                  </a:ext>
                </a:extLst>
              </p:cNvPr>
              <p:cNvSpPr/>
              <p:nvPr/>
            </p:nvSpPr>
            <p:spPr>
              <a:xfrm>
                <a:off x="513989" y="2970944"/>
                <a:ext cx="713232" cy="713206"/>
              </a:xfrm>
              <a:prstGeom prst="ellipse">
                <a:avLst/>
              </a:prstGeom>
              <a:solidFill>
                <a:srgbClr val="FFFF00"/>
              </a:solidFill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400"/>
              </a:p>
            </p:txBody>
          </p:sp>
          <p:grpSp>
            <p:nvGrpSpPr>
              <p:cNvPr id="210" name="Agrupar 50">
                <a:extLst>
                  <a:ext uri="{FF2B5EF4-FFF2-40B4-BE49-F238E27FC236}">
                    <a16:creationId xmlns:a16="http://schemas.microsoft.com/office/drawing/2014/main" id="{BD3C5830-2853-1A41-AA53-512E92DE5717}"/>
                  </a:ext>
                </a:extLst>
              </p:cNvPr>
              <p:cNvGrpSpPr/>
              <p:nvPr/>
            </p:nvGrpSpPr>
            <p:grpSpPr>
              <a:xfrm>
                <a:off x="640043" y="3154486"/>
                <a:ext cx="473632" cy="331761"/>
                <a:chOff x="870606" y="4709671"/>
                <a:chExt cx="473632" cy="331761"/>
              </a:xfrm>
            </p:grpSpPr>
            <p:sp>
              <p:nvSpPr>
                <p:cNvPr id="211" name="Arco 25">
                  <a:extLst>
                    <a:ext uri="{FF2B5EF4-FFF2-40B4-BE49-F238E27FC236}">
                      <a16:creationId xmlns:a16="http://schemas.microsoft.com/office/drawing/2014/main" id="{18F1EF6B-11A6-3A43-BE0F-F7D6A6DAA599}"/>
                    </a:ext>
                  </a:extLst>
                </p:cNvPr>
                <p:cNvSpPr/>
                <p:nvPr/>
              </p:nvSpPr>
              <p:spPr>
                <a:xfrm rot="10800000" flipV="1">
                  <a:off x="870606" y="4773149"/>
                  <a:ext cx="224651" cy="268283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  <p:sp>
              <p:nvSpPr>
                <p:cNvPr id="212" name="Arco 26">
                  <a:extLst>
                    <a:ext uri="{FF2B5EF4-FFF2-40B4-BE49-F238E27FC236}">
                      <a16:creationId xmlns:a16="http://schemas.microsoft.com/office/drawing/2014/main" id="{A151C2E0-8C74-E74F-B42E-86B99A6BB046}"/>
                    </a:ext>
                  </a:extLst>
                </p:cNvPr>
                <p:cNvSpPr/>
                <p:nvPr/>
              </p:nvSpPr>
              <p:spPr>
                <a:xfrm flipV="1">
                  <a:off x="1095269" y="4709671"/>
                  <a:ext cx="248969" cy="331757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</p:grpSp>
        </p:grpSp>
        <p:cxnSp>
          <p:nvCxnSpPr>
            <p:cNvPr id="208" name="Conector recto 38">
              <a:extLst>
                <a:ext uri="{FF2B5EF4-FFF2-40B4-BE49-F238E27FC236}">
                  <a16:creationId xmlns:a16="http://schemas.microsoft.com/office/drawing/2014/main" id="{97AA1FE1-F76E-114A-8F02-C3B6ED2284EF}"/>
                </a:ext>
              </a:extLst>
            </p:cNvPr>
            <p:cNvCxnSpPr>
              <a:cxnSpLocks/>
              <a:stCxn id="209" idx="6"/>
            </p:cNvCxnSpPr>
            <p:nvPr/>
          </p:nvCxnSpPr>
          <p:spPr>
            <a:xfrm>
              <a:off x="3282640" y="1079484"/>
              <a:ext cx="187395" cy="0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3" name="Grupo 310">
            <a:extLst>
              <a:ext uri="{FF2B5EF4-FFF2-40B4-BE49-F238E27FC236}">
                <a16:creationId xmlns:a16="http://schemas.microsoft.com/office/drawing/2014/main" id="{DF7542AB-F5E7-4050-9673-31FCB9B968F8}"/>
              </a:ext>
            </a:extLst>
          </p:cNvPr>
          <p:cNvGrpSpPr/>
          <p:nvPr/>
        </p:nvGrpSpPr>
        <p:grpSpPr>
          <a:xfrm rot="10800000">
            <a:off x="6699733" y="2238186"/>
            <a:ext cx="363420" cy="172118"/>
            <a:chOff x="3106615" y="993425"/>
            <a:chExt cx="363420" cy="172118"/>
          </a:xfrm>
        </p:grpSpPr>
        <p:grpSp>
          <p:nvGrpSpPr>
            <p:cNvPr id="224" name="Agrupar 51">
              <a:extLst>
                <a:ext uri="{FF2B5EF4-FFF2-40B4-BE49-F238E27FC236}">
                  <a16:creationId xmlns:a16="http://schemas.microsoft.com/office/drawing/2014/main" id="{0EDA3E10-2663-4F3B-BE24-7FB1EA41DE2C}"/>
                </a:ext>
              </a:extLst>
            </p:cNvPr>
            <p:cNvGrpSpPr/>
            <p:nvPr/>
          </p:nvGrpSpPr>
          <p:grpSpPr>
            <a:xfrm>
              <a:off x="3106615" y="993425"/>
              <a:ext cx="176025" cy="172118"/>
              <a:chOff x="513989" y="2970944"/>
              <a:chExt cx="713232" cy="713206"/>
            </a:xfrm>
          </p:grpSpPr>
          <p:sp>
            <p:nvSpPr>
              <p:cNvPr id="226" name="Elipse 24">
                <a:extLst>
                  <a:ext uri="{FF2B5EF4-FFF2-40B4-BE49-F238E27FC236}">
                    <a16:creationId xmlns:a16="http://schemas.microsoft.com/office/drawing/2014/main" id="{8E871437-3E83-404A-B6BB-F43E1C9F443C}"/>
                  </a:ext>
                </a:extLst>
              </p:cNvPr>
              <p:cNvSpPr/>
              <p:nvPr/>
            </p:nvSpPr>
            <p:spPr>
              <a:xfrm>
                <a:off x="513989" y="2970944"/>
                <a:ext cx="713232" cy="713206"/>
              </a:xfrm>
              <a:prstGeom prst="ellipse">
                <a:avLst/>
              </a:prstGeom>
              <a:solidFill>
                <a:srgbClr val="FFFF00"/>
              </a:solidFill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400"/>
              </a:p>
            </p:txBody>
          </p:sp>
          <p:grpSp>
            <p:nvGrpSpPr>
              <p:cNvPr id="227" name="Agrupar 50">
                <a:extLst>
                  <a:ext uri="{FF2B5EF4-FFF2-40B4-BE49-F238E27FC236}">
                    <a16:creationId xmlns:a16="http://schemas.microsoft.com/office/drawing/2014/main" id="{A3FA3BF7-6C19-49B7-A0B2-654E9B1493C2}"/>
                  </a:ext>
                </a:extLst>
              </p:cNvPr>
              <p:cNvGrpSpPr/>
              <p:nvPr/>
            </p:nvGrpSpPr>
            <p:grpSpPr>
              <a:xfrm>
                <a:off x="640043" y="3154486"/>
                <a:ext cx="473632" cy="331761"/>
                <a:chOff x="870606" y="4709671"/>
                <a:chExt cx="473632" cy="331761"/>
              </a:xfrm>
            </p:grpSpPr>
            <p:sp>
              <p:nvSpPr>
                <p:cNvPr id="228" name="Arco 25">
                  <a:extLst>
                    <a:ext uri="{FF2B5EF4-FFF2-40B4-BE49-F238E27FC236}">
                      <a16:creationId xmlns:a16="http://schemas.microsoft.com/office/drawing/2014/main" id="{A27D3C1E-B8B6-4BD1-886C-A01591D9C6C8}"/>
                    </a:ext>
                  </a:extLst>
                </p:cNvPr>
                <p:cNvSpPr/>
                <p:nvPr/>
              </p:nvSpPr>
              <p:spPr>
                <a:xfrm rot="10800000" flipV="1">
                  <a:off x="870606" y="4773149"/>
                  <a:ext cx="224651" cy="268283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  <p:sp>
              <p:nvSpPr>
                <p:cNvPr id="229" name="Arco 26">
                  <a:extLst>
                    <a:ext uri="{FF2B5EF4-FFF2-40B4-BE49-F238E27FC236}">
                      <a16:creationId xmlns:a16="http://schemas.microsoft.com/office/drawing/2014/main" id="{A7D70774-FD63-421D-BB93-39BD2E53C86C}"/>
                    </a:ext>
                  </a:extLst>
                </p:cNvPr>
                <p:cNvSpPr/>
                <p:nvPr/>
              </p:nvSpPr>
              <p:spPr>
                <a:xfrm flipV="1">
                  <a:off x="1095269" y="4709671"/>
                  <a:ext cx="248969" cy="331757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</p:grpSp>
        </p:grpSp>
        <p:cxnSp>
          <p:nvCxnSpPr>
            <p:cNvPr id="225" name="Conector recto 38">
              <a:extLst>
                <a:ext uri="{FF2B5EF4-FFF2-40B4-BE49-F238E27FC236}">
                  <a16:creationId xmlns:a16="http://schemas.microsoft.com/office/drawing/2014/main" id="{E16C299D-1758-4650-83C7-3C875BEA82BB}"/>
                </a:ext>
              </a:extLst>
            </p:cNvPr>
            <p:cNvCxnSpPr>
              <a:cxnSpLocks/>
              <a:stCxn id="226" idx="6"/>
            </p:cNvCxnSpPr>
            <p:nvPr/>
          </p:nvCxnSpPr>
          <p:spPr>
            <a:xfrm>
              <a:off x="3282640" y="1079484"/>
              <a:ext cx="187395" cy="0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D2EFC24B-BE05-7449-9A71-C87F0ACB8769}"/>
              </a:ext>
            </a:extLst>
          </p:cNvPr>
          <p:cNvSpPr txBox="1"/>
          <p:nvPr/>
        </p:nvSpPr>
        <p:spPr>
          <a:xfrm>
            <a:off x="147582" y="51941"/>
            <a:ext cx="669459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Type 6: No fault detection at all</a:t>
            </a:r>
          </a:p>
          <a:p>
            <a:pPr indent="457200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Type 6f: Relay j is stuck due to no sensitivity in period 2 (case 15)</a:t>
            </a:r>
          </a:p>
          <a:p>
            <a:endParaRPr lang="en-US" dirty="0"/>
          </a:p>
          <a:p>
            <a:r>
              <a:rPr lang="en-US" dirty="0"/>
              <a:t>This happens when relay j is not sensitive in period 2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70" name="Arco 180">
            <a:extLst>
              <a:ext uri="{FF2B5EF4-FFF2-40B4-BE49-F238E27FC236}">
                <a16:creationId xmlns:a16="http://schemas.microsoft.com/office/drawing/2014/main" id="{D75A8373-02F8-2149-AA4C-2D3FC7F01A6D}"/>
              </a:ext>
            </a:extLst>
          </p:cNvPr>
          <p:cNvSpPr/>
          <p:nvPr/>
        </p:nvSpPr>
        <p:spPr>
          <a:xfrm flipV="1">
            <a:off x="4644252" y="3703481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171" name="Arco 181">
            <a:extLst>
              <a:ext uri="{FF2B5EF4-FFF2-40B4-BE49-F238E27FC236}">
                <a16:creationId xmlns:a16="http://schemas.microsoft.com/office/drawing/2014/main" id="{D719BD59-EBBB-2145-A866-7F645B6410BC}"/>
              </a:ext>
            </a:extLst>
          </p:cNvPr>
          <p:cNvSpPr/>
          <p:nvPr/>
        </p:nvSpPr>
        <p:spPr>
          <a:xfrm flipV="1">
            <a:off x="4601704" y="3703480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172" name="Arco 184">
            <a:extLst>
              <a:ext uri="{FF2B5EF4-FFF2-40B4-BE49-F238E27FC236}">
                <a16:creationId xmlns:a16="http://schemas.microsoft.com/office/drawing/2014/main" id="{8CCB0576-1E15-2C40-AC49-E07B07DD4D9B}"/>
              </a:ext>
            </a:extLst>
          </p:cNvPr>
          <p:cNvSpPr/>
          <p:nvPr/>
        </p:nvSpPr>
        <p:spPr>
          <a:xfrm flipV="1">
            <a:off x="4559157" y="3703479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173" name="Arco 161">
            <a:extLst>
              <a:ext uri="{FF2B5EF4-FFF2-40B4-BE49-F238E27FC236}">
                <a16:creationId xmlns:a16="http://schemas.microsoft.com/office/drawing/2014/main" id="{DC67B6AE-1937-C647-ACA2-9F782EBE38DC}"/>
              </a:ext>
            </a:extLst>
          </p:cNvPr>
          <p:cNvSpPr/>
          <p:nvPr/>
        </p:nvSpPr>
        <p:spPr>
          <a:xfrm flipV="1">
            <a:off x="5920134" y="3706381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174" name="Arco 163">
            <a:extLst>
              <a:ext uri="{FF2B5EF4-FFF2-40B4-BE49-F238E27FC236}">
                <a16:creationId xmlns:a16="http://schemas.microsoft.com/office/drawing/2014/main" id="{44F2F560-2936-624E-B290-40661D63F984}"/>
              </a:ext>
            </a:extLst>
          </p:cNvPr>
          <p:cNvSpPr/>
          <p:nvPr/>
        </p:nvSpPr>
        <p:spPr>
          <a:xfrm flipV="1">
            <a:off x="5877586" y="3706380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175" name="Arco 169">
            <a:extLst>
              <a:ext uri="{FF2B5EF4-FFF2-40B4-BE49-F238E27FC236}">
                <a16:creationId xmlns:a16="http://schemas.microsoft.com/office/drawing/2014/main" id="{1E73063C-16C3-6D4F-8E15-9D1C008DAE8F}"/>
              </a:ext>
            </a:extLst>
          </p:cNvPr>
          <p:cNvSpPr/>
          <p:nvPr/>
        </p:nvSpPr>
        <p:spPr>
          <a:xfrm flipV="1">
            <a:off x="5835039" y="3706379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cxnSp>
        <p:nvCxnSpPr>
          <p:cNvPr id="176" name="Conector recto 145">
            <a:extLst>
              <a:ext uri="{FF2B5EF4-FFF2-40B4-BE49-F238E27FC236}">
                <a16:creationId xmlns:a16="http://schemas.microsoft.com/office/drawing/2014/main" id="{DF615C82-FD7E-874D-89BD-C5A1DAF24C36}"/>
              </a:ext>
            </a:extLst>
          </p:cNvPr>
          <p:cNvCxnSpPr>
            <a:cxnSpLocks/>
            <a:stCxn id="221" idx="1"/>
            <a:endCxn id="204" idx="3"/>
          </p:cNvCxnSpPr>
          <p:nvPr/>
        </p:nvCxnSpPr>
        <p:spPr>
          <a:xfrm flipH="1">
            <a:off x="3768940" y="3992955"/>
            <a:ext cx="3030416" cy="6941"/>
          </a:xfrm>
          <a:prstGeom prst="line">
            <a:avLst/>
          </a:prstGeom>
          <a:ln w="63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Rectángulo 146">
            <a:extLst>
              <a:ext uri="{FF2B5EF4-FFF2-40B4-BE49-F238E27FC236}">
                <a16:creationId xmlns:a16="http://schemas.microsoft.com/office/drawing/2014/main" id="{B8EFC017-D9F0-504F-87B9-4F76E6B7D8FA}"/>
              </a:ext>
            </a:extLst>
          </p:cNvPr>
          <p:cNvSpPr/>
          <p:nvPr/>
        </p:nvSpPr>
        <p:spPr>
          <a:xfrm rot="5400000">
            <a:off x="5656458" y="3924323"/>
            <a:ext cx="124994" cy="1107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178" name="Rectángulo 149">
            <a:extLst>
              <a:ext uri="{FF2B5EF4-FFF2-40B4-BE49-F238E27FC236}">
                <a16:creationId xmlns:a16="http://schemas.microsoft.com/office/drawing/2014/main" id="{09E891E2-8F71-7D49-87F7-FD22FEA3441A}"/>
              </a:ext>
            </a:extLst>
          </p:cNvPr>
          <p:cNvSpPr/>
          <p:nvPr/>
        </p:nvSpPr>
        <p:spPr>
          <a:xfrm rot="5400000">
            <a:off x="4752096" y="3934077"/>
            <a:ext cx="124994" cy="110707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179" name="Elipse 158">
            <a:extLst>
              <a:ext uri="{FF2B5EF4-FFF2-40B4-BE49-F238E27FC236}">
                <a16:creationId xmlns:a16="http://schemas.microsoft.com/office/drawing/2014/main" id="{05E91E46-CFE4-AE46-A668-DD41D661CBB4}"/>
              </a:ext>
            </a:extLst>
          </p:cNvPr>
          <p:cNvSpPr/>
          <p:nvPr/>
        </p:nvSpPr>
        <p:spPr>
          <a:xfrm rot="10800000">
            <a:off x="4438437" y="3456215"/>
            <a:ext cx="241439" cy="25324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/>
          </a:p>
        </p:txBody>
      </p:sp>
      <p:cxnSp>
        <p:nvCxnSpPr>
          <p:cNvPr id="180" name="Conector recto 159">
            <a:extLst>
              <a:ext uri="{FF2B5EF4-FFF2-40B4-BE49-F238E27FC236}">
                <a16:creationId xmlns:a16="http://schemas.microsoft.com/office/drawing/2014/main" id="{0E986291-D470-6441-94E5-79B40F5B52D5}"/>
              </a:ext>
            </a:extLst>
          </p:cNvPr>
          <p:cNvCxnSpPr>
            <a:cxnSpLocks/>
            <a:stCxn id="172" idx="0"/>
          </p:cNvCxnSpPr>
          <p:nvPr/>
        </p:nvCxnSpPr>
        <p:spPr>
          <a:xfrm flipV="1">
            <a:off x="4559157" y="3703481"/>
            <a:ext cx="0" cy="171785"/>
          </a:xfrm>
          <a:prstGeom prst="line">
            <a:avLst/>
          </a:prstGeom>
          <a:ln w="127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1" name="CuadroTexto 160">
            <a:extLst>
              <a:ext uri="{FF2B5EF4-FFF2-40B4-BE49-F238E27FC236}">
                <a16:creationId xmlns:a16="http://schemas.microsoft.com/office/drawing/2014/main" id="{6F139FB9-AEE7-3C4C-A670-914DA36ADEDF}"/>
              </a:ext>
            </a:extLst>
          </p:cNvPr>
          <p:cNvSpPr txBox="1"/>
          <p:nvPr/>
        </p:nvSpPr>
        <p:spPr>
          <a:xfrm>
            <a:off x="4397187" y="3421803"/>
            <a:ext cx="318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>
                <a:latin typeface="CMU Serif Upright Italic Uprigh" panose="02000603000000000000" pitchFamily="2" charset="0"/>
                <a:ea typeface="CMU Serif Upright Italic Uprigh" panose="02000603000000000000" pitchFamily="2" charset="0"/>
                <a:cs typeface="CMU Serif Upright Italic Uprigh" panose="02000603000000000000" pitchFamily="2" charset="0"/>
              </a:rPr>
              <a:t>i</a:t>
            </a:r>
            <a:endParaRPr lang="en-US" sz="1400" b="1" dirty="0">
              <a:latin typeface="CMU Serif Upright Italic Uprigh" panose="02000603000000000000" pitchFamily="2" charset="0"/>
              <a:ea typeface="CMU Serif Upright Italic Uprigh" panose="02000603000000000000" pitchFamily="2" charset="0"/>
              <a:cs typeface="CMU Serif Upright Italic Uprigh" panose="02000603000000000000" pitchFamily="2" charset="0"/>
            </a:endParaRPr>
          </a:p>
        </p:txBody>
      </p:sp>
      <p:sp>
        <p:nvSpPr>
          <p:cNvPr id="182" name="Elipse 155">
            <a:extLst>
              <a:ext uri="{FF2B5EF4-FFF2-40B4-BE49-F238E27FC236}">
                <a16:creationId xmlns:a16="http://schemas.microsoft.com/office/drawing/2014/main" id="{060934CB-76B0-0443-8B16-94E8921C270F}"/>
              </a:ext>
            </a:extLst>
          </p:cNvPr>
          <p:cNvSpPr/>
          <p:nvPr/>
        </p:nvSpPr>
        <p:spPr>
          <a:xfrm rot="10800000">
            <a:off x="5842936" y="3496853"/>
            <a:ext cx="241439" cy="25324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/>
          </a:p>
        </p:txBody>
      </p:sp>
      <p:cxnSp>
        <p:nvCxnSpPr>
          <p:cNvPr id="183" name="Conector recto 156">
            <a:extLst>
              <a:ext uri="{FF2B5EF4-FFF2-40B4-BE49-F238E27FC236}">
                <a16:creationId xmlns:a16="http://schemas.microsoft.com/office/drawing/2014/main" id="{14429AA4-254A-F24E-A1A2-5868CCB55A5D}"/>
              </a:ext>
            </a:extLst>
          </p:cNvPr>
          <p:cNvCxnSpPr/>
          <p:nvPr/>
        </p:nvCxnSpPr>
        <p:spPr>
          <a:xfrm flipV="1">
            <a:off x="5956832" y="3744119"/>
            <a:ext cx="0" cy="171785"/>
          </a:xfrm>
          <a:prstGeom prst="line">
            <a:avLst/>
          </a:prstGeom>
          <a:ln w="127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4" name="CuadroTexto 205">
            <a:extLst>
              <a:ext uri="{FF2B5EF4-FFF2-40B4-BE49-F238E27FC236}">
                <a16:creationId xmlns:a16="http://schemas.microsoft.com/office/drawing/2014/main" id="{DC8129BF-249D-0B45-A6F1-0C2D146153AE}"/>
              </a:ext>
            </a:extLst>
          </p:cNvPr>
          <p:cNvSpPr txBox="1"/>
          <p:nvPr/>
        </p:nvSpPr>
        <p:spPr>
          <a:xfrm>
            <a:off x="3497722" y="3155377"/>
            <a:ext cx="750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MU Serif Roman"/>
                <a:cs typeface="CMU Serif Roman"/>
              </a:rPr>
              <a:t>Backup </a:t>
            </a:r>
            <a:br>
              <a:rPr lang="en-US" sz="900" dirty="0">
                <a:latin typeface="CMU Serif Roman"/>
                <a:cs typeface="CMU Serif Roman"/>
              </a:rPr>
            </a:br>
            <a:r>
              <a:rPr lang="en-US" sz="900" dirty="0">
                <a:latin typeface="CMU Serif Roman"/>
                <a:cs typeface="CMU Serif Roman"/>
              </a:rPr>
              <a:t>Relay</a:t>
            </a:r>
            <a:r>
              <a:rPr lang="en-US" sz="900" i="1" dirty="0">
                <a:latin typeface="CMU Serif Roman"/>
                <a:cs typeface="CMU Serif Roman"/>
              </a:rPr>
              <a:t> C </a:t>
            </a:r>
            <a:endParaRPr lang="en-US" sz="900" i="1" baseline="-25000" dirty="0">
              <a:latin typeface="CMU Serif Roman"/>
              <a:cs typeface="CMU Serif Roman"/>
            </a:endParaRPr>
          </a:p>
        </p:txBody>
      </p:sp>
      <p:sp>
        <p:nvSpPr>
          <p:cNvPr id="185" name="CuadroTexto 339">
            <a:extLst>
              <a:ext uri="{FF2B5EF4-FFF2-40B4-BE49-F238E27FC236}">
                <a16:creationId xmlns:a16="http://schemas.microsoft.com/office/drawing/2014/main" id="{D3F8D9E7-FC36-A64F-9BA4-CD0CC5AE7030}"/>
              </a:ext>
            </a:extLst>
          </p:cNvPr>
          <p:cNvSpPr txBox="1"/>
          <p:nvPr/>
        </p:nvSpPr>
        <p:spPr>
          <a:xfrm>
            <a:off x="6598608" y="3132077"/>
            <a:ext cx="810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MU Serif Roman"/>
                <a:cs typeface="CMU Serif Roman"/>
              </a:rPr>
              <a:t>Backup </a:t>
            </a:r>
          </a:p>
          <a:p>
            <a:r>
              <a:rPr lang="en-US" sz="900" dirty="0">
                <a:latin typeface="CMU Serif Roman"/>
                <a:cs typeface="CMU Serif Roman"/>
              </a:rPr>
              <a:t>Relay </a:t>
            </a:r>
            <a:r>
              <a:rPr lang="en-US" sz="900" i="1" dirty="0">
                <a:latin typeface="CMU Serif Roman"/>
                <a:cs typeface="CMU Serif Roman"/>
              </a:rPr>
              <a:t>D</a:t>
            </a:r>
            <a:r>
              <a:rPr lang="en-US" sz="900" dirty="0">
                <a:latin typeface="CMU Serif Roman"/>
                <a:cs typeface="CMU Serif Roman"/>
              </a:rPr>
              <a:t>  </a:t>
            </a:r>
            <a:endParaRPr lang="en-US" sz="900" i="1" baseline="-25000" dirty="0">
              <a:latin typeface="CMU Serif Roman"/>
              <a:cs typeface="CMU Serif Roman"/>
            </a:endParaRPr>
          </a:p>
        </p:txBody>
      </p:sp>
      <p:sp>
        <p:nvSpPr>
          <p:cNvPr id="186" name="CuadroTexto 364">
            <a:extLst>
              <a:ext uri="{FF2B5EF4-FFF2-40B4-BE49-F238E27FC236}">
                <a16:creationId xmlns:a16="http://schemas.microsoft.com/office/drawing/2014/main" id="{E58DBB2B-C93E-614B-ADFF-C4A45AFF01DC}"/>
              </a:ext>
            </a:extLst>
          </p:cNvPr>
          <p:cNvSpPr txBox="1"/>
          <p:nvPr/>
        </p:nvSpPr>
        <p:spPr>
          <a:xfrm>
            <a:off x="4248134" y="3127335"/>
            <a:ext cx="705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MU Serif Roman"/>
                <a:cs typeface="CMU Serif Roman"/>
              </a:rPr>
              <a:t>Primary              </a:t>
            </a:r>
          </a:p>
          <a:p>
            <a:r>
              <a:rPr lang="en-US" sz="900" dirty="0">
                <a:latin typeface="CMU Serif Roman"/>
                <a:cs typeface="CMU Serif Roman"/>
              </a:rPr>
              <a:t>Relay </a:t>
            </a:r>
            <a:r>
              <a:rPr lang="en-US" sz="900" i="1" dirty="0">
                <a:latin typeface="CMU Serif Roman"/>
                <a:cs typeface="CMU Serif Roman"/>
              </a:rPr>
              <a:t>A</a:t>
            </a:r>
            <a:endParaRPr lang="en-US" sz="1050" b="1" i="1" baseline="-25000" dirty="0">
              <a:solidFill>
                <a:srgbClr val="FF0000"/>
              </a:solidFill>
              <a:latin typeface="CMU Serif Roman"/>
              <a:cs typeface="CMU Serif Roman"/>
            </a:endParaRPr>
          </a:p>
        </p:txBody>
      </p:sp>
      <p:sp>
        <p:nvSpPr>
          <p:cNvPr id="187" name="CuadroTexto 364">
            <a:extLst>
              <a:ext uri="{FF2B5EF4-FFF2-40B4-BE49-F238E27FC236}">
                <a16:creationId xmlns:a16="http://schemas.microsoft.com/office/drawing/2014/main" id="{5B360C87-C43C-8842-A5EF-4E975177164D}"/>
              </a:ext>
            </a:extLst>
          </p:cNvPr>
          <p:cNvSpPr txBox="1"/>
          <p:nvPr/>
        </p:nvSpPr>
        <p:spPr>
          <a:xfrm>
            <a:off x="5637808" y="3130104"/>
            <a:ext cx="705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MU Serif Roman"/>
                <a:cs typeface="CMU Serif Roman"/>
              </a:rPr>
              <a:t>Primary              </a:t>
            </a:r>
          </a:p>
          <a:p>
            <a:r>
              <a:rPr lang="en-US" sz="900" dirty="0">
                <a:latin typeface="CMU Serif Roman"/>
                <a:cs typeface="CMU Serif Roman"/>
              </a:rPr>
              <a:t>Relay </a:t>
            </a:r>
            <a:r>
              <a:rPr lang="en-US" sz="900" i="1" dirty="0">
                <a:latin typeface="CMU Serif Roman"/>
                <a:cs typeface="CMU Serif Roman"/>
              </a:rPr>
              <a:t>B</a:t>
            </a:r>
            <a:endParaRPr lang="en-US" sz="1050" b="1" i="1" baseline="-25000" dirty="0">
              <a:solidFill>
                <a:srgbClr val="FF0000"/>
              </a:solidFill>
              <a:latin typeface="CMU Serif Roman"/>
              <a:cs typeface="CMU Serif Roman"/>
            </a:endParaRPr>
          </a:p>
        </p:txBody>
      </p:sp>
      <p:grpSp>
        <p:nvGrpSpPr>
          <p:cNvPr id="188" name="Grupo 388">
            <a:extLst>
              <a:ext uri="{FF2B5EF4-FFF2-40B4-BE49-F238E27FC236}">
                <a16:creationId xmlns:a16="http://schemas.microsoft.com/office/drawing/2014/main" id="{9CFDDEE9-A6C0-E94E-A980-1D73C1F8463D}"/>
              </a:ext>
            </a:extLst>
          </p:cNvPr>
          <p:cNvGrpSpPr/>
          <p:nvPr/>
        </p:nvGrpSpPr>
        <p:grpSpPr>
          <a:xfrm>
            <a:off x="4105146" y="3701083"/>
            <a:ext cx="363420" cy="172118"/>
            <a:chOff x="3106615" y="993425"/>
            <a:chExt cx="363420" cy="172118"/>
          </a:xfrm>
        </p:grpSpPr>
        <p:grpSp>
          <p:nvGrpSpPr>
            <p:cNvPr id="189" name="Agrupar 51">
              <a:extLst>
                <a:ext uri="{FF2B5EF4-FFF2-40B4-BE49-F238E27FC236}">
                  <a16:creationId xmlns:a16="http://schemas.microsoft.com/office/drawing/2014/main" id="{CF5A3B82-1152-6045-8A1E-9D08ED42097F}"/>
                </a:ext>
              </a:extLst>
            </p:cNvPr>
            <p:cNvGrpSpPr/>
            <p:nvPr/>
          </p:nvGrpSpPr>
          <p:grpSpPr>
            <a:xfrm>
              <a:off x="3106615" y="993425"/>
              <a:ext cx="176025" cy="172118"/>
              <a:chOff x="513989" y="2970944"/>
              <a:chExt cx="713232" cy="713206"/>
            </a:xfrm>
          </p:grpSpPr>
          <p:sp>
            <p:nvSpPr>
              <p:cNvPr id="191" name="Elipse 24">
                <a:extLst>
                  <a:ext uri="{FF2B5EF4-FFF2-40B4-BE49-F238E27FC236}">
                    <a16:creationId xmlns:a16="http://schemas.microsoft.com/office/drawing/2014/main" id="{74F3BF7B-9BB0-0844-88B3-2D40E1709EF4}"/>
                  </a:ext>
                </a:extLst>
              </p:cNvPr>
              <p:cNvSpPr/>
              <p:nvPr/>
            </p:nvSpPr>
            <p:spPr>
              <a:xfrm>
                <a:off x="513989" y="2970944"/>
                <a:ext cx="713232" cy="713206"/>
              </a:xfrm>
              <a:prstGeom prst="ellipse">
                <a:avLst/>
              </a:prstGeom>
              <a:solidFill>
                <a:srgbClr val="FFFF00"/>
              </a:solidFill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400"/>
              </a:p>
            </p:txBody>
          </p:sp>
          <p:grpSp>
            <p:nvGrpSpPr>
              <p:cNvPr id="192" name="Agrupar 50">
                <a:extLst>
                  <a:ext uri="{FF2B5EF4-FFF2-40B4-BE49-F238E27FC236}">
                    <a16:creationId xmlns:a16="http://schemas.microsoft.com/office/drawing/2014/main" id="{6DFF70C3-3205-C34E-BE8C-054DA0D05C1D}"/>
                  </a:ext>
                </a:extLst>
              </p:cNvPr>
              <p:cNvGrpSpPr/>
              <p:nvPr/>
            </p:nvGrpSpPr>
            <p:grpSpPr>
              <a:xfrm>
                <a:off x="640043" y="3154486"/>
                <a:ext cx="473632" cy="331761"/>
                <a:chOff x="870606" y="4709671"/>
                <a:chExt cx="473632" cy="331761"/>
              </a:xfrm>
            </p:grpSpPr>
            <p:sp>
              <p:nvSpPr>
                <p:cNvPr id="193" name="Arco 25">
                  <a:extLst>
                    <a:ext uri="{FF2B5EF4-FFF2-40B4-BE49-F238E27FC236}">
                      <a16:creationId xmlns:a16="http://schemas.microsoft.com/office/drawing/2014/main" id="{EBF95050-1E04-F344-9EB3-C4CE3D74BD64}"/>
                    </a:ext>
                  </a:extLst>
                </p:cNvPr>
                <p:cNvSpPr/>
                <p:nvPr/>
              </p:nvSpPr>
              <p:spPr>
                <a:xfrm rot="10800000" flipV="1">
                  <a:off x="870606" y="4773149"/>
                  <a:ext cx="224651" cy="268283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  <p:sp>
              <p:nvSpPr>
                <p:cNvPr id="194" name="Arco 26">
                  <a:extLst>
                    <a:ext uri="{FF2B5EF4-FFF2-40B4-BE49-F238E27FC236}">
                      <a16:creationId xmlns:a16="http://schemas.microsoft.com/office/drawing/2014/main" id="{F50B3DDE-2BB7-3249-9C4F-C4E6A1CD1F44}"/>
                    </a:ext>
                  </a:extLst>
                </p:cNvPr>
                <p:cNvSpPr/>
                <p:nvPr/>
              </p:nvSpPr>
              <p:spPr>
                <a:xfrm flipV="1">
                  <a:off x="1095269" y="4709671"/>
                  <a:ext cx="248969" cy="331757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</p:grpSp>
        </p:grpSp>
        <p:cxnSp>
          <p:nvCxnSpPr>
            <p:cNvPr id="190" name="Conector recto 38">
              <a:extLst>
                <a:ext uri="{FF2B5EF4-FFF2-40B4-BE49-F238E27FC236}">
                  <a16:creationId xmlns:a16="http://schemas.microsoft.com/office/drawing/2014/main" id="{9AAA73DB-F601-C84A-9E8C-563682BBDC36}"/>
                </a:ext>
              </a:extLst>
            </p:cNvPr>
            <p:cNvCxnSpPr>
              <a:cxnSpLocks/>
              <a:stCxn id="191" idx="6"/>
            </p:cNvCxnSpPr>
            <p:nvPr/>
          </p:nvCxnSpPr>
          <p:spPr>
            <a:xfrm>
              <a:off x="3282640" y="1079484"/>
              <a:ext cx="187395" cy="0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5" name="Conector recto 257">
            <a:extLst>
              <a:ext uri="{FF2B5EF4-FFF2-40B4-BE49-F238E27FC236}">
                <a16:creationId xmlns:a16="http://schemas.microsoft.com/office/drawing/2014/main" id="{C1002B1E-B36E-D341-B6B5-2664B33C6954}"/>
              </a:ext>
            </a:extLst>
          </p:cNvPr>
          <p:cNvCxnSpPr>
            <a:cxnSpLocks/>
          </p:cNvCxnSpPr>
          <p:nvPr/>
        </p:nvCxnSpPr>
        <p:spPr>
          <a:xfrm flipV="1">
            <a:off x="5278864" y="3987004"/>
            <a:ext cx="167164" cy="207844"/>
          </a:xfrm>
          <a:prstGeom prst="line">
            <a:avLst/>
          </a:prstGeom>
          <a:ln w="12700" cmpd="sng">
            <a:solidFill>
              <a:srgbClr val="FF000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6" name="CuadroTexto 160">
            <a:extLst>
              <a:ext uri="{FF2B5EF4-FFF2-40B4-BE49-F238E27FC236}">
                <a16:creationId xmlns:a16="http://schemas.microsoft.com/office/drawing/2014/main" id="{D255D2A8-44D1-EE42-9D1F-F473B8CD479F}"/>
              </a:ext>
            </a:extLst>
          </p:cNvPr>
          <p:cNvSpPr txBox="1"/>
          <p:nvPr/>
        </p:nvSpPr>
        <p:spPr>
          <a:xfrm>
            <a:off x="5796916" y="3446400"/>
            <a:ext cx="318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CMU Serif Upright Italic Uprigh" panose="02000603000000000000" pitchFamily="2" charset="0"/>
                <a:ea typeface="CMU Serif Upright Italic Uprigh" panose="02000603000000000000" pitchFamily="2" charset="0"/>
                <a:cs typeface="CMU Serif Upright Italic Uprigh" panose="02000603000000000000" pitchFamily="2" charset="0"/>
              </a:rPr>
              <a:t>q</a:t>
            </a:r>
          </a:p>
        </p:txBody>
      </p:sp>
      <p:sp>
        <p:nvSpPr>
          <p:cNvPr id="197" name="Arco 180">
            <a:extLst>
              <a:ext uri="{FF2B5EF4-FFF2-40B4-BE49-F238E27FC236}">
                <a16:creationId xmlns:a16="http://schemas.microsoft.com/office/drawing/2014/main" id="{53CEB54B-D05F-9F4B-AE89-9F6CD3C347FE}"/>
              </a:ext>
            </a:extLst>
          </p:cNvPr>
          <p:cNvSpPr/>
          <p:nvPr/>
        </p:nvSpPr>
        <p:spPr>
          <a:xfrm flipV="1">
            <a:off x="3903445" y="3719513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198" name="Arco 181">
            <a:extLst>
              <a:ext uri="{FF2B5EF4-FFF2-40B4-BE49-F238E27FC236}">
                <a16:creationId xmlns:a16="http://schemas.microsoft.com/office/drawing/2014/main" id="{F208E9D5-9878-8644-95BB-6AC065B61DC7}"/>
              </a:ext>
            </a:extLst>
          </p:cNvPr>
          <p:cNvSpPr/>
          <p:nvPr/>
        </p:nvSpPr>
        <p:spPr>
          <a:xfrm flipV="1">
            <a:off x="3860897" y="3719512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199" name="Arco 184">
            <a:extLst>
              <a:ext uri="{FF2B5EF4-FFF2-40B4-BE49-F238E27FC236}">
                <a16:creationId xmlns:a16="http://schemas.microsoft.com/office/drawing/2014/main" id="{CEAE94DC-B7F6-DA43-AD30-D8E09F3310C5}"/>
              </a:ext>
            </a:extLst>
          </p:cNvPr>
          <p:cNvSpPr/>
          <p:nvPr/>
        </p:nvSpPr>
        <p:spPr>
          <a:xfrm flipV="1">
            <a:off x="3818350" y="3719511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00" name="Rectángulo 149">
            <a:extLst>
              <a:ext uri="{FF2B5EF4-FFF2-40B4-BE49-F238E27FC236}">
                <a16:creationId xmlns:a16="http://schemas.microsoft.com/office/drawing/2014/main" id="{D6DC9A80-E98A-1944-8791-9B901FFB5CA5}"/>
              </a:ext>
            </a:extLst>
          </p:cNvPr>
          <p:cNvSpPr/>
          <p:nvPr/>
        </p:nvSpPr>
        <p:spPr>
          <a:xfrm rot="5400000">
            <a:off x="4011289" y="3937107"/>
            <a:ext cx="124994" cy="110707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01" name="Elipse 158">
            <a:extLst>
              <a:ext uri="{FF2B5EF4-FFF2-40B4-BE49-F238E27FC236}">
                <a16:creationId xmlns:a16="http://schemas.microsoft.com/office/drawing/2014/main" id="{998F5B9B-89FB-6244-BC7F-3F154D137164}"/>
              </a:ext>
            </a:extLst>
          </p:cNvPr>
          <p:cNvSpPr/>
          <p:nvPr/>
        </p:nvSpPr>
        <p:spPr>
          <a:xfrm rot="10800000">
            <a:off x="3697630" y="3472247"/>
            <a:ext cx="241439" cy="25324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/>
          </a:p>
        </p:txBody>
      </p:sp>
      <p:cxnSp>
        <p:nvCxnSpPr>
          <p:cNvPr id="202" name="Conector recto 159">
            <a:extLst>
              <a:ext uri="{FF2B5EF4-FFF2-40B4-BE49-F238E27FC236}">
                <a16:creationId xmlns:a16="http://schemas.microsoft.com/office/drawing/2014/main" id="{B8D92D00-76D3-DD4A-BFBE-A97BB658DBBC}"/>
              </a:ext>
            </a:extLst>
          </p:cNvPr>
          <p:cNvCxnSpPr>
            <a:cxnSpLocks/>
            <a:stCxn id="199" idx="0"/>
          </p:cNvCxnSpPr>
          <p:nvPr/>
        </p:nvCxnSpPr>
        <p:spPr>
          <a:xfrm flipV="1">
            <a:off x="3818350" y="3719513"/>
            <a:ext cx="0" cy="171785"/>
          </a:xfrm>
          <a:prstGeom prst="line">
            <a:avLst/>
          </a:prstGeom>
          <a:ln w="127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3" name="CuadroTexto 160">
            <a:extLst>
              <a:ext uri="{FF2B5EF4-FFF2-40B4-BE49-F238E27FC236}">
                <a16:creationId xmlns:a16="http://schemas.microsoft.com/office/drawing/2014/main" id="{CAC1BDDB-6652-E04E-84B1-31A001438BAD}"/>
              </a:ext>
            </a:extLst>
          </p:cNvPr>
          <p:cNvSpPr txBox="1"/>
          <p:nvPr/>
        </p:nvSpPr>
        <p:spPr>
          <a:xfrm>
            <a:off x="3677156" y="3431557"/>
            <a:ext cx="318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CMU Serif Upright Italic Uprigh" panose="02000603000000000000" pitchFamily="2" charset="0"/>
                <a:ea typeface="CMU Serif Upright Italic Uprigh" panose="02000603000000000000" pitchFamily="2" charset="0"/>
                <a:cs typeface="CMU Serif Upright Italic Uprigh" panose="02000603000000000000" pitchFamily="2" charset="0"/>
              </a:rPr>
              <a:t>j</a:t>
            </a:r>
          </a:p>
        </p:txBody>
      </p:sp>
      <p:sp>
        <p:nvSpPr>
          <p:cNvPr id="204" name="Rectángulo 141">
            <a:extLst>
              <a:ext uri="{FF2B5EF4-FFF2-40B4-BE49-F238E27FC236}">
                <a16:creationId xmlns:a16="http://schemas.microsoft.com/office/drawing/2014/main" id="{3F00123F-0985-B146-8DA4-741BA72C0E22}"/>
              </a:ext>
            </a:extLst>
          </p:cNvPr>
          <p:cNvSpPr/>
          <p:nvPr/>
        </p:nvSpPr>
        <p:spPr>
          <a:xfrm>
            <a:off x="3723221" y="3869769"/>
            <a:ext cx="45719" cy="260253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05" name="Arco 161">
            <a:extLst>
              <a:ext uri="{FF2B5EF4-FFF2-40B4-BE49-F238E27FC236}">
                <a16:creationId xmlns:a16="http://schemas.microsoft.com/office/drawing/2014/main" id="{75969A07-C3CF-834E-8CAB-DA4A60751978}"/>
              </a:ext>
            </a:extLst>
          </p:cNvPr>
          <p:cNvSpPr/>
          <p:nvPr/>
        </p:nvSpPr>
        <p:spPr>
          <a:xfrm flipV="1">
            <a:off x="6692956" y="3702177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13" name="Arco 163">
            <a:extLst>
              <a:ext uri="{FF2B5EF4-FFF2-40B4-BE49-F238E27FC236}">
                <a16:creationId xmlns:a16="http://schemas.microsoft.com/office/drawing/2014/main" id="{FF8F8834-2FDC-D045-A1A8-2B3DE1C39468}"/>
              </a:ext>
            </a:extLst>
          </p:cNvPr>
          <p:cNvSpPr/>
          <p:nvPr/>
        </p:nvSpPr>
        <p:spPr>
          <a:xfrm flipV="1">
            <a:off x="6650408" y="3702176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14" name="Arco 169">
            <a:extLst>
              <a:ext uri="{FF2B5EF4-FFF2-40B4-BE49-F238E27FC236}">
                <a16:creationId xmlns:a16="http://schemas.microsoft.com/office/drawing/2014/main" id="{EC6EBB64-6D77-BF4D-A6BE-2A60029636A6}"/>
              </a:ext>
            </a:extLst>
          </p:cNvPr>
          <p:cNvSpPr/>
          <p:nvPr/>
        </p:nvSpPr>
        <p:spPr>
          <a:xfrm flipV="1">
            <a:off x="6607861" y="3702175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15" name="Rectángulo 146">
            <a:extLst>
              <a:ext uri="{FF2B5EF4-FFF2-40B4-BE49-F238E27FC236}">
                <a16:creationId xmlns:a16="http://schemas.microsoft.com/office/drawing/2014/main" id="{E47C0945-214F-0F46-9DE0-24DF68555044}"/>
              </a:ext>
            </a:extLst>
          </p:cNvPr>
          <p:cNvSpPr/>
          <p:nvPr/>
        </p:nvSpPr>
        <p:spPr>
          <a:xfrm rot="5400000">
            <a:off x="6429280" y="3940591"/>
            <a:ext cx="124994" cy="11070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16" name="Elipse 155">
            <a:extLst>
              <a:ext uri="{FF2B5EF4-FFF2-40B4-BE49-F238E27FC236}">
                <a16:creationId xmlns:a16="http://schemas.microsoft.com/office/drawing/2014/main" id="{70FC5818-28B7-7E48-8FEE-88950C3CA3F3}"/>
              </a:ext>
            </a:extLst>
          </p:cNvPr>
          <p:cNvSpPr/>
          <p:nvPr/>
        </p:nvSpPr>
        <p:spPr>
          <a:xfrm rot="10800000">
            <a:off x="6615758" y="3492649"/>
            <a:ext cx="241439" cy="25324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/>
          </a:p>
        </p:txBody>
      </p:sp>
      <p:cxnSp>
        <p:nvCxnSpPr>
          <p:cNvPr id="217" name="Conector recto 156">
            <a:extLst>
              <a:ext uri="{FF2B5EF4-FFF2-40B4-BE49-F238E27FC236}">
                <a16:creationId xmlns:a16="http://schemas.microsoft.com/office/drawing/2014/main" id="{F72F97DF-ED04-8844-9ABE-93041119DDC6}"/>
              </a:ext>
            </a:extLst>
          </p:cNvPr>
          <p:cNvCxnSpPr/>
          <p:nvPr/>
        </p:nvCxnSpPr>
        <p:spPr>
          <a:xfrm flipV="1">
            <a:off x="6736478" y="3739915"/>
            <a:ext cx="0" cy="171785"/>
          </a:xfrm>
          <a:prstGeom prst="line">
            <a:avLst/>
          </a:prstGeom>
          <a:ln w="127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8" name="CuadroTexto 160">
            <a:extLst>
              <a:ext uri="{FF2B5EF4-FFF2-40B4-BE49-F238E27FC236}">
                <a16:creationId xmlns:a16="http://schemas.microsoft.com/office/drawing/2014/main" id="{F8D88BC4-6A6A-1E46-8541-A0E15C5DA98F}"/>
              </a:ext>
            </a:extLst>
          </p:cNvPr>
          <p:cNvSpPr txBox="1"/>
          <p:nvPr/>
        </p:nvSpPr>
        <p:spPr>
          <a:xfrm>
            <a:off x="6575030" y="3442196"/>
            <a:ext cx="318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CMU Serif Upright Italic Uprigh" panose="02000603000000000000" pitchFamily="2" charset="0"/>
                <a:ea typeface="CMU Serif Upright Italic Uprigh" panose="02000603000000000000" pitchFamily="2" charset="0"/>
                <a:cs typeface="CMU Serif Upright Italic Uprigh" panose="02000603000000000000" pitchFamily="2" charset="0"/>
              </a:rPr>
              <a:t>p</a:t>
            </a:r>
          </a:p>
        </p:txBody>
      </p:sp>
      <p:sp>
        <p:nvSpPr>
          <p:cNvPr id="219" name="Rectángulo 141">
            <a:extLst>
              <a:ext uri="{FF2B5EF4-FFF2-40B4-BE49-F238E27FC236}">
                <a16:creationId xmlns:a16="http://schemas.microsoft.com/office/drawing/2014/main" id="{33089214-CA97-F246-9865-9F8D0C150050}"/>
              </a:ext>
            </a:extLst>
          </p:cNvPr>
          <p:cNvSpPr/>
          <p:nvPr/>
        </p:nvSpPr>
        <p:spPr>
          <a:xfrm>
            <a:off x="4469534" y="3749530"/>
            <a:ext cx="45719" cy="369126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20" name="Rectángulo 141">
            <a:extLst>
              <a:ext uri="{FF2B5EF4-FFF2-40B4-BE49-F238E27FC236}">
                <a16:creationId xmlns:a16="http://schemas.microsoft.com/office/drawing/2014/main" id="{FBA0B281-2B60-1940-9F69-4318ED3C784B}"/>
              </a:ext>
            </a:extLst>
          </p:cNvPr>
          <p:cNvSpPr/>
          <p:nvPr/>
        </p:nvSpPr>
        <p:spPr>
          <a:xfrm>
            <a:off x="6041183" y="3771142"/>
            <a:ext cx="45719" cy="313834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21" name="Rectángulo 141">
            <a:extLst>
              <a:ext uri="{FF2B5EF4-FFF2-40B4-BE49-F238E27FC236}">
                <a16:creationId xmlns:a16="http://schemas.microsoft.com/office/drawing/2014/main" id="{14A4977D-7056-1640-84B4-893381A0BF84}"/>
              </a:ext>
            </a:extLst>
          </p:cNvPr>
          <p:cNvSpPr/>
          <p:nvPr/>
        </p:nvSpPr>
        <p:spPr>
          <a:xfrm>
            <a:off x="6799356" y="3862828"/>
            <a:ext cx="45719" cy="260253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cxnSp>
        <p:nvCxnSpPr>
          <p:cNvPr id="222" name="Conector recto 257">
            <a:extLst>
              <a:ext uri="{FF2B5EF4-FFF2-40B4-BE49-F238E27FC236}">
                <a16:creationId xmlns:a16="http://schemas.microsoft.com/office/drawing/2014/main" id="{FC9E1CEC-7A2A-9C41-9703-327FF89E5B60}"/>
              </a:ext>
            </a:extLst>
          </p:cNvPr>
          <p:cNvCxnSpPr>
            <a:cxnSpLocks/>
          </p:cNvCxnSpPr>
          <p:nvPr/>
        </p:nvCxnSpPr>
        <p:spPr>
          <a:xfrm flipH="1">
            <a:off x="3901222" y="4118353"/>
            <a:ext cx="374221" cy="377"/>
          </a:xfrm>
          <a:prstGeom prst="line">
            <a:avLst/>
          </a:prstGeom>
          <a:ln w="12700" cmpd="sng">
            <a:solidFill>
              <a:srgbClr val="FF000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1" name="Grupo 448">
            <a:extLst>
              <a:ext uri="{FF2B5EF4-FFF2-40B4-BE49-F238E27FC236}">
                <a16:creationId xmlns:a16="http://schemas.microsoft.com/office/drawing/2014/main" id="{14472D8A-1B25-384D-9BC1-891154E4A7F5}"/>
              </a:ext>
            </a:extLst>
          </p:cNvPr>
          <p:cNvGrpSpPr/>
          <p:nvPr/>
        </p:nvGrpSpPr>
        <p:grpSpPr>
          <a:xfrm rot="2145844">
            <a:off x="5143012" y="4182561"/>
            <a:ext cx="222041" cy="89865"/>
            <a:chOff x="4170485" y="1487905"/>
            <a:chExt cx="222041" cy="89865"/>
          </a:xfrm>
        </p:grpSpPr>
        <p:cxnSp>
          <p:nvCxnSpPr>
            <p:cNvPr id="232" name="Conector recto 145">
              <a:extLst>
                <a:ext uri="{FF2B5EF4-FFF2-40B4-BE49-F238E27FC236}">
                  <a16:creationId xmlns:a16="http://schemas.microsoft.com/office/drawing/2014/main" id="{C702DE5E-25E9-0E45-9EA6-00B03186F1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70485" y="1487905"/>
              <a:ext cx="222041" cy="2859"/>
            </a:xfrm>
            <a:prstGeom prst="line">
              <a:avLst/>
            </a:prstGeom>
            <a:ln w="6350" cmpd="sng">
              <a:solidFill>
                <a:srgbClr val="FF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ector recto 145">
              <a:extLst>
                <a:ext uri="{FF2B5EF4-FFF2-40B4-BE49-F238E27FC236}">
                  <a16:creationId xmlns:a16="http://schemas.microsoft.com/office/drawing/2014/main" id="{335BD451-F07D-B042-B3C5-F5BBC9D98C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05330" y="1532039"/>
              <a:ext cx="152349" cy="0"/>
            </a:xfrm>
            <a:prstGeom prst="line">
              <a:avLst/>
            </a:prstGeom>
            <a:ln w="6350" cmpd="sng">
              <a:solidFill>
                <a:srgbClr val="FF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ector recto 145">
              <a:extLst>
                <a:ext uri="{FF2B5EF4-FFF2-40B4-BE49-F238E27FC236}">
                  <a16:creationId xmlns:a16="http://schemas.microsoft.com/office/drawing/2014/main" id="{49E65A3A-9442-B949-B5F4-47B5FF96DF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49805" y="1577770"/>
              <a:ext cx="69640" cy="0"/>
            </a:xfrm>
            <a:prstGeom prst="line">
              <a:avLst/>
            </a:prstGeom>
            <a:ln w="6350" cmpd="sng">
              <a:solidFill>
                <a:srgbClr val="FF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5" name="Elipse 452">
            <a:extLst>
              <a:ext uri="{FF2B5EF4-FFF2-40B4-BE49-F238E27FC236}">
                <a16:creationId xmlns:a16="http://schemas.microsoft.com/office/drawing/2014/main" id="{B99358B9-D4B8-6B4A-99C3-EFDE6CE8CDD5}"/>
              </a:ext>
            </a:extLst>
          </p:cNvPr>
          <p:cNvSpPr/>
          <p:nvPr/>
        </p:nvSpPr>
        <p:spPr>
          <a:xfrm>
            <a:off x="5395391" y="3961172"/>
            <a:ext cx="80752" cy="6224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236" name="Grupo 453">
            <a:extLst>
              <a:ext uri="{FF2B5EF4-FFF2-40B4-BE49-F238E27FC236}">
                <a16:creationId xmlns:a16="http://schemas.microsoft.com/office/drawing/2014/main" id="{976D062C-AD88-294E-A567-DB3223BF9501}"/>
              </a:ext>
            </a:extLst>
          </p:cNvPr>
          <p:cNvGrpSpPr/>
          <p:nvPr/>
        </p:nvGrpSpPr>
        <p:grpSpPr>
          <a:xfrm rot="10800000">
            <a:off x="6086902" y="3735471"/>
            <a:ext cx="363420" cy="172118"/>
            <a:chOff x="3106615" y="993425"/>
            <a:chExt cx="363420" cy="172118"/>
          </a:xfrm>
        </p:grpSpPr>
        <p:grpSp>
          <p:nvGrpSpPr>
            <p:cNvPr id="237" name="Agrupar 51">
              <a:extLst>
                <a:ext uri="{FF2B5EF4-FFF2-40B4-BE49-F238E27FC236}">
                  <a16:creationId xmlns:a16="http://schemas.microsoft.com/office/drawing/2014/main" id="{0A5DDF43-660D-2349-BD66-FE2B3CB19AA6}"/>
                </a:ext>
              </a:extLst>
            </p:cNvPr>
            <p:cNvGrpSpPr/>
            <p:nvPr/>
          </p:nvGrpSpPr>
          <p:grpSpPr>
            <a:xfrm>
              <a:off x="3106615" y="993425"/>
              <a:ext cx="176025" cy="172118"/>
              <a:chOff x="513989" y="2970944"/>
              <a:chExt cx="713232" cy="713206"/>
            </a:xfrm>
          </p:grpSpPr>
          <p:sp>
            <p:nvSpPr>
              <p:cNvPr id="239" name="Elipse 24">
                <a:extLst>
                  <a:ext uri="{FF2B5EF4-FFF2-40B4-BE49-F238E27FC236}">
                    <a16:creationId xmlns:a16="http://schemas.microsoft.com/office/drawing/2014/main" id="{9151FDAF-F256-4542-AB45-12DB558262C5}"/>
                  </a:ext>
                </a:extLst>
              </p:cNvPr>
              <p:cNvSpPr/>
              <p:nvPr/>
            </p:nvSpPr>
            <p:spPr>
              <a:xfrm>
                <a:off x="513989" y="2970944"/>
                <a:ext cx="713232" cy="713206"/>
              </a:xfrm>
              <a:prstGeom prst="ellipse">
                <a:avLst/>
              </a:prstGeom>
              <a:solidFill>
                <a:srgbClr val="FFFF00"/>
              </a:solidFill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400"/>
              </a:p>
            </p:txBody>
          </p:sp>
          <p:grpSp>
            <p:nvGrpSpPr>
              <p:cNvPr id="240" name="Agrupar 50">
                <a:extLst>
                  <a:ext uri="{FF2B5EF4-FFF2-40B4-BE49-F238E27FC236}">
                    <a16:creationId xmlns:a16="http://schemas.microsoft.com/office/drawing/2014/main" id="{6F40170D-0A85-0A45-9AE1-1EDF1C23C763}"/>
                  </a:ext>
                </a:extLst>
              </p:cNvPr>
              <p:cNvGrpSpPr/>
              <p:nvPr/>
            </p:nvGrpSpPr>
            <p:grpSpPr>
              <a:xfrm>
                <a:off x="640043" y="3154486"/>
                <a:ext cx="473632" cy="331761"/>
                <a:chOff x="870606" y="4709671"/>
                <a:chExt cx="473632" cy="331761"/>
              </a:xfrm>
            </p:grpSpPr>
            <p:sp>
              <p:nvSpPr>
                <p:cNvPr id="241" name="Arco 25">
                  <a:extLst>
                    <a:ext uri="{FF2B5EF4-FFF2-40B4-BE49-F238E27FC236}">
                      <a16:creationId xmlns:a16="http://schemas.microsoft.com/office/drawing/2014/main" id="{E7E186EC-AEF8-0147-92D4-7F1C0466A0EB}"/>
                    </a:ext>
                  </a:extLst>
                </p:cNvPr>
                <p:cNvSpPr/>
                <p:nvPr/>
              </p:nvSpPr>
              <p:spPr>
                <a:xfrm rot="10800000" flipV="1">
                  <a:off x="870606" y="4773149"/>
                  <a:ext cx="224651" cy="268283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  <p:sp>
              <p:nvSpPr>
                <p:cNvPr id="242" name="Arco 26">
                  <a:extLst>
                    <a:ext uri="{FF2B5EF4-FFF2-40B4-BE49-F238E27FC236}">
                      <a16:creationId xmlns:a16="http://schemas.microsoft.com/office/drawing/2014/main" id="{5367352B-D737-2041-96A6-FCA3468F820A}"/>
                    </a:ext>
                  </a:extLst>
                </p:cNvPr>
                <p:cNvSpPr/>
                <p:nvPr/>
              </p:nvSpPr>
              <p:spPr>
                <a:xfrm flipV="1">
                  <a:off x="1095269" y="4709671"/>
                  <a:ext cx="248969" cy="331757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</p:grpSp>
        </p:grpSp>
        <p:cxnSp>
          <p:nvCxnSpPr>
            <p:cNvPr id="238" name="Conector recto 38">
              <a:extLst>
                <a:ext uri="{FF2B5EF4-FFF2-40B4-BE49-F238E27FC236}">
                  <a16:creationId xmlns:a16="http://schemas.microsoft.com/office/drawing/2014/main" id="{9FFF98FF-963E-D04D-A7A3-C36BC8DA86BA}"/>
                </a:ext>
              </a:extLst>
            </p:cNvPr>
            <p:cNvCxnSpPr>
              <a:cxnSpLocks/>
              <a:stCxn id="239" idx="6"/>
            </p:cNvCxnSpPr>
            <p:nvPr/>
          </p:nvCxnSpPr>
          <p:spPr>
            <a:xfrm>
              <a:off x="3282640" y="1079484"/>
              <a:ext cx="187395" cy="0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3" name="CuadroTexto 217">
            <a:extLst>
              <a:ext uri="{FF2B5EF4-FFF2-40B4-BE49-F238E27FC236}">
                <a16:creationId xmlns:a16="http://schemas.microsoft.com/office/drawing/2014/main" id="{03D2BF89-D38E-F740-8DDC-58622C4434BA}"/>
              </a:ext>
            </a:extLst>
          </p:cNvPr>
          <p:cNvSpPr txBox="1"/>
          <p:nvPr/>
        </p:nvSpPr>
        <p:spPr>
          <a:xfrm>
            <a:off x="4861002" y="3522895"/>
            <a:ext cx="778814" cy="543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</a:t>
            </a:r>
            <a:r>
              <a:rPr lang="en-US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b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Fault </a:t>
            </a:r>
            <a:r>
              <a:rPr lang="en-US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  <a:p>
            <a:pPr algn="ctr"/>
            <a:endParaRPr lang="en-US" sz="1050" b="1" i="1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6ADF570-C231-5445-8A86-EAFC006EB8D9}"/>
              </a:ext>
            </a:extLst>
          </p:cNvPr>
          <p:cNvGrpSpPr/>
          <p:nvPr/>
        </p:nvGrpSpPr>
        <p:grpSpPr>
          <a:xfrm>
            <a:off x="-39513" y="3216071"/>
            <a:ext cx="3857623" cy="276578"/>
            <a:chOff x="2408335" y="4590969"/>
            <a:chExt cx="3857623" cy="276578"/>
          </a:xfrm>
        </p:grpSpPr>
        <p:sp>
          <p:nvSpPr>
            <p:cNvPr id="168" name="CuadroTexto 217">
              <a:extLst>
                <a:ext uri="{FF2B5EF4-FFF2-40B4-BE49-F238E27FC236}">
                  <a16:creationId xmlns:a16="http://schemas.microsoft.com/office/drawing/2014/main" id="{BC9FAA0D-4559-424C-AEAE-6E6ADC43A250}"/>
                </a:ext>
              </a:extLst>
            </p:cNvPr>
            <p:cNvSpPr txBox="1"/>
            <p:nvPr/>
          </p:nvSpPr>
          <p:spPr>
            <a:xfrm>
              <a:off x="5035720" y="4590969"/>
              <a:ext cx="41407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  <a:endParaRPr lang="en-US" sz="105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4" name="CuadroTexto 364">
              <a:extLst>
                <a:ext uri="{FF2B5EF4-FFF2-40B4-BE49-F238E27FC236}">
                  <a16:creationId xmlns:a16="http://schemas.microsoft.com/office/drawing/2014/main" id="{CE63EA0D-98DF-844B-8094-58B059D1200F}"/>
                </a:ext>
              </a:extLst>
            </p:cNvPr>
            <p:cNvSpPr txBox="1"/>
            <p:nvPr/>
          </p:nvSpPr>
          <p:spPr>
            <a:xfrm>
              <a:off x="2408335" y="4605937"/>
              <a:ext cx="385762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CMU Serif Roman"/>
                  <a:cs typeface="CMU Serif Roman"/>
                </a:rPr>
                <a:t>Second Period (transient):  t </a:t>
              </a:r>
              <a:r>
                <a:rPr lang="en-US" sz="1100" dirty="0">
                  <a:latin typeface="Symbol" charset="2"/>
                  <a:cs typeface="Symbol" charset="2"/>
                </a:rPr>
                <a:t>    </a:t>
              </a:r>
              <a:r>
                <a:rPr lang="en-US" sz="1100" dirty="0">
                  <a:latin typeface="CMU Serif Roman"/>
                  <a:cs typeface="CMU Serif Roman"/>
                </a:rPr>
                <a:t>[</a:t>
              </a:r>
              <a:r>
                <a:rPr lang="en-US" sz="1100" dirty="0" err="1">
                  <a:latin typeface="CMU Serif Roman"/>
                  <a:cs typeface="CMU Serif Roman"/>
                </a:rPr>
                <a:t>T</a:t>
              </a:r>
              <a:r>
                <a:rPr lang="en-US" sz="1100" baseline="-25000" dirty="0" err="1">
                  <a:latin typeface="CMU Serif Roman"/>
                  <a:cs typeface="CMU Serif Roman"/>
                </a:rPr>
                <a:t>qkh</a:t>
              </a:r>
              <a:r>
                <a:rPr lang="en-US" sz="1100" dirty="0">
                  <a:latin typeface="CMU Serif Roman"/>
                  <a:cs typeface="CMU Serif Roman"/>
                </a:rPr>
                <a:t>, </a:t>
              </a:r>
              <a:r>
                <a:rPr lang="en-US" sz="1100" dirty="0" err="1">
                  <a:latin typeface="CMU Serif Roman"/>
                  <a:cs typeface="CMU Serif Roman"/>
                </a:rPr>
                <a:t>T</a:t>
              </a:r>
              <a:r>
                <a:rPr lang="en-US" sz="1100" baseline="-25000" dirty="0" err="1">
                  <a:latin typeface="CMU Serif Roman"/>
                  <a:cs typeface="CMU Serif Roman"/>
                </a:rPr>
                <a:t>ikh</a:t>
              </a:r>
              <a:r>
                <a:rPr lang="en-US" sz="1100" dirty="0">
                  <a:latin typeface="CMU Serif Roman"/>
                  <a:cs typeface="CMU Serif Roman"/>
                </a:rPr>
                <a:t> or  </a:t>
              </a:r>
              <a:r>
                <a:rPr lang="en-US" sz="1100" dirty="0" err="1">
                  <a:latin typeface="CMU Serif Roman"/>
                  <a:cs typeface="CMU Serif Roman"/>
                </a:rPr>
                <a:t>T</a:t>
              </a:r>
              <a:r>
                <a:rPr lang="en-US" sz="1100" baseline="-25000" dirty="0" err="1">
                  <a:latin typeface="CMU Serif Roman"/>
                  <a:cs typeface="CMU Serif Roman"/>
                </a:rPr>
                <a:t>jkh</a:t>
              </a:r>
              <a:r>
                <a:rPr lang="en-US" sz="1100" dirty="0">
                  <a:latin typeface="CMU Serif Roman"/>
                  <a:cs typeface="CMU Serif Roman"/>
                </a:rPr>
                <a:t>]</a:t>
              </a:r>
            </a:p>
          </p:txBody>
        </p:sp>
        <p:graphicFrame>
          <p:nvGraphicFramePr>
            <p:cNvPr id="245" name="Objeto 351">
              <a:extLst>
                <a:ext uri="{FF2B5EF4-FFF2-40B4-BE49-F238E27FC236}">
                  <a16:creationId xmlns:a16="http://schemas.microsoft.com/office/drawing/2014/main" id="{7E3CD0C8-C693-F548-A044-F69508DA6C9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95211" y="4683494"/>
            <a:ext cx="115535" cy="1155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76" name="Ecuación" r:id="rId8" imgW="152400" imgH="152400" progId="Equation.3">
                    <p:embed/>
                  </p:oleObj>
                </mc:Choice>
                <mc:Fallback>
                  <p:oleObj name="Ecuación" r:id="rId8" imgW="152400" imgH="152400" progId="Equation.3">
                    <p:embed/>
                    <p:pic>
                      <p:nvPicPr>
                        <p:cNvPr id="245" name="Objeto 351">
                          <a:extLst>
                            <a:ext uri="{FF2B5EF4-FFF2-40B4-BE49-F238E27FC236}">
                              <a16:creationId xmlns:a16="http://schemas.microsoft.com/office/drawing/2014/main" id="{7E3CD0C8-C693-F548-A044-F69508DA6C94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4595211" y="4683494"/>
                          <a:ext cx="115535" cy="11553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" name="CuadroTexto 217">
              <a:extLst>
                <a:ext uri="{FF2B5EF4-FFF2-40B4-BE49-F238E27FC236}">
                  <a16:creationId xmlns:a16="http://schemas.microsoft.com/office/drawing/2014/main" id="{C07C41C3-3EDC-474B-86CF-4584DE730E40}"/>
                </a:ext>
              </a:extLst>
            </p:cNvPr>
            <p:cNvSpPr txBox="1"/>
            <p:nvPr/>
          </p:nvSpPr>
          <p:spPr>
            <a:xfrm>
              <a:off x="5530190" y="4592811"/>
              <a:ext cx="41407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  <a:endParaRPr lang="en-US" sz="105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7" name="Grupo 73">
            <a:extLst>
              <a:ext uri="{FF2B5EF4-FFF2-40B4-BE49-F238E27FC236}">
                <a16:creationId xmlns:a16="http://schemas.microsoft.com/office/drawing/2014/main" id="{7C99B2DA-981F-F241-8F7D-8C2650ABAB43}"/>
              </a:ext>
            </a:extLst>
          </p:cNvPr>
          <p:cNvGrpSpPr/>
          <p:nvPr/>
        </p:nvGrpSpPr>
        <p:grpSpPr>
          <a:xfrm>
            <a:off x="3372741" y="3998980"/>
            <a:ext cx="363420" cy="172118"/>
            <a:chOff x="3106615" y="993425"/>
            <a:chExt cx="363420" cy="172118"/>
          </a:xfrm>
        </p:grpSpPr>
        <p:grpSp>
          <p:nvGrpSpPr>
            <p:cNvPr id="252" name="Agrupar 51">
              <a:extLst>
                <a:ext uri="{FF2B5EF4-FFF2-40B4-BE49-F238E27FC236}">
                  <a16:creationId xmlns:a16="http://schemas.microsoft.com/office/drawing/2014/main" id="{73F1CD55-D423-824F-876D-D45E940184CC}"/>
                </a:ext>
              </a:extLst>
            </p:cNvPr>
            <p:cNvGrpSpPr/>
            <p:nvPr/>
          </p:nvGrpSpPr>
          <p:grpSpPr>
            <a:xfrm>
              <a:off x="3106615" y="993425"/>
              <a:ext cx="176025" cy="172118"/>
              <a:chOff x="513989" y="2970944"/>
              <a:chExt cx="713232" cy="713206"/>
            </a:xfrm>
          </p:grpSpPr>
          <p:sp>
            <p:nvSpPr>
              <p:cNvPr id="254" name="Elipse 24">
                <a:extLst>
                  <a:ext uri="{FF2B5EF4-FFF2-40B4-BE49-F238E27FC236}">
                    <a16:creationId xmlns:a16="http://schemas.microsoft.com/office/drawing/2014/main" id="{B94609F7-5AE8-A644-80C9-D82727508110}"/>
                  </a:ext>
                </a:extLst>
              </p:cNvPr>
              <p:cNvSpPr/>
              <p:nvPr/>
            </p:nvSpPr>
            <p:spPr>
              <a:xfrm>
                <a:off x="513989" y="2970944"/>
                <a:ext cx="713232" cy="713206"/>
              </a:xfrm>
              <a:prstGeom prst="ellipse">
                <a:avLst/>
              </a:prstGeom>
              <a:solidFill>
                <a:srgbClr val="FFFF00"/>
              </a:solidFill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400"/>
              </a:p>
            </p:txBody>
          </p:sp>
          <p:grpSp>
            <p:nvGrpSpPr>
              <p:cNvPr id="255" name="Agrupar 50">
                <a:extLst>
                  <a:ext uri="{FF2B5EF4-FFF2-40B4-BE49-F238E27FC236}">
                    <a16:creationId xmlns:a16="http://schemas.microsoft.com/office/drawing/2014/main" id="{B1E0DD36-D848-D841-ACCA-D5CC915A4940}"/>
                  </a:ext>
                </a:extLst>
              </p:cNvPr>
              <p:cNvGrpSpPr/>
              <p:nvPr/>
            </p:nvGrpSpPr>
            <p:grpSpPr>
              <a:xfrm>
                <a:off x="640043" y="3154486"/>
                <a:ext cx="473632" cy="331761"/>
                <a:chOff x="870606" y="4709671"/>
                <a:chExt cx="473632" cy="331761"/>
              </a:xfrm>
            </p:grpSpPr>
            <p:sp>
              <p:nvSpPr>
                <p:cNvPr id="256" name="Arco 25">
                  <a:extLst>
                    <a:ext uri="{FF2B5EF4-FFF2-40B4-BE49-F238E27FC236}">
                      <a16:creationId xmlns:a16="http://schemas.microsoft.com/office/drawing/2014/main" id="{DC44AD1C-369E-0F4F-BB2E-8C69A9C4C94D}"/>
                    </a:ext>
                  </a:extLst>
                </p:cNvPr>
                <p:cNvSpPr/>
                <p:nvPr/>
              </p:nvSpPr>
              <p:spPr>
                <a:xfrm rot="10800000" flipV="1">
                  <a:off x="870606" y="4773149"/>
                  <a:ext cx="224651" cy="268283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  <p:sp>
              <p:nvSpPr>
                <p:cNvPr id="257" name="Arco 26">
                  <a:extLst>
                    <a:ext uri="{FF2B5EF4-FFF2-40B4-BE49-F238E27FC236}">
                      <a16:creationId xmlns:a16="http://schemas.microsoft.com/office/drawing/2014/main" id="{3AF600BE-68C3-7E4D-A11B-FA45793C0A5E}"/>
                    </a:ext>
                  </a:extLst>
                </p:cNvPr>
                <p:cNvSpPr/>
                <p:nvPr/>
              </p:nvSpPr>
              <p:spPr>
                <a:xfrm flipV="1">
                  <a:off x="1095269" y="4709671"/>
                  <a:ext cx="248969" cy="331757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</p:grpSp>
        </p:grpSp>
        <p:cxnSp>
          <p:nvCxnSpPr>
            <p:cNvPr id="253" name="Conector recto 38">
              <a:extLst>
                <a:ext uri="{FF2B5EF4-FFF2-40B4-BE49-F238E27FC236}">
                  <a16:creationId xmlns:a16="http://schemas.microsoft.com/office/drawing/2014/main" id="{2B3BC098-118E-4841-A385-7E2E181F08D2}"/>
                </a:ext>
              </a:extLst>
            </p:cNvPr>
            <p:cNvCxnSpPr>
              <a:cxnSpLocks/>
              <a:stCxn id="254" idx="6"/>
            </p:cNvCxnSpPr>
            <p:nvPr/>
          </p:nvCxnSpPr>
          <p:spPr>
            <a:xfrm>
              <a:off x="3282640" y="1079484"/>
              <a:ext cx="187395" cy="0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5" name="Grupo 310">
            <a:extLst>
              <a:ext uri="{FF2B5EF4-FFF2-40B4-BE49-F238E27FC236}">
                <a16:creationId xmlns:a16="http://schemas.microsoft.com/office/drawing/2014/main" id="{AF41658B-607B-6341-BC04-43FE7DC864CE}"/>
              </a:ext>
            </a:extLst>
          </p:cNvPr>
          <p:cNvGrpSpPr/>
          <p:nvPr/>
        </p:nvGrpSpPr>
        <p:grpSpPr>
          <a:xfrm rot="10800000">
            <a:off x="6848664" y="3911700"/>
            <a:ext cx="363420" cy="172118"/>
            <a:chOff x="3106615" y="993425"/>
            <a:chExt cx="363420" cy="172118"/>
          </a:xfrm>
        </p:grpSpPr>
        <p:grpSp>
          <p:nvGrpSpPr>
            <p:cNvPr id="266" name="Agrupar 51">
              <a:extLst>
                <a:ext uri="{FF2B5EF4-FFF2-40B4-BE49-F238E27FC236}">
                  <a16:creationId xmlns:a16="http://schemas.microsoft.com/office/drawing/2014/main" id="{C82EAD58-FA61-6C4C-9A97-CD85E7562C51}"/>
                </a:ext>
              </a:extLst>
            </p:cNvPr>
            <p:cNvGrpSpPr/>
            <p:nvPr/>
          </p:nvGrpSpPr>
          <p:grpSpPr>
            <a:xfrm>
              <a:off x="3106615" y="993425"/>
              <a:ext cx="176025" cy="172118"/>
              <a:chOff x="513989" y="2970944"/>
              <a:chExt cx="713232" cy="713206"/>
            </a:xfrm>
          </p:grpSpPr>
          <p:sp>
            <p:nvSpPr>
              <p:cNvPr id="269" name="Elipse 24">
                <a:extLst>
                  <a:ext uri="{FF2B5EF4-FFF2-40B4-BE49-F238E27FC236}">
                    <a16:creationId xmlns:a16="http://schemas.microsoft.com/office/drawing/2014/main" id="{BAFEA8EC-D324-404B-A199-37AC47B3F2F7}"/>
                  </a:ext>
                </a:extLst>
              </p:cNvPr>
              <p:cNvSpPr/>
              <p:nvPr/>
            </p:nvSpPr>
            <p:spPr>
              <a:xfrm>
                <a:off x="513989" y="2970944"/>
                <a:ext cx="713232" cy="713206"/>
              </a:xfrm>
              <a:prstGeom prst="ellipse">
                <a:avLst/>
              </a:prstGeom>
              <a:solidFill>
                <a:srgbClr val="FFFF00"/>
              </a:solidFill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400"/>
              </a:p>
            </p:txBody>
          </p:sp>
          <p:grpSp>
            <p:nvGrpSpPr>
              <p:cNvPr id="270" name="Agrupar 50">
                <a:extLst>
                  <a:ext uri="{FF2B5EF4-FFF2-40B4-BE49-F238E27FC236}">
                    <a16:creationId xmlns:a16="http://schemas.microsoft.com/office/drawing/2014/main" id="{43653AE1-9280-A342-864F-927A348A9596}"/>
                  </a:ext>
                </a:extLst>
              </p:cNvPr>
              <p:cNvGrpSpPr/>
              <p:nvPr/>
            </p:nvGrpSpPr>
            <p:grpSpPr>
              <a:xfrm>
                <a:off x="640043" y="3154486"/>
                <a:ext cx="473632" cy="331761"/>
                <a:chOff x="870606" y="4709671"/>
                <a:chExt cx="473632" cy="331761"/>
              </a:xfrm>
            </p:grpSpPr>
            <p:sp>
              <p:nvSpPr>
                <p:cNvPr id="271" name="Arco 25">
                  <a:extLst>
                    <a:ext uri="{FF2B5EF4-FFF2-40B4-BE49-F238E27FC236}">
                      <a16:creationId xmlns:a16="http://schemas.microsoft.com/office/drawing/2014/main" id="{3F38A906-C444-9844-AFD7-07583E3EFA14}"/>
                    </a:ext>
                  </a:extLst>
                </p:cNvPr>
                <p:cNvSpPr/>
                <p:nvPr/>
              </p:nvSpPr>
              <p:spPr>
                <a:xfrm rot="10800000" flipV="1">
                  <a:off x="870606" y="4773149"/>
                  <a:ext cx="224651" cy="268283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  <p:sp>
              <p:nvSpPr>
                <p:cNvPr id="276" name="Arco 26">
                  <a:extLst>
                    <a:ext uri="{FF2B5EF4-FFF2-40B4-BE49-F238E27FC236}">
                      <a16:creationId xmlns:a16="http://schemas.microsoft.com/office/drawing/2014/main" id="{68C14A74-18C3-624F-8712-B1665D27A820}"/>
                    </a:ext>
                  </a:extLst>
                </p:cNvPr>
                <p:cNvSpPr/>
                <p:nvPr/>
              </p:nvSpPr>
              <p:spPr>
                <a:xfrm flipV="1">
                  <a:off x="1095269" y="4709671"/>
                  <a:ext cx="248969" cy="331757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</p:grpSp>
        </p:grpSp>
        <p:cxnSp>
          <p:nvCxnSpPr>
            <p:cNvPr id="267" name="Conector recto 38">
              <a:extLst>
                <a:ext uri="{FF2B5EF4-FFF2-40B4-BE49-F238E27FC236}">
                  <a16:creationId xmlns:a16="http://schemas.microsoft.com/office/drawing/2014/main" id="{2FA87263-F7E8-8D40-915D-3D19FAAD2B72}"/>
                </a:ext>
              </a:extLst>
            </p:cNvPr>
            <p:cNvCxnSpPr>
              <a:cxnSpLocks/>
              <a:stCxn id="269" idx="6"/>
            </p:cNvCxnSpPr>
            <p:nvPr/>
          </p:nvCxnSpPr>
          <p:spPr>
            <a:xfrm>
              <a:off x="3282640" y="1079484"/>
              <a:ext cx="187395" cy="0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7" name="CuadroTexto 364">
            <a:extLst>
              <a:ext uri="{FF2B5EF4-FFF2-40B4-BE49-F238E27FC236}">
                <a16:creationId xmlns:a16="http://schemas.microsoft.com/office/drawing/2014/main" id="{790D13A7-BF44-E14F-8B0B-3ABEB970FD54}"/>
              </a:ext>
            </a:extLst>
          </p:cNvPr>
          <p:cNvSpPr txBox="1"/>
          <p:nvPr/>
        </p:nvSpPr>
        <p:spPr>
          <a:xfrm>
            <a:off x="3629433" y="4161805"/>
            <a:ext cx="9477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I’</a:t>
            </a:r>
            <a:r>
              <a:rPr lang="en-US" sz="1100" baseline="-25000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jkh</a:t>
            </a:r>
            <a:r>
              <a:rPr lang="en-US" sz="1100" baseline="-25000" dirty="0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 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&lt;</a:t>
            </a:r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P</a:t>
            </a:r>
            <a:r>
              <a:rPr lang="en-US" sz="1100" baseline="-25000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j</a:t>
            </a:r>
            <a:endParaRPr lang="en-US" sz="1100" baseline="-25000" dirty="0">
              <a:solidFill>
                <a:schemeClr val="accent2">
                  <a:lumMod val="75000"/>
                </a:schemeClr>
              </a:solidFill>
              <a:latin typeface="CMU Serif Roman"/>
              <a:cs typeface="CMU Serif Roman"/>
            </a:endParaRP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3ABAFEC0-61CC-AA42-8133-1B56E863A31C}"/>
              </a:ext>
            </a:extLst>
          </p:cNvPr>
          <p:cNvCxnSpPr/>
          <p:nvPr/>
        </p:nvCxnSpPr>
        <p:spPr>
          <a:xfrm flipH="1">
            <a:off x="3101562" y="3532523"/>
            <a:ext cx="934979" cy="2845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3F8E5836-DFE4-2245-A33D-87FF17505615}"/>
              </a:ext>
            </a:extLst>
          </p:cNvPr>
          <p:cNvSpPr txBox="1"/>
          <p:nvPr/>
        </p:nvSpPr>
        <p:spPr>
          <a:xfrm>
            <a:off x="2146025" y="3698897"/>
            <a:ext cx="1122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  <a:p>
            <a:r>
              <a:rPr lang="en-US" dirty="0"/>
              <a:t>sensitivity</a:t>
            </a:r>
          </a:p>
        </p:txBody>
      </p:sp>
    </p:spTree>
    <p:extLst>
      <p:ext uri="{BB962C8B-B14F-4D97-AF65-F5344CB8AC3E}">
        <p14:creationId xmlns:p14="http://schemas.microsoft.com/office/powerpoint/2010/main" val="265606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Arco 180">
            <a:extLst>
              <a:ext uri="{FF2B5EF4-FFF2-40B4-BE49-F238E27FC236}">
                <a16:creationId xmlns:a16="http://schemas.microsoft.com/office/drawing/2014/main" id="{51814B98-1147-5C45-8481-B24D17B8EF49}"/>
              </a:ext>
            </a:extLst>
          </p:cNvPr>
          <p:cNvSpPr/>
          <p:nvPr/>
        </p:nvSpPr>
        <p:spPr>
          <a:xfrm flipV="1">
            <a:off x="4352789" y="2959156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605" name="Arco 181">
            <a:extLst>
              <a:ext uri="{FF2B5EF4-FFF2-40B4-BE49-F238E27FC236}">
                <a16:creationId xmlns:a16="http://schemas.microsoft.com/office/drawing/2014/main" id="{E944D924-5B99-C443-B59C-F99A33BB2572}"/>
              </a:ext>
            </a:extLst>
          </p:cNvPr>
          <p:cNvSpPr/>
          <p:nvPr/>
        </p:nvSpPr>
        <p:spPr>
          <a:xfrm flipV="1">
            <a:off x="4310241" y="2959155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606" name="Arco 184">
            <a:extLst>
              <a:ext uri="{FF2B5EF4-FFF2-40B4-BE49-F238E27FC236}">
                <a16:creationId xmlns:a16="http://schemas.microsoft.com/office/drawing/2014/main" id="{ABA06770-EBA7-B84E-A6CB-D4DD4E78F854}"/>
              </a:ext>
            </a:extLst>
          </p:cNvPr>
          <p:cNvSpPr/>
          <p:nvPr/>
        </p:nvSpPr>
        <p:spPr>
          <a:xfrm flipV="1">
            <a:off x="4267694" y="2959154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607" name="Arco 161">
            <a:extLst>
              <a:ext uri="{FF2B5EF4-FFF2-40B4-BE49-F238E27FC236}">
                <a16:creationId xmlns:a16="http://schemas.microsoft.com/office/drawing/2014/main" id="{FC9132A6-8434-6E48-B5CF-D561A35C3E6B}"/>
              </a:ext>
            </a:extLst>
          </p:cNvPr>
          <p:cNvSpPr/>
          <p:nvPr/>
        </p:nvSpPr>
        <p:spPr>
          <a:xfrm flipV="1">
            <a:off x="5628671" y="2962056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608" name="Arco 163">
            <a:extLst>
              <a:ext uri="{FF2B5EF4-FFF2-40B4-BE49-F238E27FC236}">
                <a16:creationId xmlns:a16="http://schemas.microsoft.com/office/drawing/2014/main" id="{9D53CAD1-BC6D-D54B-9976-5D20E6179E1C}"/>
              </a:ext>
            </a:extLst>
          </p:cNvPr>
          <p:cNvSpPr/>
          <p:nvPr/>
        </p:nvSpPr>
        <p:spPr>
          <a:xfrm flipV="1">
            <a:off x="5586123" y="2962055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609" name="Arco 169">
            <a:extLst>
              <a:ext uri="{FF2B5EF4-FFF2-40B4-BE49-F238E27FC236}">
                <a16:creationId xmlns:a16="http://schemas.microsoft.com/office/drawing/2014/main" id="{FE9B6137-22AB-D746-9333-969D3B7CC10C}"/>
              </a:ext>
            </a:extLst>
          </p:cNvPr>
          <p:cNvSpPr/>
          <p:nvPr/>
        </p:nvSpPr>
        <p:spPr>
          <a:xfrm flipV="1">
            <a:off x="5543576" y="2962054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cxnSp>
        <p:nvCxnSpPr>
          <p:cNvPr id="610" name="Conector recto 145">
            <a:extLst>
              <a:ext uri="{FF2B5EF4-FFF2-40B4-BE49-F238E27FC236}">
                <a16:creationId xmlns:a16="http://schemas.microsoft.com/office/drawing/2014/main" id="{9BAE5E65-74B0-534F-8561-D162F6C595E0}"/>
              </a:ext>
            </a:extLst>
          </p:cNvPr>
          <p:cNvCxnSpPr>
            <a:cxnSpLocks/>
            <a:stCxn id="294" idx="1"/>
            <a:endCxn id="279" idx="3"/>
          </p:cNvCxnSpPr>
          <p:nvPr/>
        </p:nvCxnSpPr>
        <p:spPr>
          <a:xfrm flipH="1">
            <a:off x="3477477" y="3248630"/>
            <a:ext cx="3030416" cy="6941"/>
          </a:xfrm>
          <a:prstGeom prst="line">
            <a:avLst/>
          </a:prstGeom>
          <a:ln w="63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1" name="Rectángulo 146">
            <a:extLst>
              <a:ext uri="{FF2B5EF4-FFF2-40B4-BE49-F238E27FC236}">
                <a16:creationId xmlns:a16="http://schemas.microsoft.com/office/drawing/2014/main" id="{F2737D8C-2AFD-E44F-B96A-352DFC9D8BB7}"/>
              </a:ext>
            </a:extLst>
          </p:cNvPr>
          <p:cNvSpPr/>
          <p:nvPr/>
        </p:nvSpPr>
        <p:spPr>
          <a:xfrm rot="5400000">
            <a:off x="5364995" y="3179998"/>
            <a:ext cx="124994" cy="11070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612" name="Rectángulo 149">
            <a:extLst>
              <a:ext uri="{FF2B5EF4-FFF2-40B4-BE49-F238E27FC236}">
                <a16:creationId xmlns:a16="http://schemas.microsoft.com/office/drawing/2014/main" id="{605E75ED-2FED-B746-AB90-CEFEF69228B8}"/>
              </a:ext>
            </a:extLst>
          </p:cNvPr>
          <p:cNvSpPr/>
          <p:nvPr/>
        </p:nvSpPr>
        <p:spPr>
          <a:xfrm rot="5400000">
            <a:off x="4460633" y="3189752"/>
            <a:ext cx="124994" cy="110707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613" name="Elipse 158">
            <a:extLst>
              <a:ext uri="{FF2B5EF4-FFF2-40B4-BE49-F238E27FC236}">
                <a16:creationId xmlns:a16="http://schemas.microsoft.com/office/drawing/2014/main" id="{EED8237F-F015-9F41-AC8A-306D8BED7BB0}"/>
              </a:ext>
            </a:extLst>
          </p:cNvPr>
          <p:cNvSpPr/>
          <p:nvPr/>
        </p:nvSpPr>
        <p:spPr>
          <a:xfrm rot="10800000">
            <a:off x="4146974" y="2711890"/>
            <a:ext cx="241439" cy="25324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/>
          </a:p>
        </p:txBody>
      </p:sp>
      <p:cxnSp>
        <p:nvCxnSpPr>
          <p:cNvPr id="614" name="Conector recto 159">
            <a:extLst>
              <a:ext uri="{FF2B5EF4-FFF2-40B4-BE49-F238E27FC236}">
                <a16:creationId xmlns:a16="http://schemas.microsoft.com/office/drawing/2014/main" id="{D374536D-8780-044A-A1FB-4373EFC5F905}"/>
              </a:ext>
            </a:extLst>
          </p:cNvPr>
          <p:cNvCxnSpPr>
            <a:cxnSpLocks/>
            <a:stCxn id="606" idx="0"/>
          </p:cNvCxnSpPr>
          <p:nvPr/>
        </p:nvCxnSpPr>
        <p:spPr>
          <a:xfrm flipV="1">
            <a:off x="4267694" y="2959156"/>
            <a:ext cx="0" cy="171785"/>
          </a:xfrm>
          <a:prstGeom prst="line">
            <a:avLst/>
          </a:prstGeom>
          <a:ln w="127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5" name="CuadroTexto 160">
            <a:extLst>
              <a:ext uri="{FF2B5EF4-FFF2-40B4-BE49-F238E27FC236}">
                <a16:creationId xmlns:a16="http://schemas.microsoft.com/office/drawing/2014/main" id="{7CC17FCE-380E-4D42-85C5-28720E8D7110}"/>
              </a:ext>
            </a:extLst>
          </p:cNvPr>
          <p:cNvSpPr txBox="1"/>
          <p:nvPr/>
        </p:nvSpPr>
        <p:spPr>
          <a:xfrm>
            <a:off x="4105724" y="2677478"/>
            <a:ext cx="318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>
                <a:latin typeface="CMU Serif Upright Italic Uprigh" panose="02000603000000000000" pitchFamily="2" charset="0"/>
                <a:ea typeface="CMU Serif Upright Italic Uprigh" panose="02000603000000000000" pitchFamily="2" charset="0"/>
                <a:cs typeface="CMU Serif Upright Italic Uprigh" panose="02000603000000000000" pitchFamily="2" charset="0"/>
              </a:rPr>
              <a:t>i</a:t>
            </a:r>
            <a:endParaRPr lang="en-US" sz="1400" b="1" dirty="0">
              <a:latin typeface="CMU Serif Upright Italic Uprigh" panose="02000603000000000000" pitchFamily="2" charset="0"/>
              <a:ea typeface="CMU Serif Upright Italic Uprigh" panose="02000603000000000000" pitchFamily="2" charset="0"/>
              <a:cs typeface="CMU Serif Upright Italic Uprigh" panose="02000603000000000000" pitchFamily="2" charset="0"/>
            </a:endParaRPr>
          </a:p>
        </p:txBody>
      </p:sp>
      <p:sp>
        <p:nvSpPr>
          <p:cNvPr id="616" name="Elipse 155">
            <a:extLst>
              <a:ext uri="{FF2B5EF4-FFF2-40B4-BE49-F238E27FC236}">
                <a16:creationId xmlns:a16="http://schemas.microsoft.com/office/drawing/2014/main" id="{B4602223-8D72-4048-AD16-E51BB2EC44C2}"/>
              </a:ext>
            </a:extLst>
          </p:cNvPr>
          <p:cNvSpPr/>
          <p:nvPr/>
        </p:nvSpPr>
        <p:spPr>
          <a:xfrm rot="10800000">
            <a:off x="5551473" y="2752528"/>
            <a:ext cx="241439" cy="25324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/>
          </a:p>
        </p:txBody>
      </p:sp>
      <p:cxnSp>
        <p:nvCxnSpPr>
          <p:cNvPr id="617" name="Conector recto 156">
            <a:extLst>
              <a:ext uri="{FF2B5EF4-FFF2-40B4-BE49-F238E27FC236}">
                <a16:creationId xmlns:a16="http://schemas.microsoft.com/office/drawing/2014/main" id="{B753F097-E746-C34C-B6B0-D2F672EBB6CC}"/>
              </a:ext>
            </a:extLst>
          </p:cNvPr>
          <p:cNvCxnSpPr/>
          <p:nvPr/>
        </p:nvCxnSpPr>
        <p:spPr>
          <a:xfrm flipV="1">
            <a:off x="5665369" y="2999794"/>
            <a:ext cx="0" cy="171785"/>
          </a:xfrm>
          <a:prstGeom prst="line">
            <a:avLst/>
          </a:prstGeom>
          <a:ln w="127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7" name="CuadroTexto 205">
            <a:extLst>
              <a:ext uri="{FF2B5EF4-FFF2-40B4-BE49-F238E27FC236}">
                <a16:creationId xmlns:a16="http://schemas.microsoft.com/office/drawing/2014/main" id="{AA709882-54FA-7645-916C-3CA507DC428C}"/>
              </a:ext>
            </a:extLst>
          </p:cNvPr>
          <p:cNvSpPr txBox="1"/>
          <p:nvPr/>
        </p:nvSpPr>
        <p:spPr>
          <a:xfrm>
            <a:off x="3291645" y="2384684"/>
            <a:ext cx="711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MU Serif Roman"/>
                <a:cs typeface="CMU Serif Roman"/>
              </a:rPr>
              <a:t>Backup </a:t>
            </a:r>
            <a:br>
              <a:rPr lang="en-US" sz="900" dirty="0">
                <a:latin typeface="CMU Serif Roman"/>
                <a:cs typeface="CMU Serif Roman"/>
              </a:rPr>
            </a:br>
            <a:r>
              <a:rPr lang="en-US" sz="900" dirty="0">
                <a:latin typeface="CMU Serif Roman"/>
                <a:cs typeface="CMU Serif Roman"/>
              </a:rPr>
              <a:t>Relay</a:t>
            </a:r>
            <a:r>
              <a:rPr lang="en-US" sz="900" i="1" dirty="0">
                <a:latin typeface="CMU Serif Roman"/>
                <a:cs typeface="CMU Serif Roman"/>
              </a:rPr>
              <a:t> C </a:t>
            </a:r>
            <a:endParaRPr lang="en-US" sz="900" i="1" baseline="-25000" dirty="0">
              <a:latin typeface="CMU Serif Roman"/>
              <a:cs typeface="CMU Serif Roman"/>
            </a:endParaRPr>
          </a:p>
        </p:txBody>
      </p:sp>
      <p:sp>
        <p:nvSpPr>
          <p:cNvPr id="640" name="CuadroTexto 339">
            <a:extLst>
              <a:ext uri="{FF2B5EF4-FFF2-40B4-BE49-F238E27FC236}">
                <a16:creationId xmlns:a16="http://schemas.microsoft.com/office/drawing/2014/main" id="{1C85EB32-D4CE-3643-BDF4-417A04C83FE4}"/>
              </a:ext>
            </a:extLst>
          </p:cNvPr>
          <p:cNvSpPr txBox="1"/>
          <p:nvPr/>
        </p:nvSpPr>
        <p:spPr>
          <a:xfrm>
            <a:off x="6089422" y="2399283"/>
            <a:ext cx="759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MU Serif Roman"/>
                <a:cs typeface="CMU Serif Roman"/>
              </a:rPr>
              <a:t>Backup </a:t>
            </a:r>
          </a:p>
          <a:p>
            <a:r>
              <a:rPr lang="en-US" sz="900" dirty="0">
                <a:latin typeface="CMU Serif Roman"/>
                <a:cs typeface="CMU Serif Roman"/>
              </a:rPr>
              <a:t>Relay </a:t>
            </a:r>
            <a:r>
              <a:rPr lang="en-US" sz="900" i="1" dirty="0">
                <a:latin typeface="CMU Serif Roman"/>
                <a:cs typeface="CMU Serif Roman"/>
              </a:rPr>
              <a:t>D</a:t>
            </a:r>
            <a:r>
              <a:rPr lang="en-US" sz="900" dirty="0">
                <a:latin typeface="CMU Serif Roman"/>
                <a:cs typeface="CMU Serif Roman"/>
              </a:rPr>
              <a:t>  </a:t>
            </a:r>
            <a:endParaRPr lang="en-US" sz="900" i="1" baseline="-25000" dirty="0">
              <a:latin typeface="CMU Serif Roman"/>
              <a:cs typeface="CMU Serif Roman"/>
            </a:endParaRPr>
          </a:p>
        </p:txBody>
      </p:sp>
      <p:sp>
        <p:nvSpPr>
          <p:cNvPr id="653" name="CuadroTexto 364">
            <a:extLst>
              <a:ext uri="{FF2B5EF4-FFF2-40B4-BE49-F238E27FC236}">
                <a16:creationId xmlns:a16="http://schemas.microsoft.com/office/drawing/2014/main" id="{3DA17A2E-D9F4-B34B-AD84-80A5771509C5}"/>
              </a:ext>
            </a:extLst>
          </p:cNvPr>
          <p:cNvSpPr txBox="1"/>
          <p:nvPr/>
        </p:nvSpPr>
        <p:spPr>
          <a:xfrm>
            <a:off x="3989708" y="2360265"/>
            <a:ext cx="1304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MU Serif Roman"/>
                <a:cs typeface="CMU Serif Roman"/>
              </a:rPr>
              <a:t>Primary              </a:t>
            </a:r>
          </a:p>
          <a:p>
            <a:r>
              <a:rPr lang="en-US" sz="900" dirty="0">
                <a:latin typeface="CMU Serif Roman"/>
                <a:cs typeface="CMU Serif Roman"/>
              </a:rPr>
              <a:t>Relay </a:t>
            </a:r>
            <a:r>
              <a:rPr lang="en-US" sz="900" i="1" dirty="0">
                <a:latin typeface="CMU Serif Roman"/>
                <a:cs typeface="CMU Serif Roman"/>
              </a:rPr>
              <a:t>A</a:t>
            </a:r>
            <a:endParaRPr lang="en-US" sz="1050" b="1" i="1" baseline="-25000" dirty="0">
              <a:solidFill>
                <a:srgbClr val="FF0000"/>
              </a:solidFill>
              <a:latin typeface="CMU Serif Roman"/>
              <a:cs typeface="CMU Serif Roman"/>
            </a:endParaRPr>
          </a:p>
        </p:txBody>
      </p:sp>
      <p:sp>
        <p:nvSpPr>
          <p:cNvPr id="655" name="CuadroTexto 364">
            <a:extLst>
              <a:ext uri="{FF2B5EF4-FFF2-40B4-BE49-F238E27FC236}">
                <a16:creationId xmlns:a16="http://schemas.microsoft.com/office/drawing/2014/main" id="{93E97299-70F7-3B4C-9692-FE1C84A8E849}"/>
              </a:ext>
            </a:extLst>
          </p:cNvPr>
          <p:cNvSpPr txBox="1"/>
          <p:nvPr/>
        </p:nvSpPr>
        <p:spPr>
          <a:xfrm>
            <a:off x="5394209" y="2403486"/>
            <a:ext cx="705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MU Serif Roman"/>
                <a:cs typeface="CMU Serif Roman"/>
              </a:rPr>
              <a:t>Primary              </a:t>
            </a:r>
          </a:p>
          <a:p>
            <a:r>
              <a:rPr lang="en-US" sz="900" dirty="0">
                <a:latin typeface="CMU Serif Roman"/>
                <a:cs typeface="CMU Serif Roman"/>
              </a:rPr>
              <a:t>Relay </a:t>
            </a:r>
            <a:r>
              <a:rPr lang="en-US" sz="900" i="1" dirty="0">
                <a:latin typeface="CMU Serif Roman"/>
                <a:cs typeface="CMU Serif Roman"/>
              </a:rPr>
              <a:t>B</a:t>
            </a:r>
            <a:endParaRPr lang="en-US" sz="1050" b="1" i="1" baseline="-25000" dirty="0">
              <a:solidFill>
                <a:srgbClr val="FF0000"/>
              </a:solidFill>
              <a:latin typeface="CMU Serif Roman"/>
              <a:cs typeface="CMU Serif Roman"/>
            </a:endParaRPr>
          </a:p>
        </p:txBody>
      </p:sp>
      <p:grpSp>
        <p:nvGrpSpPr>
          <p:cNvPr id="74" name="Grupo 73">
            <a:extLst>
              <a:ext uri="{FF2B5EF4-FFF2-40B4-BE49-F238E27FC236}">
                <a16:creationId xmlns:a16="http://schemas.microsoft.com/office/drawing/2014/main" id="{BC423973-EB1B-4B91-B353-65DB48FE943A}"/>
              </a:ext>
            </a:extLst>
          </p:cNvPr>
          <p:cNvGrpSpPr/>
          <p:nvPr/>
        </p:nvGrpSpPr>
        <p:grpSpPr>
          <a:xfrm>
            <a:off x="3813683" y="2956758"/>
            <a:ext cx="363420" cy="172118"/>
            <a:chOff x="3106615" y="993425"/>
            <a:chExt cx="363420" cy="172118"/>
          </a:xfrm>
        </p:grpSpPr>
        <p:grpSp>
          <p:nvGrpSpPr>
            <p:cNvPr id="659" name="Agrupar 51">
              <a:extLst>
                <a:ext uri="{FF2B5EF4-FFF2-40B4-BE49-F238E27FC236}">
                  <a16:creationId xmlns:a16="http://schemas.microsoft.com/office/drawing/2014/main" id="{B54E866F-F625-6840-A3A1-57000B3257A7}"/>
                </a:ext>
              </a:extLst>
            </p:cNvPr>
            <p:cNvGrpSpPr/>
            <p:nvPr/>
          </p:nvGrpSpPr>
          <p:grpSpPr>
            <a:xfrm>
              <a:off x="3106615" y="993425"/>
              <a:ext cx="176025" cy="172118"/>
              <a:chOff x="513989" y="2970944"/>
              <a:chExt cx="713232" cy="713206"/>
            </a:xfrm>
          </p:grpSpPr>
          <p:sp>
            <p:nvSpPr>
              <p:cNvPr id="667" name="Elipse 24">
                <a:extLst>
                  <a:ext uri="{FF2B5EF4-FFF2-40B4-BE49-F238E27FC236}">
                    <a16:creationId xmlns:a16="http://schemas.microsoft.com/office/drawing/2014/main" id="{DA949762-1E73-F044-AFF5-F8ABA0F41E58}"/>
                  </a:ext>
                </a:extLst>
              </p:cNvPr>
              <p:cNvSpPr/>
              <p:nvPr/>
            </p:nvSpPr>
            <p:spPr>
              <a:xfrm>
                <a:off x="513989" y="2970944"/>
                <a:ext cx="713232" cy="713206"/>
              </a:xfrm>
              <a:prstGeom prst="ellipse">
                <a:avLst/>
              </a:prstGeom>
              <a:solidFill>
                <a:srgbClr val="FFFF00"/>
              </a:solidFill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400"/>
              </a:p>
            </p:txBody>
          </p:sp>
          <p:grpSp>
            <p:nvGrpSpPr>
              <p:cNvPr id="668" name="Agrupar 50">
                <a:extLst>
                  <a:ext uri="{FF2B5EF4-FFF2-40B4-BE49-F238E27FC236}">
                    <a16:creationId xmlns:a16="http://schemas.microsoft.com/office/drawing/2014/main" id="{BD3C5830-2853-1A41-AA53-512E92DE5717}"/>
                  </a:ext>
                </a:extLst>
              </p:cNvPr>
              <p:cNvGrpSpPr/>
              <p:nvPr/>
            </p:nvGrpSpPr>
            <p:grpSpPr>
              <a:xfrm>
                <a:off x="640043" y="3154486"/>
                <a:ext cx="473632" cy="331761"/>
                <a:chOff x="870606" y="4709671"/>
                <a:chExt cx="473632" cy="331761"/>
              </a:xfrm>
            </p:grpSpPr>
            <p:sp>
              <p:nvSpPr>
                <p:cNvPr id="669" name="Arco 25">
                  <a:extLst>
                    <a:ext uri="{FF2B5EF4-FFF2-40B4-BE49-F238E27FC236}">
                      <a16:creationId xmlns:a16="http://schemas.microsoft.com/office/drawing/2014/main" id="{18F1EF6B-11A6-3A43-BE0F-F7D6A6DAA599}"/>
                    </a:ext>
                  </a:extLst>
                </p:cNvPr>
                <p:cNvSpPr/>
                <p:nvPr/>
              </p:nvSpPr>
              <p:spPr>
                <a:xfrm rot="10800000" flipV="1">
                  <a:off x="870606" y="4773149"/>
                  <a:ext cx="224651" cy="268283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  <p:sp>
              <p:nvSpPr>
                <p:cNvPr id="670" name="Arco 26">
                  <a:extLst>
                    <a:ext uri="{FF2B5EF4-FFF2-40B4-BE49-F238E27FC236}">
                      <a16:creationId xmlns:a16="http://schemas.microsoft.com/office/drawing/2014/main" id="{A151C2E0-8C74-E74F-B42E-86B99A6BB046}"/>
                    </a:ext>
                  </a:extLst>
                </p:cNvPr>
                <p:cNvSpPr/>
                <p:nvPr/>
              </p:nvSpPr>
              <p:spPr>
                <a:xfrm flipV="1">
                  <a:off x="1095269" y="4709671"/>
                  <a:ext cx="248969" cy="331757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</p:grpSp>
        </p:grpSp>
        <p:cxnSp>
          <p:nvCxnSpPr>
            <p:cNvPr id="660" name="Conector recto 38">
              <a:extLst>
                <a:ext uri="{FF2B5EF4-FFF2-40B4-BE49-F238E27FC236}">
                  <a16:creationId xmlns:a16="http://schemas.microsoft.com/office/drawing/2014/main" id="{97AA1FE1-F76E-114A-8F02-C3B6ED2284EF}"/>
                </a:ext>
              </a:extLst>
            </p:cNvPr>
            <p:cNvCxnSpPr>
              <a:cxnSpLocks/>
              <a:stCxn id="667" idx="6"/>
            </p:cNvCxnSpPr>
            <p:nvPr/>
          </p:nvCxnSpPr>
          <p:spPr>
            <a:xfrm>
              <a:off x="3282640" y="1079484"/>
              <a:ext cx="187395" cy="0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6" name="Conector recto 257">
            <a:extLst>
              <a:ext uri="{FF2B5EF4-FFF2-40B4-BE49-F238E27FC236}">
                <a16:creationId xmlns:a16="http://schemas.microsoft.com/office/drawing/2014/main" id="{2683BB85-1ED4-4C45-B237-CD0A1A1AD1CF}"/>
              </a:ext>
            </a:extLst>
          </p:cNvPr>
          <p:cNvCxnSpPr>
            <a:cxnSpLocks/>
          </p:cNvCxnSpPr>
          <p:nvPr/>
        </p:nvCxnSpPr>
        <p:spPr>
          <a:xfrm flipV="1">
            <a:off x="4987401" y="3242679"/>
            <a:ext cx="167164" cy="207844"/>
          </a:xfrm>
          <a:prstGeom prst="line">
            <a:avLst/>
          </a:prstGeom>
          <a:ln w="12700" cmpd="sng">
            <a:solidFill>
              <a:srgbClr val="FF000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0" name="CuadroTexto 160">
            <a:extLst>
              <a:ext uri="{FF2B5EF4-FFF2-40B4-BE49-F238E27FC236}">
                <a16:creationId xmlns:a16="http://schemas.microsoft.com/office/drawing/2014/main" id="{163F94BF-8AF9-334F-BF3E-2889FD00685A}"/>
              </a:ext>
            </a:extLst>
          </p:cNvPr>
          <p:cNvSpPr txBox="1"/>
          <p:nvPr/>
        </p:nvSpPr>
        <p:spPr>
          <a:xfrm>
            <a:off x="5505453" y="2702075"/>
            <a:ext cx="318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CMU Serif Upright Italic Uprigh" panose="02000603000000000000" pitchFamily="2" charset="0"/>
                <a:ea typeface="CMU Serif Upright Italic Uprigh" panose="02000603000000000000" pitchFamily="2" charset="0"/>
                <a:cs typeface="CMU Serif Upright Italic Uprigh" panose="02000603000000000000" pitchFamily="2" charset="0"/>
              </a:rPr>
              <a:t>q</a:t>
            </a:r>
          </a:p>
        </p:txBody>
      </p:sp>
      <p:sp>
        <p:nvSpPr>
          <p:cNvPr id="249" name="Arco 180">
            <a:extLst>
              <a:ext uri="{FF2B5EF4-FFF2-40B4-BE49-F238E27FC236}">
                <a16:creationId xmlns:a16="http://schemas.microsoft.com/office/drawing/2014/main" id="{528DAD09-988C-4398-94CF-A78C5DB65BD6}"/>
              </a:ext>
            </a:extLst>
          </p:cNvPr>
          <p:cNvSpPr/>
          <p:nvPr/>
        </p:nvSpPr>
        <p:spPr>
          <a:xfrm flipV="1">
            <a:off x="3611982" y="2975188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68" name="Arco 181">
            <a:extLst>
              <a:ext uri="{FF2B5EF4-FFF2-40B4-BE49-F238E27FC236}">
                <a16:creationId xmlns:a16="http://schemas.microsoft.com/office/drawing/2014/main" id="{3309847F-CFA0-4717-8B3B-500957ED3673}"/>
              </a:ext>
            </a:extLst>
          </p:cNvPr>
          <p:cNvSpPr/>
          <p:nvPr/>
        </p:nvSpPr>
        <p:spPr>
          <a:xfrm flipV="1">
            <a:off x="3569434" y="2975187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72" name="Arco 184">
            <a:extLst>
              <a:ext uri="{FF2B5EF4-FFF2-40B4-BE49-F238E27FC236}">
                <a16:creationId xmlns:a16="http://schemas.microsoft.com/office/drawing/2014/main" id="{79C16DEB-3441-4AC8-BFB2-A63126F9FB50}"/>
              </a:ext>
            </a:extLst>
          </p:cNvPr>
          <p:cNvSpPr/>
          <p:nvPr/>
        </p:nvSpPr>
        <p:spPr>
          <a:xfrm flipV="1">
            <a:off x="3526887" y="2975186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73" name="Rectángulo 149">
            <a:extLst>
              <a:ext uri="{FF2B5EF4-FFF2-40B4-BE49-F238E27FC236}">
                <a16:creationId xmlns:a16="http://schemas.microsoft.com/office/drawing/2014/main" id="{B97F8DD9-E8FA-415A-81A6-29F93E1E54EA}"/>
              </a:ext>
            </a:extLst>
          </p:cNvPr>
          <p:cNvSpPr/>
          <p:nvPr/>
        </p:nvSpPr>
        <p:spPr>
          <a:xfrm rot="5400000">
            <a:off x="3719826" y="3192782"/>
            <a:ext cx="124994" cy="110707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74" name="Elipse 158">
            <a:extLst>
              <a:ext uri="{FF2B5EF4-FFF2-40B4-BE49-F238E27FC236}">
                <a16:creationId xmlns:a16="http://schemas.microsoft.com/office/drawing/2014/main" id="{359BBD3D-E9BA-4B3B-B27C-8AF5A572E95C}"/>
              </a:ext>
            </a:extLst>
          </p:cNvPr>
          <p:cNvSpPr/>
          <p:nvPr/>
        </p:nvSpPr>
        <p:spPr>
          <a:xfrm rot="10800000">
            <a:off x="3406167" y="2727922"/>
            <a:ext cx="241439" cy="25324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/>
          </a:p>
        </p:txBody>
      </p:sp>
      <p:cxnSp>
        <p:nvCxnSpPr>
          <p:cNvPr id="275" name="Conector recto 159">
            <a:extLst>
              <a:ext uri="{FF2B5EF4-FFF2-40B4-BE49-F238E27FC236}">
                <a16:creationId xmlns:a16="http://schemas.microsoft.com/office/drawing/2014/main" id="{04775ECF-E893-4C46-890D-A883625CE64E}"/>
              </a:ext>
            </a:extLst>
          </p:cNvPr>
          <p:cNvCxnSpPr>
            <a:cxnSpLocks/>
            <a:stCxn id="272" idx="0"/>
          </p:cNvCxnSpPr>
          <p:nvPr/>
        </p:nvCxnSpPr>
        <p:spPr>
          <a:xfrm flipV="1">
            <a:off x="3526887" y="2975188"/>
            <a:ext cx="0" cy="171785"/>
          </a:xfrm>
          <a:prstGeom prst="line">
            <a:avLst/>
          </a:prstGeom>
          <a:ln w="127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7" name="CuadroTexto 160">
            <a:extLst>
              <a:ext uri="{FF2B5EF4-FFF2-40B4-BE49-F238E27FC236}">
                <a16:creationId xmlns:a16="http://schemas.microsoft.com/office/drawing/2014/main" id="{88940CAA-D371-4D18-BE91-93DE4B4807F7}"/>
              </a:ext>
            </a:extLst>
          </p:cNvPr>
          <p:cNvSpPr txBox="1"/>
          <p:nvPr/>
        </p:nvSpPr>
        <p:spPr>
          <a:xfrm>
            <a:off x="3385693" y="2687232"/>
            <a:ext cx="318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CMU Serif Upright Italic Uprigh" panose="02000603000000000000" pitchFamily="2" charset="0"/>
                <a:ea typeface="CMU Serif Upright Italic Uprigh" panose="02000603000000000000" pitchFamily="2" charset="0"/>
                <a:cs typeface="CMU Serif Upright Italic Uprigh" panose="02000603000000000000" pitchFamily="2" charset="0"/>
              </a:rPr>
              <a:t>j</a:t>
            </a:r>
          </a:p>
        </p:txBody>
      </p:sp>
      <p:sp>
        <p:nvSpPr>
          <p:cNvPr id="279" name="Rectángulo 141">
            <a:extLst>
              <a:ext uri="{FF2B5EF4-FFF2-40B4-BE49-F238E27FC236}">
                <a16:creationId xmlns:a16="http://schemas.microsoft.com/office/drawing/2014/main" id="{4AE916BA-933C-47D6-B880-FCD5FFAEB2C0}"/>
              </a:ext>
            </a:extLst>
          </p:cNvPr>
          <p:cNvSpPr/>
          <p:nvPr/>
        </p:nvSpPr>
        <p:spPr>
          <a:xfrm>
            <a:off x="3431758" y="3125444"/>
            <a:ext cx="45719" cy="260253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83" name="Arco 161">
            <a:extLst>
              <a:ext uri="{FF2B5EF4-FFF2-40B4-BE49-F238E27FC236}">
                <a16:creationId xmlns:a16="http://schemas.microsoft.com/office/drawing/2014/main" id="{59851C37-1B70-4845-8E93-E22429DBB016}"/>
              </a:ext>
            </a:extLst>
          </p:cNvPr>
          <p:cNvSpPr/>
          <p:nvPr/>
        </p:nvSpPr>
        <p:spPr>
          <a:xfrm flipV="1">
            <a:off x="6401493" y="2957852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84" name="Arco 163">
            <a:extLst>
              <a:ext uri="{FF2B5EF4-FFF2-40B4-BE49-F238E27FC236}">
                <a16:creationId xmlns:a16="http://schemas.microsoft.com/office/drawing/2014/main" id="{9C9D2E6F-39DE-407A-8994-F1816220D052}"/>
              </a:ext>
            </a:extLst>
          </p:cNvPr>
          <p:cNvSpPr/>
          <p:nvPr/>
        </p:nvSpPr>
        <p:spPr>
          <a:xfrm flipV="1">
            <a:off x="6358945" y="2957851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85" name="Arco 169">
            <a:extLst>
              <a:ext uri="{FF2B5EF4-FFF2-40B4-BE49-F238E27FC236}">
                <a16:creationId xmlns:a16="http://schemas.microsoft.com/office/drawing/2014/main" id="{1B4C3958-B939-4852-A76E-0477FC333C03}"/>
              </a:ext>
            </a:extLst>
          </p:cNvPr>
          <p:cNvSpPr/>
          <p:nvPr/>
        </p:nvSpPr>
        <p:spPr>
          <a:xfrm flipV="1">
            <a:off x="6316398" y="2957850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86" name="Rectángulo 146">
            <a:extLst>
              <a:ext uri="{FF2B5EF4-FFF2-40B4-BE49-F238E27FC236}">
                <a16:creationId xmlns:a16="http://schemas.microsoft.com/office/drawing/2014/main" id="{1ECB0D31-84C2-4377-80F2-699EB30A6A8A}"/>
              </a:ext>
            </a:extLst>
          </p:cNvPr>
          <p:cNvSpPr/>
          <p:nvPr/>
        </p:nvSpPr>
        <p:spPr>
          <a:xfrm rot="5400000">
            <a:off x="6137817" y="3196266"/>
            <a:ext cx="124994" cy="11070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87" name="Elipse 155">
            <a:extLst>
              <a:ext uri="{FF2B5EF4-FFF2-40B4-BE49-F238E27FC236}">
                <a16:creationId xmlns:a16="http://schemas.microsoft.com/office/drawing/2014/main" id="{5E4E0D24-EE34-4B35-8E43-DF6A4A07CB1F}"/>
              </a:ext>
            </a:extLst>
          </p:cNvPr>
          <p:cNvSpPr/>
          <p:nvPr/>
        </p:nvSpPr>
        <p:spPr>
          <a:xfrm rot="10800000">
            <a:off x="6324295" y="2748324"/>
            <a:ext cx="241439" cy="25324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/>
          </a:p>
        </p:txBody>
      </p:sp>
      <p:cxnSp>
        <p:nvCxnSpPr>
          <p:cNvPr id="288" name="Conector recto 156">
            <a:extLst>
              <a:ext uri="{FF2B5EF4-FFF2-40B4-BE49-F238E27FC236}">
                <a16:creationId xmlns:a16="http://schemas.microsoft.com/office/drawing/2014/main" id="{4404693A-4D6F-43AA-92C0-981C53397C84}"/>
              </a:ext>
            </a:extLst>
          </p:cNvPr>
          <p:cNvCxnSpPr/>
          <p:nvPr/>
        </p:nvCxnSpPr>
        <p:spPr>
          <a:xfrm flipV="1">
            <a:off x="6445015" y="2995590"/>
            <a:ext cx="0" cy="171785"/>
          </a:xfrm>
          <a:prstGeom prst="line">
            <a:avLst/>
          </a:prstGeom>
          <a:ln w="127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1" name="CuadroTexto 160">
            <a:extLst>
              <a:ext uri="{FF2B5EF4-FFF2-40B4-BE49-F238E27FC236}">
                <a16:creationId xmlns:a16="http://schemas.microsoft.com/office/drawing/2014/main" id="{559E95F8-3437-4663-A9EE-5EFDEF952BDD}"/>
              </a:ext>
            </a:extLst>
          </p:cNvPr>
          <p:cNvSpPr txBox="1"/>
          <p:nvPr/>
        </p:nvSpPr>
        <p:spPr>
          <a:xfrm>
            <a:off x="6278275" y="2703163"/>
            <a:ext cx="318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CMU Serif Upright Italic Uprigh" panose="02000603000000000000" pitchFamily="2" charset="0"/>
                <a:ea typeface="CMU Serif Upright Italic Uprigh" panose="02000603000000000000" pitchFamily="2" charset="0"/>
                <a:cs typeface="CMU Serif Upright Italic Uprigh" panose="02000603000000000000" pitchFamily="2" charset="0"/>
              </a:rPr>
              <a:t>p</a:t>
            </a:r>
          </a:p>
        </p:txBody>
      </p:sp>
      <p:sp>
        <p:nvSpPr>
          <p:cNvPr id="292" name="Rectángulo 141">
            <a:extLst>
              <a:ext uri="{FF2B5EF4-FFF2-40B4-BE49-F238E27FC236}">
                <a16:creationId xmlns:a16="http://schemas.microsoft.com/office/drawing/2014/main" id="{EFB44826-E8AB-42D0-9623-58C63C8DD374}"/>
              </a:ext>
            </a:extLst>
          </p:cNvPr>
          <p:cNvSpPr/>
          <p:nvPr/>
        </p:nvSpPr>
        <p:spPr>
          <a:xfrm>
            <a:off x="4178071" y="3005205"/>
            <a:ext cx="45719" cy="369126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93" name="Rectángulo 141">
            <a:extLst>
              <a:ext uri="{FF2B5EF4-FFF2-40B4-BE49-F238E27FC236}">
                <a16:creationId xmlns:a16="http://schemas.microsoft.com/office/drawing/2014/main" id="{D5A028D5-3776-4104-B120-7169CEE75922}"/>
              </a:ext>
            </a:extLst>
          </p:cNvPr>
          <p:cNvSpPr/>
          <p:nvPr/>
        </p:nvSpPr>
        <p:spPr>
          <a:xfrm>
            <a:off x="5749720" y="3026817"/>
            <a:ext cx="45719" cy="313834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94" name="Rectángulo 141">
            <a:extLst>
              <a:ext uri="{FF2B5EF4-FFF2-40B4-BE49-F238E27FC236}">
                <a16:creationId xmlns:a16="http://schemas.microsoft.com/office/drawing/2014/main" id="{D94A9F07-525D-4C67-9845-A7BBE4517DB7}"/>
              </a:ext>
            </a:extLst>
          </p:cNvPr>
          <p:cNvSpPr/>
          <p:nvPr/>
        </p:nvSpPr>
        <p:spPr>
          <a:xfrm>
            <a:off x="6507893" y="3118503"/>
            <a:ext cx="45719" cy="260253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cxnSp>
        <p:nvCxnSpPr>
          <p:cNvPr id="295" name="Conector recto 257">
            <a:extLst>
              <a:ext uri="{FF2B5EF4-FFF2-40B4-BE49-F238E27FC236}">
                <a16:creationId xmlns:a16="http://schemas.microsoft.com/office/drawing/2014/main" id="{5EA8ACFE-C761-45C0-8AFE-264F75818C3C}"/>
              </a:ext>
            </a:extLst>
          </p:cNvPr>
          <p:cNvCxnSpPr>
            <a:cxnSpLocks/>
          </p:cNvCxnSpPr>
          <p:nvPr/>
        </p:nvCxnSpPr>
        <p:spPr>
          <a:xfrm flipV="1">
            <a:off x="5320179" y="3356988"/>
            <a:ext cx="341277" cy="5575"/>
          </a:xfrm>
          <a:prstGeom prst="line">
            <a:avLst/>
          </a:prstGeom>
          <a:ln w="12700" cmpd="sng">
            <a:solidFill>
              <a:srgbClr val="FF000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6" name="Conector recto 257">
            <a:extLst>
              <a:ext uri="{FF2B5EF4-FFF2-40B4-BE49-F238E27FC236}">
                <a16:creationId xmlns:a16="http://schemas.microsoft.com/office/drawing/2014/main" id="{4BD41356-CEBD-478D-9EC5-162AD7C3DFC6}"/>
              </a:ext>
            </a:extLst>
          </p:cNvPr>
          <p:cNvCxnSpPr>
            <a:cxnSpLocks/>
          </p:cNvCxnSpPr>
          <p:nvPr/>
        </p:nvCxnSpPr>
        <p:spPr>
          <a:xfrm flipV="1">
            <a:off x="6127906" y="3357418"/>
            <a:ext cx="341277" cy="5575"/>
          </a:xfrm>
          <a:prstGeom prst="line">
            <a:avLst/>
          </a:prstGeom>
          <a:ln w="12700" cmpd="sng">
            <a:solidFill>
              <a:srgbClr val="FF000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7" name="Conector recto 257">
            <a:extLst>
              <a:ext uri="{FF2B5EF4-FFF2-40B4-BE49-F238E27FC236}">
                <a16:creationId xmlns:a16="http://schemas.microsoft.com/office/drawing/2014/main" id="{6AE1709D-5F97-4289-8378-528C7BD3C040}"/>
              </a:ext>
            </a:extLst>
          </p:cNvPr>
          <p:cNvCxnSpPr>
            <a:cxnSpLocks/>
          </p:cNvCxnSpPr>
          <p:nvPr/>
        </p:nvCxnSpPr>
        <p:spPr>
          <a:xfrm flipH="1">
            <a:off x="4288882" y="3357418"/>
            <a:ext cx="374221" cy="377"/>
          </a:xfrm>
          <a:prstGeom prst="line">
            <a:avLst/>
          </a:prstGeom>
          <a:ln w="12700" cmpd="sng">
            <a:solidFill>
              <a:srgbClr val="FF000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8" name="Conector recto 257">
            <a:extLst>
              <a:ext uri="{FF2B5EF4-FFF2-40B4-BE49-F238E27FC236}">
                <a16:creationId xmlns:a16="http://schemas.microsoft.com/office/drawing/2014/main" id="{B1AC9559-718E-4B36-9A1C-4522629ECF74}"/>
              </a:ext>
            </a:extLst>
          </p:cNvPr>
          <p:cNvCxnSpPr>
            <a:cxnSpLocks/>
          </p:cNvCxnSpPr>
          <p:nvPr/>
        </p:nvCxnSpPr>
        <p:spPr>
          <a:xfrm flipH="1">
            <a:off x="3535317" y="3358421"/>
            <a:ext cx="374221" cy="377"/>
          </a:xfrm>
          <a:prstGeom prst="line">
            <a:avLst/>
          </a:prstGeom>
          <a:ln w="12700" cmpd="sng">
            <a:solidFill>
              <a:srgbClr val="FF000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0" name="Grupo 69">
            <a:extLst>
              <a:ext uri="{FF2B5EF4-FFF2-40B4-BE49-F238E27FC236}">
                <a16:creationId xmlns:a16="http://schemas.microsoft.com/office/drawing/2014/main" id="{4D93DC39-E409-41C3-B05D-601F596B9FAA}"/>
              </a:ext>
            </a:extLst>
          </p:cNvPr>
          <p:cNvGrpSpPr/>
          <p:nvPr/>
        </p:nvGrpSpPr>
        <p:grpSpPr>
          <a:xfrm rot="2145844">
            <a:off x="4851549" y="3438236"/>
            <a:ext cx="222041" cy="89865"/>
            <a:chOff x="4170485" y="1487905"/>
            <a:chExt cx="222041" cy="89865"/>
          </a:xfrm>
        </p:grpSpPr>
        <p:cxnSp>
          <p:nvCxnSpPr>
            <p:cNvPr id="299" name="Conector recto 145">
              <a:extLst>
                <a:ext uri="{FF2B5EF4-FFF2-40B4-BE49-F238E27FC236}">
                  <a16:creationId xmlns:a16="http://schemas.microsoft.com/office/drawing/2014/main" id="{9D3D221A-0D2C-48B5-9843-3C5764E7F0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70485" y="1487905"/>
              <a:ext cx="222041" cy="2859"/>
            </a:xfrm>
            <a:prstGeom prst="line">
              <a:avLst/>
            </a:prstGeom>
            <a:ln w="6350" cmpd="sng">
              <a:solidFill>
                <a:srgbClr val="FF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Conector recto 145">
              <a:extLst>
                <a:ext uri="{FF2B5EF4-FFF2-40B4-BE49-F238E27FC236}">
                  <a16:creationId xmlns:a16="http://schemas.microsoft.com/office/drawing/2014/main" id="{C9853003-4A7D-494C-8E31-0174A64F0F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05330" y="1532039"/>
              <a:ext cx="152349" cy="0"/>
            </a:xfrm>
            <a:prstGeom prst="line">
              <a:avLst/>
            </a:prstGeom>
            <a:ln w="6350" cmpd="sng">
              <a:solidFill>
                <a:srgbClr val="FF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Conector recto 145">
              <a:extLst>
                <a:ext uri="{FF2B5EF4-FFF2-40B4-BE49-F238E27FC236}">
                  <a16:creationId xmlns:a16="http://schemas.microsoft.com/office/drawing/2014/main" id="{1FA6C23A-FFD8-4DDF-A5AE-E826C58174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49805" y="1577770"/>
              <a:ext cx="69640" cy="0"/>
            </a:xfrm>
            <a:prstGeom prst="line">
              <a:avLst/>
            </a:prstGeom>
            <a:ln w="6350" cmpd="sng">
              <a:solidFill>
                <a:srgbClr val="FF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Elipse 68">
            <a:extLst>
              <a:ext uri="{FF2B5EF4-FFF2-40B4-BE49-F238E27FC236}">
                <a16:creationId xmlns:a16="http://schemas.microsoft.com/office/drawing/2014/main" id="{EEF99DEC-C637-4E57-B2C5-1390FF25806E}"/>
              </a:ext>
            </a:extLst>
          </p:cNvPr>
          <p:cNvSpPr/>
          <p:nvPr/>
        </p:nvSpPr>
        <p:spPr>
          <a:xfrm>
            <a:off x="5103928" y="3216847"/>
            <a:ext cx="80752" cy="6224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311" name="Grupo 310">
            <a:extLst>
              <a:ext uri="{FF2B5EF4-FFF2-40B4-BE49-F238E27FC236}">
                <a16:creationId xmlns:a16="http://schemas.microsoft.com/office/drawing/2014/main" id="{DF7542AB-F5E7-4050-9673-31FCB9B968F8}"/>
              </a:ext>
            </a:extLst>
          </p:cNvPr>
          <p:cNvGrpSpPr/>
          <p:nvPr/>
        </p:nvGrpSpPr>
        <p:grpSpPr>
          <a:xfrm rot="10800000">
            <a:off x="5795439" y="2991146"/>
            <a:ext cx="363420" cy="172118"/>
            <a:chOff x="3106615" y="993425"/>
            <a:chExt cx="363420" cy="172118"/>
          </a:xfrm>
        </p:grpSpPr>
        <p:grpSp>
          <p:nvGrpSpPr>
            <p:cNvPr id="312" name="Agrupar 51">
              <a:extLst>
                <a:ext uri="{FF2B5EF4-FFF2-40B4-BE49-F238E27FC236}">
                  <a16:creationId xmlns:a16="http://schemas.microsoft.com/office/drawing/2014/main" id="{0EDA3E10-2663-4F3B-BE24-7FB1EA41DE2C}"/>
                </a:ext>
              </a:extLst>
            </p:cNvPr>
            <p:cNvGrpSpPr/>
            <p:nvPr/>
          </p:nvGrpSpPr>
          <p:grpSpPr>
            <a:xfrm>
              <a:off x="3106615" y="993425"/>
              <a:ext cx="176025" cy="172118"/>
              <a:chOff x="513989" y="2970944"/>
              <a:chExt cx="713232" cy="713206"/>
            </a:xfrm>
          </p:grpSpPr>
          <p:sp>
            <p:nvSpPr>
              <p:cNvPr id="314" name="Elipse 24">
                <a:extLst>
                  <a:ext uri="{FF2B5EF4-FFF2-40B4-BE49-F238E27FC236}">
                    <a16:creationId xmlns:a16="http://schemas.microsoft.com/office/drawing/2014/main" id="{8E871437-3E83-404A-B6BB-F43E1C9F443C}"/>
                  </a:ext>
                </a:extLst>
              </p:cNvPr>
              <p:cNvSpPr/>
              <p:nvPr/>
            </p:nvSpPr>
            <p:spPr>
              <a:xfrm>
                <a:off x="513989" y="2970944"/>
                <a:ext cx="713232" cy="713206"/>
              </a:xfrm>
              <a:prstGeom prst="ellipse">
                <a:avLst/>
              </a:prstGeom>
              <a:solidFill>
                <a:srgbClr val="FFFF00"/>
              </a:solidFill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400"/>
              </a:p>
            </p:txBody>
          </p:sp>
          <p:grpSp>
            <p:nvGrpSpPr>
              <p:cNvPr id="315" name="Agrupar 50">
                <a:extLst>
                  <a:ext uri="{FF2B5EF4-FFF2-40B4-BE49-F238E27FC236}">
                    <a16:creationId xmlns:a16="http://schemas.microsoft.com/office/drawing/2014/main" id="{A3FA3BF7-6C19-49B7-A0B2-654E9B1493C2}"/>
                  </a:ext>
                </a:extLst>
              </p:cNvPr>
              <p:cNvGrpSpPr/>
              <p:nvPr/>
            </p:nvGrpSpPr>
            <p:grpSpPr>
              <a:xfrm>
                <a:off x="640043" y="3154486"/>
                <a:ext cx="473632" cy="331761"/>
                <a:chOff x="870606" y="4709671"/>
                <a:chExt cx="473632" cy="331761"/>
              </a:xfrm>
            </p:grpSpPr>
            <p:sp>
              <p:nvSpPr>
                <p:cNvPr id="316" name="Arco 25">
                  <a:extLst>
                    <a:ext uri="{FF2B5EF4-FFF2-40B4-BE49-F238E27FC236}">
                      <a16:creationId xmlns:a16="http://schemas.microsoft.com/office/drawing/2014/main" id="{A27D3C1E-B8B6-4BD1-886C-A01591D9C6C8}"/>
                    </a:ext>
                  </a:extLst>
                </p:cNvPr>
                <p:cNvSpPr/>
                <p:nvPr/>
              </p:nvSpPr>
              <p:spPr>
                <a:xfrm rot="10800000" flipV="1">
                  <a:off x="870606" y="4773149"/>
                  <a:ext cx="224651" cy="268283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  <p:sp>
              <p:nvSpPr>
                <p:cNvPr id="317" name="Arco 26">
                  <a:extLst>
                    <a:ext uri="{FF2B5EF4-FFF2-40B4-BE49-F238E27FC236}">
                      <a16:creationId xmlns:a16="http://schemas.microsoft.com/office/drawing/2014/main" id="{A7D70774-FD63-421D-BB93-39BD2E53C86C}"/>
                    </a:ext>
                  </a:extLst>
                </p:cNvPr>
                <p:cNvSpPr/>
                <p:nvPr/>
              </p:nvSpPr>
              <p:spPr>
                <a:xfrm flipV="1">
                  <a:off x="1095269" y="4709671"/>
                  <a:ext cx="248969" cy="331757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</p:grpSp>
        </p:grpSp>
        <p:cxnSp>
          <p:nvCxnSpPr>
            <p:cNvPr id="313" name="Conector recto 38">
              <a:extLst>
                <a:ext uri="{FF2B5EF4-FFF2-40B4-BE49-F238E27FC236}">
                  <a16:creationId xmlns:a16="http://schemas.microsoft.com/office/drawing/2014/main" id="{E16C299D-1758-4650-83C7-3C875BEA82BB}"/>
                </a:ext>
              </a:extLst>
            </p:cNvPr>
            <p:cNvCxnSpPr>
              <a:cxnSpLocks/>
              <a:stCxn id="314" idx="6"/>
            </p:cNvCxnSpPr>
            <p:nvPr/>
          </p:nvCxnSpPr>
          <p:spPr>
            <a:xfrm>
              <a:off x="3282640" y="1079484"/>
              <a:ext cx="187395" cy="0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1" name="CuadroTexto 387">
            <a:extLst>
              <a:ext uri="{FF2B5EF4-FFF2-40B4-BE49-F238E27FC236}">
                <a16:creationId xmlns:a16="http://schemas.microsoft.com/office/drawing/2014/main" id="{26AE1B97-57A0-4655-9FE2-F73FB52D2AB3}"/>
              </a:ext>
            </a:extLst>
          </p:cNvPr>
          <p:cNvSpPr txBox="1"/>
          <p:nvPr/>
        </p:nvSpPr>
        <p:spPr>
          <a:xfrm>
            <a:off x="4425469" y="2387223"/>
            <a:ext cx="11418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</a:t>
            </a:r>
            <a:r>
              <a:rPr lang="en-US" sz="1050" i="1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B </a:t>
            </a:r>
            <a:r>
              <a:rPr lang="en-US" sz="1050" i="1" dirty="0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&lt; T</a:t>
            </a:r>
            <a:r>
              <a:rPr lang="en-US" sz="1050" i="1" baseline="-25000" dirty="0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A</a:t>
            </a:r>
            <a:endParaRPr lang="en-US" sz="1050" i="1" baseline="-250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345" name="CuadroTexto 364">
            <a:extLst>
              <a:ext uri="{FF2B5EF4-FFF2-40B4-BE49-F238E27FC236}">
                <a16:creationId xmlns:a16="http://schemas.microsoft.com/office/drawing/2014/main" id="{AF181574-09B1-4676-B34A-11139875532B}"/>
              </a:ext>
            </a:extLst>
          </p:cNvPr>
          <p:cNvSpPr txBox="1"/>
          <p:nvPr/>
        </p:nvSpPr>
        <p:spPr>
          <a:xfrm>
            <a:off x="848658" y="2494834"/>
            <a:ext cx="27719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MU Serif Roman"/>
                <a:cs typeface="CMU Serif Roman"/>
              </a:rPr>
              <a:t>First Period (static) :  t </a:t>
            </a:r>
            <a:r>
              <a:rPr lang="en-US" sz="1100" dirty="0">
                <a:latin typeface="Symbol" charset="2"/>
                <a:cs typeface="Symbol" charset="2"/>
              </a:rPr>
              <a:t>    </a:t>
            </a:r>
            <a:r>
              <a:rPr lang="en-US" sz="1100" dirty="0">
                <a:latin typeface="CMU Serif Roman"/>
                <a:cs typeface="CMU Serif Roman"/>
              </a:rPr>
              <a:t>[0, </a:t>
            </a:r>
            <a:r>
              <a:rPr lang="en-US" sz="1100" dirty="0" err="1">
                <a:latin typeface="CMU Serif Roman"/>
                <a:cs typeface="CMU Serif Roman"/>
              </a:rPr>
              <a:t>T</a:t>
            </a:r>
            <a:r>
              <a:rPr lang="en-US" sz="1100" baseline="-25000" dirty="0" err="1">
                <a:latin typeface="CMU Serif Roman"/>
                <a:cs typeface="CMU Serif Roman"/>
              </a:rPr>
              <a:t>qkh</a:t>
            </a:r>
            <a:r>
              <a:rPr lang="en-US" sz="1100" dirty="0">
                <a:latin typeface="CMU Serif Roman"/>
                <a:cs typeface="CMU Serif Roman"/>
              </a:rPr>
              <a:t>] </a:t>
            </a:r>
          </a:p>
        </p:txBody>
      </p:sp>
      <p:graphicFrame>
        <p:nvGraphicFramePr>
          <p:cNvPr id="3" name="Objeto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9969527"/>
              </p:ext>
            </p:extLst>
          </p:nvPr>
        </p:nvGraphicFramePr>
        <p:xfrm>
          <a:off x="6883299" y="3458394"/>
          <a:ext cx="1270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3" name="Ecuación" r:id="rId4" imgW="127000" imgH="203200" progId="Equation.3">
                  <p:embed/>
                </p:oleObj>
              </mc:Choice>
              <mc:Fallback>
                <p:oleObj name="Ecuación" r:id="rId4" imgW="127000" imgH="203200" progId="Equation.3">
                  <p:embed/>
                  <p:pic>
                    <p:nvPicPr>
                      <p:cNvPr id="3" name="Objeto 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883299" y="3458394"/>
                        <a:ext cx="1270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2559514"/>
              </p:ext>
            </p:extLst>
          </p:nvPr>
        </p:nvGraphicFramePr>
        <p:xfrm>
          <a:off x="2462332" y="2571697"/>
          <a:ext cx="115535" cy="115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4" name="Ecuación" r:id="rId6" imgW="152400" imgH="152400" progId="Equation.3">
                  <p:embed/>
                </p:oleObj>
              </mc:Choice>
              <mc:Fallback>
                <p:oleObj name="Ecuación" r:id="rId6" imgW="152400" imgH="152400" progId="Equation.3">
                  <p:embed/>
                  <p:pic>
                    <p:nvPicPr>
                      <p:cNvPr id="4" name="Objeto 3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462332" y="2571697"/>
                        <a:ext cx="115535" cy="1155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3" name="CuadroTexto 217">
            <a:extLst>
              <a:ext uri="{FF2B5EF4-FFF2-40B4-BE49-F238E27FC236}">
                <a16:creationId xmlns:a16="http://schemas.microsoft.com/office/drawing/2014/main" id="{F9B371C7-1CDB-6A47-9432-E5D307EA07F8}"/>
              </a:ext>
            </a:extLst>
          </p:cNvPr>
          <p:cNvSpPr txBox="1"/>
          <p:nvPr/>
        </p:nvSpPr>
        <p:spPr>
          <a:xfrm>
            <a:off x="4553789" y="2829538"/>
            <a:ext cx="778814" cy="543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</a:t>
            </a:r>
            <a:r>
              <a:rPr lang="en-US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b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Fault </a:t>
            </a:r>
            <a:r>
              <a:rPr lang="en-US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  <a:p>
            <a:pPr algn="ctr"/>
            <a:endParaRPr lang="en-US" sz="1050" b="1" i="1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6" name="Grupo 73">
            <a:extLst>
              <a:ext uri="{FF2B5EF4-FFF2-40B4-BE49-F238E27FC236}">
                <a16:creationId xmlns:a16="http://schemas.microsoft.com/office/drawing/2014/main" id="{BC423973-EB1B-4B91-B353-65DB48FE943A}"/>
              </a:ext>
            </a:extLst>
          </p:cNvPr>
          <p:cNvGrpSpPr/>
          <p:nvPr/>
        </p:nvGrpSpPr>
        <p:grpSpPr>
          <a:xfrm>
            <a:off x="3068338" y="3175852"/>
            <a:ext cx="363420" cy="172118"/>
            <a:chOff x="3106615" y="993425"/>
            <a:chExt cx="363420" cy="172118"/>
          </a:xfrm>
        </p:grpSpPr>
        <p:grpSp>
          <p:nvGrpSpPr>
            <p:cNvPr id="207" name="Agrupar 51">
              <a:extLst>
                <a:ext uri="{FF2B5EF4-FFF2-40B4-BE49-F238E27FC236}">
                  <a16:creationId xmlns:a16="http://schemas.microsoft.com/office/drawing/2014/main" id="{B54E866F-F625-6840-A3A1-57000B3257A7}"/>
                </a:ext>
              </a:extLst>
            </p:cNvPr>
            <p:cNvGrpSpPr/>
            <p:nvPr/>
          </p:nvGrpSpPr>
          <p:grpSpPr>
            <a:xfrm>
              <a:off x="3106615" y="993425"/>
              <a:ext cx="176025" cy="172118"/>
              <a:chOff x="513989" y="2970944"/>
              <a:chExt cx="713232" cy="713206"/>
            </a:xfrm>
          </p:grpSpPr>
          <p:sp>
            <p:nvSpPr>
              <p:cNvPr id="209" name="Elipse 24">
                <a:extLst>
                  <a:ext uri="{FF2B5EF4-FFF2-40B4-BE49-F238E27FC236}">
                    <a16:creationId xmlns:a16="http://schemas.microsoft.com/office/drawing/2014/main" id="{DA949762-1E73-F044-AFF5-F8ABA0F41E58}"/>
                  </a:ext>
                </a:extLst>
              </p:cNvPr>
              <p:cNvSpPr/>
              <p:nvPr/>
            </p:nvSpPr>
            <p:spPr>
              <a:xfrm>
                <a:off x="513989" y="2970944"/>
                <a:ext cx="713232" cy="713206"/>
              </a:xfrm>
              <a:prstGeom prst="ellipse">
                <a:avLst/>
              </a:prstGeom>
              <a:solidFill>
                <a:srgbClr val="FFFF00"/>
              </a:solidFill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400"/>
              </a:p>
            </p:txBody>
          </p:sp>
          <p:grpSp>
            <p:nvGrpSpPr>
              <p:cNvPr id="210" name="Agrupar 50">
                <a:extLst>
                  <a:ext uri="{FF2B5EF4-FFF2-40B4-BE49-F238E27FC236}">
                    <a16:creationId xmlns:a16="http://schemas.microsoft.com/office/drawing/2014/main" id="{BD3C5830-2853-1A41-AA53-512E92DE5717}"/>
                  </a:ext>
                </a:extLst>
              </p:cNvPr>
              <p:cNvGrpSpPr/>
              <p:nvPr/>
            </p:nvGrpSpPr>
            <p:grpSpPr>
              <a:xfrm>
                <a:off x="640043" y="3154486"/>
                <a:ext cx="473632" cy="331761"/>
                <a:chOff x="870606" y="4709671"/>
                <a:chExt cx="473632" cy="331761"/>
              </a:xfrm>
            </p:grpSpPr>
            <p:sp>
              <p:nvSpPr>
                <p:cNvPr id="211" name="Arco 25">
                  <a:extLst>
                    <a:ext uri="{FF2B5EF4-FFF2-40B4-BE49-F238E27FC236}">
                      <a16:creationId xmlns:a16="http://schemas.microsoft.com/office/drawing/2014/main" id="{18F1EF6B-11A6-3A43-BE0F-F7D6A6DAA599}"/>
                    </a:ext>
                  </a:extLst>
                </p:cNvPr>
                <p:cNvSpPr/>
                <p:nvPr/>
              </p:nvSpPr>
              <p:spPr>
                <a:xfrm rot="10800000" flipV="1">
                  <a:off x="870606" y="4773149"/>
                  <a:ext cx="224651" cy="268283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  <p:sp>
              <p:nvSpPr>
                <p:cNvPr id="212" name="Arco 26">
                  <a:extLst>
                    <a:ext uri="{FF2B5EF4-FFF2-40B4-BE49-F238E27FC236}">
                      <a16:creationId xmlns:a16="http://schemas.microsoft.com/office/drawing/2014/main" id="{A151C2E0-8C74-E74F-B42E-86B99A6BB046}"/>
                    </a:ext>
                  </a:extLst>
                </p:cNvPr>
                <p:cNvSpPr/>
                <p:nvPr/>
              </p:nvSpPr>
              <p:spPr>
                <a:xfrm flipV="1">
                  <a:off x="1095269" y="4709671"/>
                  <a:ext cx="248969" cy="331757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</p:grpSp>
        </p:grpSp>
        <p:cxnSp>
          <p:nvCxnSpPr>
            <p:cNvPr id="208" name="Conector recto 38">
              <a:extLst>
                <a:ext uri="{FF2B5EF4-FFF2-40B4-BE49-F238E27FC236}">
                  <a16:creationId xmlns:a16="http://schemas.microsoft.com/office/drawing/2014/main" id="{97AA1FE1-F76E-114A-8F02-C3B6ED2284EF}"/>
                </a:ext>
              </a:extLst>
            </p:cNvPr>
            <p:cNvCxnSpPr>
              <a:cxnSpLocks/>
              <a:stCxn id="209" idx="6"/>
            </p:cNvCxnSpPr>
            <p:nvPr/>
          </p:nvCxnSpPr>
          <p:spPr>
            <a:xfrm>
              <a:off x="3282640" y="1079484"/>
              <a:ext cx="187395" cy="0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3" name="Grupo 310">
            <a:extLst>
              <a:ext uri="{FF2B5EF4-FFF2-40B4-BE49-F238E27FC236}">
                <a16:creationId xmlns:a16="http://schemas.microsoft.com/office/drawing/2014/main" id="{DF7542AB-F5E7-4050-9673-31FCB9B968F8}"/>
              </a:ext>
            </a:extLst>
          </p:cNvPr>
          <p:cNvGrpSpPr/>
          <p:nvPr/>
        </p:nvGrpSpPr>
        <p:grpSpPr>
          <a:xfrm rot="10800000">
            <a:off x="6553612" y="3063952"/>
            <a:ext cx="363420" cy="172118"/>
            <a:chOff x="3106615" y="993425"/>
            <a:chExt cx="363420" cy="172118"/>
          </a:xfrm>
        </p:grpSpPr>
        <p:grpSp>
          <p:nvGrpSpPr>
            <p:cNvPr id="224" name="Agrupar 51">
              <a:extLst>
                <a:ext uri="{FF2B5EF4-FFF2-40B4-BE49-F238E27FC236}">
                  <a16:creationId xmlns:a16="http://schemas.microsoft.com/office/drawing/2014/main" id="{0EDA3E10-2663-4F3B-BE24-7FB1EA41DE2C}"/>
                </a:ext>
              </a:extLst>
            </p:cNvPr>
            <p:cNvGrpSpPr/>
            <p:nvPr/>
          </p:nvGrpSpPr>
          <p:grpSpPr>
            <a:xfrm>
              <a:off x="3106615" y="993425"/>
              <a:ext cx="176025" cy="172118"/>
              <a:chOff x="513989" y="2970944"/>
              <a:chExt cx="713232" cy="713206"/>
            </a:xfrm>
          </p:grpSpPr>
          <p:sp>
            <p:nvSpPr>
              <p:cNvPr id="226" name="Elipse 24">
                <a:extLst>
                  <a:ext uri="{FF2B5EF4-FFF2-40B4-BE49-F238E27FC236}">
                    <a16:creationId xmlns:a16="http://schemas.microsoft.com/office/drawing/2014/main" id="{8E871437-3E83-404A-B6BB-F43E1C9F443C}"/>
                  </a:ext>
                </a:extLst>
              </p:cNvPr>
              <p:cNvSpPr/>
              <p:nvPr/>
            </p:nvSpPr>
            <p:spPr>
              <a:xfrm>
                <a:off x="513989" y="2970944"/>
                <a:ext cx="713232" cy="713206"/>
              </a:xfrm>
              <a:prstGeom prst="ellipse">
                <a:avLst/>
              </a:prstGeom>
              <a:solidFill>
                <a:srgbClr val="FFFF00"/>
              </a:solidFill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400"/>
              </a:p>
            </p:txBody>
          </p:sp>
          <p:grpSp>
            <p:nvGrpSpPr>
              <p:cNvPr id="227" name="Agrupar 50">
                <a:extLst>
                  <a:ext uri="{FF2B5EF4-FFF2-40B4-BE49-F238E27FC236}">
                    <a16:creationId xmlns:a16="http://schemas.microsoft.com/office/drawing/2014/main" id="{A3FA3BF7-6C19-49B7-A0B2-654E9B1493C2}"/>
                  </a:ext>
                </a:extLst>
              </p:cNvPr>
              <p:cNvGrpSpPr/>
              <p:nvPr/>
            </p:nvGrpSpPr>
            <p:grpSpPr>
              <a:xfrm>
                <a:off x="640043" y="3154486"/>
                <a:ext cx="473632" cy="331761"/>
                <a:chOff x="870606" y="4709671"/>
                <a:chExt cx="473632" cy="331761"/>
              </a:xfrm>
            </p:grpSpPr>
            <p:sp>
              <p:nvSpPr>
                <p:cNvPr id="228" name="Arco 25">
                  <a:extLst>
                    <a:ext uri="{FF2B5EF4-FFF2-40B4-BE49-F238E27FC236}">
                      <a16:creationId xmlns:a16="http://schemas.microsoft.com/office/drawing/2014/main" id="{A27D3C1E-B8B6-4BD1-886C-A01591D9C6C8}"/>
                    </a:ext>
                  </a:extLst>
                </p:cNvPr>
                <p:cNvSpPr/>
                <p:nvPr/>
              </p:nvSpPr>
              <p:spPr>
                <a:xfrm rot="10800000" flipV="1">
                  <a:off x="870606" y="4773149"/>
                  <a:ext cx="224651" cy="268283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  <p:sp>
              <p:nvSpPr>
                <p:cNvPr id="229" name="Arco 26">
                  <a:extLst>
                    <a:ext uri="{FF2B5EF4-FFF2-40B4-BE49-F238E27FC236}">
                      <a16:creationId xmlns:a16="http://schemas.microsoft.com/office/drawing/2014/main" id="{A7D70774-FD63-421D-BB93-39BD2E53C86C}"/>
                    </a:ext>
                  </a:extLst>
                </p:cNvPr>
                <p:cNvSpPr/>
                <p:nvPr/>
              </p:nvSpPr>
              <p:spPr>
                <a:xfrm flipV="1">
                  <a:off x="1095269" y="4709671"/>
                  <a:ext cx="248969" cy="331757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</p:grpSp>
        </p:grpSp>
        <p:cxnSp>
          <p:nvCxnSpPr>
            <p:cNvPr id="225" name="Conector recto 38">
              <a:extLst>
                <a:ext uri="{FF2B5EF4-FFF2-40B4-BE49-F238E27FC236}">
                  <a16:creationId xmlns:a16="http://schemas.microsoft.com/office/drawing/2014/main" id="{E16C299D-1758-4650-83C7-3C875BEA82BB}"/>
                </a:ext>
              </a:extLst>
            </p:cNvPr>
            <p:cNvCxnSpPr>
              <a:cxnSpLocks/>
              <a:stCxn id="226" idx="6"/>
            </p:cNvCxnSpPr>
            <p:nvPr/>
          </p:nvCxnSpPr>
          <p:spPr>
            <a:xfrm>
              <a:off x="3282640" y="1079484"/>
              <a:ext cx="187395" cy="0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D2EFC24B-BE05-7449-9A71-C87F0ACB8769}"/>
              </a:ext>
            </a:extLst>
          </p:cNvPr>
          <p:cNvSpPr txBox="1"/>
          <p:nvPr/>
        </p:nvSpPr>
        <p:spPr>
          <a:xfrm>
            <a:off x="147582" y="51941"/>
            <a:ext cx="825963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Type 1: Complete fault detection in a relay pair q-p (case 1).</a:t>
            </a:r>
          </a:p>
          <a:p>
            <a:endParaRPr lang="en-US" dirty="0"/>
          </a:p>
          <a:p>
            <a:r>
              <a:rPr lang="en-US" dirty="0"/>
              <a:t>This happens when fault </a:t>
            </a:r>
            <a:r>
              <a:rPr lang="en-US" dirty="0" err="1"/>
              <a:t>urrents</a:t>
            </a:r>
            <a:r>
              <a:rPr lang="en-US" dirty="0"/>
              <a:t> at q and p go in the same direction at first period, and</a:t>
            </a:r>
          </a:p>
          <a:p>
            <a:r>
              <a:rPr lang="en-US" dirty="0"/>
              <a:t>Relays p and q are both sensitive at first period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48" name="CuadroTexto 364">
            <a:extLst>
              <a:ext uri="{FF2B5EF4-FFF2-40B4-BE49-F238E27FC236}">
                <a16:creationId xmlns:a16="http://schemas.microsoft.com/office/drawing/2014/main" id="{4F7E868B-2AAE-F344-81CA-BAFDBA062406}"/>
              </a:ext>
            </a:extLst>
          </p:cNvPr>
          <p:cNvSpPr txBox="1"/>
          <p:nvPr/>
        </p:nvSpPr>
        <p:spPr>
          <a:xfrm>
            <a:off x="5100983" y="3385084"/>
            <a:ext cx="9477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I</a:t>
            </a:r>
            <a:r>
              <a:rPr lang="en-US" sz="1100" baseline="-25000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qkh</a:t>
            </a:r>
            <a:r>
              <a:rPr lang="en-US" sz="1100" baseline="-25000" dirty="0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 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∢ </a:t>
            </a:r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  <a:latin typeface="Symbol" pitchFamily="2" charset="2"/>
                <a:cs typeface="CMU Serif Roman"/>
              </a:rPr>
              <a:t>q</a:t>
            </a:r>
            <a:r>
              <a:rPr lang="en-US" sz="1100" baseline="-25000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qkh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 </a:t>
            </a:r>
          </a:p>
        </p:txBody>
      </p:sp>
      <p:sp>
        <p:nvSpPr>
          <p:cNvPr id="251" name="CuadroTexto 364">
            <a:extLst>
              <a:ext uri="{FF2B5EF4-FFF2-40B4-BE49-F238E27FC236}">
                <a16:creationId xmlns:a16="http://schemas.microsoft.com/office/drawing/2014/main" id="{5850A2AD-78B9-9144-8F65-E7FF888E3A01}"/>
              </a:ext>
            </a:extLst>
          </p:cNvPr>
          <p:cNvSpPr txBox="1"/>
          <p:nvPr/>
        </p:nvSpPr>
        <p:spPr>
          <a:xfrm>
            <a:off x="5939477" y="3374556"/>
            <a:ext cx="9477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I</a:t>
            </a:r>
            <a:r>
              <a:rPr lang="en-US" sz="1100" baseline="-25000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pkh</a:t>
            </a:r>
            <a:r>
              <a:rPr lang="en-US" sz="1100" baseline="-25000" dirty="0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 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∢ </a:t>
            </a:r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  <a:latin typeface="Symbol" pitchFamily="2" charset="2"/>
                <a:cs typeface="CMU Serif Roman"/>
              </a:rPr>
              <a:t>q</a:t>
            </a:r>
            <a:r>
              <a:rPr lang="en-US" sz="1100" baseline="-25000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pkh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 </a:t>
            </a:r>
          </a:p>
        </p:txBody>
      </p:sp>
      <p:sp>
        <p:nvSpPr>
          <p:cNvPr id="252" name="CuadroTexto 364">
            <a:extLst>
              <a:ext uri="{FF2B5EF4-FFF2-40B4-BE49-F238E27FC236}">
                <a16:creationId xmlns:a16="http://schemas.microsoft.com/office/drawing/2014/main" id="{82A9003F-E783-EF4D-BD01-3B3096852AB6}"/>
              </a:ext>
            </a:extLst>
          </p:cNvPr>
          <p:cNvSpPr txBox="1"/>
          <p:nvPr/>
        </p:nvSpPr>
        <p:spPr>
          <a:xfrm>
            <a:off x="5141646" y="3620491"/>
            <a:ext cx="9477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I</a:t>
            </a:r>
            <a:r>
              <a:rPr lang="en-US" sz="1100" baseline="-25000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qkh</a:t>
            </a:r>
            <a:r>
              <a:rPr lang="en-US" sz="1100" baseline="-25000" dirty="0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 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&gt;</a:t>
            </a:r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P</a:t>
            </a:r>
            <a:r>
              <a:rPr lang="en-US" sz="1100" baseline="-25000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q</a:t>
            </a:r>
            <a:endParaRPr lang="en-US" sz="1100" baseline="-25000" dirty="0">
              <a:solidFill>
                <a:schemeClr val="accent2">
                  <a:lumMod val="75000"/>
                </a:schemeClr>
              </a:solidFill>
              <a:latin typeface="CMU Serif Roman"/>
              <a:cs typeface="CMU Serif Roman"/>
            </a:endParaRPr>
          </a:p>
        </p:txBody>
      </p:sp>
      <p:sp>
        <p:nvSpPr>
          <p:cNvPr id="253" name="CuadroTexto 364">
            <a:extLst>
              <a:ext uri="{FF2B5EF4-FFF2-40B4-BE49-F238E27FC236}">
                <a16:creationId xmlns:a16="http://schemas.microsoft.com/office/drawing/2014/main" id="{CBAD9589-7621-3F41-A166-235507D99562}"/>
              </a:ext>
            </a:extLst>
          </p:cNvPr>
          <p:cNvSpPr txBox="1"/>
          <p:nvPr/>
        </p:nvSpPr>
        <p:spPr>
          <a:xfrm>
            <a:off x="5866593" y="3602574"/>
            <a:ext cx="9477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I</a:t>
            </a:r>
            <a:r>
              <a:rPr lang="en-US" sz="1100" baseline="-25000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pkh</a:t>
            </a:r>
            <a:r>
              <a:rPr lang="en-US" sz="1100" baseline="-25000" dirty="0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 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&gt;P</a:t>
            </a:r>
            <a:r>
              <a:rPr lang="en-US" sz="1100" baseline="-25000" dirty="0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4293933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Arco 180">
            <a:extLst>
              <a:ext uri="{FF2B5EF4-FFF2-40B4-BE49-F238E27FC236}">
                <a16:creationId xmlns:a16="http://schemas.microsoft.com/office/drawing/2014/main" id="{51814B98-1147-5C45-8481-B24D17B8EF49}"/>
              </a:ext>
            </a:extLst>
          </p:cNvPr>
          <p:cNvSpPr/>
          <p:nvPr/>
        </p:nvSpPr>
        <p:spPr>
          <a:xfrm flipV="1">
            <a:off x="4498910" y="2133390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605" name="Arco 181">
            <a:extLst>
              <a:ext uri="{FF2B5EF4-FFF2-40B4-BE49-F238E27FC236}">
                <a16:creationId xmlns:a16="http://schemas.microsoft.com/office/drawing/2014/main" id="{E944D924-5B99-C443-B59C-F99A33BB2572}"/>
              </a:ext>
            </a:extLst>
          </p:cNvPr>
          <p:cNvSpPr/>
          <p:nvPr/>
        </p:nvSpPr>
        <p:spPr>
          <a:xfrm flipV="1">
            <a:off x="4456362" y="2133389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606" name="Arco 184">
            <a:extLst>
              <a:ext uri="{FF2B5EF4-FFF2-40B4-BE49-F238E27FC236}">
                <a16:creationId xmlns:a16="http://schemas.microsoft.com/office/drawing/2014/main" id="{ABA06770-EBA7-B84E-A6CB-D4DD4E78F854}"/>
              </a:ext>
            </a:extLst>
          </p:cNvPr>
          <p:cNvSpPr/>
          <p:nvPr/>
        </p:nvSpPr>
        <p:spPr>
          <a:xfrm flipV="1">
            <a:off x="4413815" y="2133388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607" name="Arco 161">
            <a:extLst>
              <a:ext uri="{FF2B5EF4-FFF2-40B4-BE49-F238E27FC236}">
                <a16:creationId xmlns:a16="http://schemas.microsoft.com/office/drawing/2014/main" id="{FC9132A6-8434-6E48-B5CF-D561A35C3E6B}"/>
              </a:ext>
            </a:extLst>
          </p:cNvPr>
          <p:cNvSpPr/>
          <p:nvPr/>
        </p:nvSpPr>
        <p:spPr>
          <a:xfrm flipV="1">
            <a:off x="5774792" y="2136290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608" name="Arco 163">
            <a:extLst>
              <a:ext uri="{FF2B5EF4-FFF2-40B4-BE49-F238E27FC236}">
                <a16:creationId xmlns:a16="http://schemas.microsoft.com/office/drawing/2014/main" id="{9D53CAD1-BC6D-D54B-9976-5D20E6179E1C}"/>
              </a:ext>
            </a:extLst>
          </p:cNvPr>
          <p:cNvSpPr/>
          <p:nvPr/>
        </p:nvSpPr>
        <p:spPr>
          <a:xfrm flipV="1">
            <a:off x="5732244" y="2136289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609" name="Arco 169">
            <a:extLst>
              <a:ext uri="{FF2B5EF4-FFF2-40B4-BE49-F238E27FC236}">
                <a16:creationId xmlns:a16="http://schemas.microsoft.com/office/drawing/2014/main" id="{FE9B6137-22AB-D746-9333-969D3B7CC10C}"/>
              </a:ext>
            </a:extLst>
          </p:cNvPr>
          <p:cNvSpPr/>
          <p:nvPr/>
        </p:nvSpPr>
        <p:spPr>
          <a:xfrm flipV="1">
            <a:off x="5689697" y="2136288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cxnSp>
        <p:nvCxnSpPr>
          <p:cNvPr id="610" name="Conector recto 145">
            <a:extLst>
              <a:ext uri="{FF2B5EF4-FFF2-40B4-BE49-F238E27FC236}">
                <a16:creationId xmlns:a16="http://schemas.microsoft.com/office/drawing/2014/main" id="{9BAE5E65-74B0-534F-8561-D162F6C595E0}"/>
              </a:ext>
            </a:extLst>
          </p:cNvPr>
          <p:cNvCxnSpPr>
            <a:cxnSpLocks/>
            <a:stCxn id="294" idx="1"/>
            <a:endCxn id="279" idx="3"/>
          </p:cNvCxnSpPr>
          <p:nvPr/>
        </p:nvCxnSpPr>
        <p:spPr>
          <a:xfrm flipH="1">
            <a:off x="3623598" y="2422864"/>
            <a:ext cx="3030416" cy="6941"/>
          </a:xfrm>
          <a:prstGeom prst="line">
            <a:avLst/>
          </a:prstGeom>
          <a:ln w="63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1" name="Rectángulo 146">
            <a:extLst>
              <a:ext uri="{FF2B5EF4-FFF2-40B4-BE49-F238E27FC236}">
                <a16:creationId xmlns:a16="http://schemas.microsoft.com/office/drawing/2014/main" id="{F2737D8C-2AFD-E44F-B96A-352DFC9D8BB7}"/>
              </a:ext>
            </a:extLst>
          </p:cNvPr>
          <p:cNvSpPr/>
          <p:nvPr/>
        </p:nvSpPr>
        <p:spPr>
          <a:xfrm rot="5400000">
            <a:off x="5511116" y="2354232"/>
            <a:ext cx="124994" cy="11070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612" name="Rectángulo 149">
            <a:extLst>
              <a:ext uri="{FF2B5EF4-FFF2-40B4-BE49-F238E27FC236}">
                <a16:creationId xmlns:a16="http://schemas.microsoft.com/office/drawing/2014/main" id="{605E75ED-2FED-B746-AB90-CEFEF69228B8}"/>
              </a:ext>
            </a:extLst>
          </p:cNvPr>
          <p:cNvSpPr/>
          <p:nvPr/>
        </p:nvSpPr>
        <p:spPr>
          <a:xfrm rot="5400000">
            <a:off x="4606754" y="2363986"/>
            <a:ext cx="124994" cy="110707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613" name="Elipse 158">
            <a:extLst>
              <a:ext uri="{FF2B5EF4-FFF2-40B4-BE49-F238E27FC236}">
                <a16:creationId xmlns:a16="http://schemas.microsoft.com/office/drawing/2014/main" id="{EED8237F-F015-9F41-AC8A-306D8BED7BB0}"/>
              </a:ext>
            </a:extLst>
          </p:cNvPr>
          <p:cNvSpPr/>
          <p:nvPr/>
        </p:nvSpPr>
        <p:spPr>
          <a:xfrm rot="10800000">
            <a:off x="4293095" y="1886124"/>
            <a:ext cx="241439" cy="25324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/>
          </a:p>
        </p:txBody>
      </p:sp>
      <p:cxnSp>
        <p:nvCxnSpPr>
          <p:cNvPr id="614" name="Conector recto 159">
            <a:extLst>
              <a:ext uri="{FF2B5EF4-FFF2-40B4-BE49-F238E27FC236}">
                <a16:creationId xmlns:a16="http://schemas.microsoft.com/office/drawing/2014/main" id="{D374536D-8780-044A-A1FB-4373EFC5F905}"/>
              </a:ext>
            </a:extLst>
          </p:cNvPr>
          <p:cNvCxnSpPr>
            <a:cxnSpLocks/>
            <a:stCxn id="606" idx="0"/>
          </p:cNvCxnSpPr>
          <p:nvPr/>
        </p:nvCxnSpPr>
        <p:spPr>
          <a:xfrm flipV="1">
            <a:off x="4413815" y="2133390"/>
            <a:ext cx="0" cy="171785"/>
          </a:xfrm>
          <a:prstGeom prst="line">
            <a:avLst/>
          </a:prstGeom>
          <a:ln w="127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5" name="CuadroTexto 160">
            <a:extLst>
              <a:ext uri="{FF2B5EF4-FFF2-40B4-BE49-F238E27FC236}">
                <a16:creationId xmlns:a16="http://schemas.microsoft.com/office/drawing/2014/main" id="{7CC17FCE-380E-4D42-85C5-28720E8D7110}"/>
              </a:ext>
            </a:extLst>
          </p:cNvPr>
          <p:cNvSpPr txBox="1"/>
          <p:nvPr/>
        </p:nvSpPr>
        <p:spPr>
          <a:xfrm>
            <a:off x="4251845" y="1851712"/>
            <a:ext cx="318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>
                <a:latin typeface="CMU Serif Upright Italic Uprigh" panose="02000603000000000000" pitchFamily="2" charset="0"/>
                <a:ea typeface="CMU Serif Upright Italic Uprigh" panose="02000603000000000000" pitchFamily="2" charset="0"/>
                <a:cs typeface="CMU Serif Upright Italic Uprigh" panose="02000603000000000000" pitchFamily="2" charset="0"/>
              </a:rPr>
              <a:t>i</a:t>
            </a:r>
            <a:endParaRPr lang="en-US" sz="1400" b="1" dirty="0">
              <a:latin typeface="CMU Serif Upright Italic Uprigh" panose="02000603000000000000" pitchFamily="2" charset="0"/>
              <a:ea typeface="CMU Serif Upright Italic Uprigh" panose="02000603000000000000" pitchFamily="2" charset="0"/>
              <a:cs typeface="CMU Serif Upright Italic Uprigh" panose="02000603000000000000" pitchFamily="2" charset="0"/>
            </a:endParaRPr>
          </a:p>
        </p:txBody>
      </p:sp>
      <p:sp>
        <p:nvSpPr>
          <p:cNvPr id="616" name="Elipse 155">
            <a:extLst>
              <a:ext uri="{FF2B5EF4-FFF2-40B4-BE49-F238E27FC236}">
                <a16:creationId xmlns:a16="http://schemas.microsoft.com/office/drawing/2014/main" id="{B4602223-8D72-4048-AD16-E51BB2EC44C2}"/>
              </a:ext>
            </a:extLst>
          </p:cNvPr>
          <p:cNvSpPr/>
          <p:nvPr/>
        </p:nvSpPr>
        <p:spPr>
          <a:xfrm rot="10800000">
            <a:off x="5697594" y="1926762"/>
            <a:ext cx="241439" cy="25324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/>
          </a:p>
        </p:txBody>
      </p:sp>
      <p:cxnSp>
        <p:nvCxnSpPr>
          <p:cNvPr id="617" name="Conector recto 156">
            <a:extLst>
              <a:ext uri="{FF2B5EF4-FFF2-40B4-BE49-F238E27FC236}">
                <a16:creationId xmlns:a16="http://schemas.microsoft.com/office/drawing/2014/main" id="{B753F097-E746-C34C-B6B0-D2F672EBB6CC}"/>
              </a:ext>
            </a:extLst>
          </p:cNvPr>
          <p:cNvCxnSpPr/>
          <p:nvPr/>
        </p:nvCxnSpPr>
        <p:spPr>
          <a:xfrm flipV="1">
            <a:off x="5811490" y="2174028"/>
            <a:ext cx="0" cy="171785"/>
          </a:xfrm>
          <a:prstGeom prst="line">
            <a:avLst/>
          </a:prstGeom>
          <a:ln w="127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7" name="CuadroTexto 205">
            <a:extLst>
              <a:ext uri="{FF2B5EF4-FFF2-40B4-BE49-F238E27FC236}">
                <a16:creationId xmlns:a16="http://schemas.microsoft.com/office/drawing/2014/main" id="{AA709882-54FA-7645-916C-3CA507DC428C}"/>
              </a:ext>
            </a:extLst>
          </p:cNvPr>
          <p:cNvSpPr txBox="1"/>
          <p:nvPr/>
        </p:nvSpPr>
        <p:spPr>
          <a:xfrm>
            <a:off x="3437766" y="1558918"/>
            <a:ext cx="711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MU Serif Roman"/>
                <a:cs typeface="CMU Serif Roman"/>
              </a:rPr>
              <a:t>Backup </a:t>
            </a:r>
            <a:br>
              <a:rPr lang="en-US" sz="900" dirty="0">
                <a:latin typeface="CMU Serif Roman"/>
                <a:cs typeface="CMU Serif Roman"/>
              </a:rPr>
            </a:br>
            <a:r>
              <a:rPr lang="en-US" sz="900" dirty="0">
                <a:latin typeface="CMU Serif Roman"/>
                <a:cs typeface="CMU Serif Roman"/>
              </a:rPr>
              <a:t>Relay</a:t>
            </a:r>
            <a:r>
              <a:rPr lang="en-US" sz="900" i="1" dirty="0">
                <a:latin typeface="CMU Serif Roman"/>
                <a:cs typeface="CMU Serif Roman"/>
              </a:rPr>
              <a:t> C </a:t>
            </a:r>
            <a:endParaRPr lang="en-US" sz="900" i="1" baseline="-25000" dirty="0">
              <a:latin typeface="CMU Serif Roman"/>
              <a:cs typeface="CMU Serif Roman"/>
            </a:endParaRPr>
          </a:p>
        </p:txBody>
      </p:sp>
      <p:sp>
        <p:nvSpPr>
          <p:cNvPr id="640" name="CuadroTexto 339">
            <a:extLst>
              <a:ext uri="{FF2B5EF4-FFF2-40B4-BE49-F238E27FC236}">
                <a16:creationId xmlns:a16="http://schemas.microsoft.com/office/drawing/2014/main" id="{1C85EB32-D4CE-3643-BDF4-417A04C83FE4}"/>
              </a:ext>
            </a:extLst>
          </p:cNvPr>
          <p:cNvSpPr txBox="1"/>
          <p:nvPr/>
        </p:nvSpPr>
        <p:spPr>
          <a:xfrm>
            <a:off x="6235543" y="1573517"/>
            <a:ext cx="759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MU Serif Roman"/>
                <a:cs typeface="CMU Serif Roman"/>
              </a:rPr>
              <a:t>Backup </a:t>
            </a:r>
          </a:p>
          <a:p>
            <a:r>
              <a:rPr lang="en-US" sz="900" dirty="0">
                <a:latin typeface="CMU Serif Roman"/>
                <a:cs typeface="CMU Serif Roman"/>
              </a:rPr>
              <a:t>Relay </a:t>
            </a:r>
            <a:r>
              <a:rPr lang="en-US" sz="900" i="1" dirty="0">
                <a:latin typeface="CMU Serif Roman"/>
                <a:cs typeface="CMU Serif Roman"/>
              </a:rPr>
              <a:t>D</a:t>
            </a:r>
            <a:r>
              <a:rPr lang="en-US" sz="900" dirty="0">
                <a:latin typeface="CMU Serif Roman"/>
                <a:cs typeface="CMU Serif Roman"/>
              </a:rPr>
              <a:t>  </a:t>
            </a:r>
            <a:endParaRPr lang="en-US" sz="900" i="1" baseline="-25000" dirty="0">
              <a:latin typeface="CMU Serif Roman"/>
              <a:cs typeface="CMU Serif Roman"/>
            </a:endParaRPr>
          </a:p>
        </p:txBody>
      </p:sp>
      <p:sp>
        <p:nvSpPr>
          <p:cNvPr id="653" name="CuadroTexto 364">
            <a:extLst>
              <a:ext uri="{FF2B5EF4-FFF2-40B4-BE49-F238E27FC236}">
                <a16:creationId xmlns:a16="http://schemas.microsoft.com/office/drawing/2014/main" id="{3DA17A2E-D9F4-B34B-AD84-80A5771509C5}"/>
              </a:ext>
            </a:extLst>
          </p:cNvPr>
          <p:cNvSpPr txBox="1"/>
          <p:nvPr/>
        </p:nvSpPr>
        <p:spPr>
          <a:xfrm>
            <a:off x="4135829" y="1534499"/>
            <a:ext cx="1304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MU Serif Roman"/>
                <a:cs typeface="CMU Serif Roman"/>
              </a:rPr>
              <a:t>Primary              </a:t>
            </a:r>
          </a:p>
          <a:p>
            <a:r>
              <a:rPr lang="en-US" sz="900" dirty="0">
                <a:latin typeface="CMU Serif Roman"/>
                <a:cs typeface="CMU Serif Roman"/>
              </a:rPr>
              <a:t>Relay </a:t>
            </a:r>
            <a:r>
              <a:rPr lang="en-US" sz="900" i="1" dirty="0">
                <a:latin typeface="CMU Serif Roman"/>
                <a:cs typeface="CMU Serif Roman"/>
              </a:rPr>
              <a:t>A</a:t>
            </a:r>
            <a:endParaRPr lang="en-US" sz="1050" b="1" i="1" baseline="-25000" dirty="0">
              <a:solidFill>
                <a:srgbClr val="FF0000"/>
              </a:solidFill>
              <a:latin typeface="CMU Serif Roman"/>
              <a:cs typeface="CMU Serif Roman"/>
            </a:endParaRPr>
          </a:p>
        </p:txBody>
      </p:sp>
      <p:sp>
        <p:nvSpPr>
          <p:cNvPr id="655" name="CuadroTexto 364">
            <a:extLst>
              <a:ext uri="{FF2B5EF4-FFF2-40B4-BE49-F238E27FC236}">
                <a16:creationId xmlns:a16="http://schemas.microsoft.com/office/drawing/2014/main" id="{93E97299-70F7-3B4C-9692-FE1C84A8E849}"/>
              </a:ext>
            </a:extLst>
          </p:cNvPr>
          <p:cNvSpPr txBox="1"/>
          <p:nvPr/>
        </p:nvSpPr>
        <p:spPr>
          <a:xfrm>
            <a:off x="5540330" y="1577720"/>
            <a:ext cx="705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MU Serif Roman"/>
                <a:cs typeface="CMU Serif Roman"/>
              </a:rPr>
              <a:t>Primary              </a:t>
            </a:r>
          </a:p>
          <a:p>
            <a:r>
              <a:rPr lang="en-US" sz="900" dirty="0">
                <a:latin typeface="CMU Serif Roman"/>
                <a:cs typeface="CMU Serif Roman"/>
              </a:rPr>
              <a:t>Relay </a:t>
            </a:r>
            <a:r>
              <a:rPr lang="en-US" sz="900" i="1" dirty="0">
                <a:latin typeface="CMU Serif Roman"/>
                <a:cs typeface="CMU Serif Roman"/>
              </a:rPr>
              <a:t>B</a:t>
            </a:r>
            <a:endParaRPr lang="en-US" sz="1050" b="1" i="1" baseline="-25000" dirty="0">
              <a:solidFill>
                <a:srgbClr val="FF0000"/>
              </a:solidFill>
              <a:latin typeface="CMU Serif Roman"/>
              <a:cs typeface="CMU Serif Roman"/>
            </a:endParaRPr>
          </a:p>
        </p:txBody>
      </p:sp>
      <p:grpSp>
        <p:nvGrpSpPr>
          <p:cNvPr id="74" name="Grupo 73">
            <a:extLst>
              <a:ext uri="{FF2B5EF4-FFF2-40B4-BE49-F238E27FC236}">
                <a16:creationId xmlns:a16="http://schemas.microsoft.com/office/drawing/2014/main" id="{BC423973-EB1B-4B91-B353-65DB48FE943A}"/>
              </a:ext>
            </a:extLst>
          </p:cNvPr>
          <p:cNvGrpSpPr/>
          <p:nvPr/>
        </p:nvGrpSpPr>
        <p:grpSpPr>
          <a:xfrm>
            <a:off x="3959804" y="2130992"/>
            <a:ext cx="363420" cy="172118"/>
            <a:chOff x="3106615" y="993425"/>
            <a:chExt cx="363420" cy="172118"/>
          </a:xfrm>
        </p:grpSpPr>
        <p:grpSp>
          <p:nvGrpSpPr>
            <p:cNvPr id="659" name="Agrupar 51">
              <a:extLst>
                <a:ext uri="{FF2B5EF4-FFF2-40B4-BE49-F238E27FC236}">
                  <a16:creationId xmlns:a16="http://schemas.microsoft.com/office/drawing/2014/main" id="{B54E866F-F625-6840-A3A1-57000B3257A7}"/>
                </a:ext>
              </a:extLst>
            </p:cNvPr>
            <p:cNvGrpSpPr/>
            <p:nvPr/>
          </p:nvGrpSpPr>
          <p:grpSpPr>
            <a:xfrm>
              <a:off x="3106615" y="993425"/>
              <a:ext cx="176025" cy="172118"/>
              <a:chOff x="513989" y="2970944"/>
              <a:chExt cx="713232" cy="713206"/>
            </a:xfrm>
          </p:grpSpPr>
          <p:sp>
            <p:nvSpPr>
              <p:cNvPr id="667" name="Elipse 24">
                <a:extLst>
                  <a:ext uri="{FF2B5EF4-FFF2-40B4-BE49-F238E27FC236}">
                    <a16:creationId xmlns:a16="http://schemas.microsoft.com/office/drawing/2014/main" id="{DA949762-1E73-F044-AFF5-F8ABA0F41E58}"/>
                  </a:ext>
                </a:extLst>
              </p:cNvPr>
              <p:cNvSpPr/>
              <p:nvPr/>
            </p:nvSpPr>
            <p:spPr>
              <a:xfrm>
                <a:off x="513989" y="2970944"/>
                <a:ext cx="713232" cy="713206"/>
              </a:xfrm>
              <a:prstGeom prst="ellipse">
                <a:avLst/>
              </a:prstGeom>
              <a:solidFill>
                <a:srgbClr val="FFFF00"/>
              </a:solidFill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400"/>
              </a:p>
            </p:txBody>
          </p:sp>
          <p:grpSp>
            <p:nvGrpSpPr>
              <p:cNvPr id="668" name="Agrupar 50">
                <a:extLst>
                  <a:ext uri="{FF2B5EF4-FFF2-40B4-BE49-F238E27FC236}">
                    <a16:creationId xmlns:a16="http://schemas.microsoft.com/office/drawing/2014/main" id="{BD3C5830-2853-1A41-AA53-512E92DE5717}"/>
                  </a:ext>
                </a:extLst>
              </p:cNvPr>
              <p:cNvGrpSpPr/>
              <p:nvPr/>
            </p:nvGrpSpPr>
            <p:grpSpPr>
              <a:xfrm>
                <a:off x="640043" y="3154486"/>
                <a:ext cx="473632" cy="331761"/>
                <a:chOff x="870606" y="4709671"/>
                <a:chExt cx="473632" cy="331761"/>
              </a:xfrm>
            </p:grpSpPr>
            <p:sp>
              <p:nvSpPr>
                <p:cNvPr id="669" name="Arco 25">
                  <a:extLst>
                    <a:ext uri="{FF2B5EF4-FFF2-40B4-BE49-F238E27FC236}">
                      <a16:creationId xmlns:a16="http://schemas.microsoft.com/office/drawing/2014/main" id="{18F1EF6B-11A6-3A43-BE0F-F7D6A6DAA599}"/>
                    </a:ext>
                  </a:extLst>
                </p:cNvPr>
                <p:cNvSpPr/>
                <p:nvPr/>
              </p:nvSpPr>
              <p:spPr>
                <a:xfrm rot="10800000" flipV="1">
                  <a:off x="870606" y="4773149"/>
                  <a:ext cx="224651" cy="268283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  <p:sp>
              <p:nvSpPr>
                <p:cNvPr id="670" name="Arco 26">
                  <a:extLst>
                    <a:ext uri="{FF2B5EF4-FFF2-40B4-BE49-F238E27FC236}">
                      <a16:creationId xmlns:a16="http://schemas.microsoft.com/office/drawing/2014/main" id="{A151C2E0-8C74-E74F-B42E-86B99A6BB046}"/>
                    </a:ext>
                  </a:extLst>
                </p:cNvPr>
                <p:cNvSpPr/>
                <p:nvPr/>
              </p:nvSpPr>
              <p:spPr>
                <a:xfrm flipV="1">
                  <a:off x="1095269" y="4709671"/>
                  <a:ext cx="248969" cy="331757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</p:grpSp>
        </p:grpSp>
        <p:cxnSp>
          <p:nvCxnSpPr>
            <p:cNvPr id="660" name="Conector recto 38">
              <a:extLst>
                <a:ext uri="{FF2B5EF4-FFF2-40B4-BE49-F238E27FC236}">
                  <a16:creationId xmlns:a16="http://schemas.microsoft.com/office/drawing/2014/main" id="{97AA1FE1-F76E-114A-8F02-C3B6ED2284EF}"/>
                </a:ext>
              </a:extLst>
            </p:cNvPr>
            <p:cNvCxnSpPr>
              <a:cxnSpLocks/>
              <a:stCxn id="667" idx="6"/>
            </p:cNvCxnSpPr>
            <p:nvPr/>
          </p:nvCxnSpPr>
          <p:spPr>
            <a:xfrm>
              <a:off x="3282640" y="1079484"/>
              <a:ext cx="187395" cy="0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6" name="Conector recto 257">
            <a:extLst>
              <a:ext uri="{FF2B5EF4-FFF2-40B4-BE49-F238E27FC236}">
                <a16:creationId xmlns:a16="http://schemas.microsoft.com/office/drawing/2014/main" id="{2683BB85-1ED4-4C45-B237-CD0A1A1AD1CF}"/>
              </a:ext>
            </a:extLst>
          </p:cNvPr>
          <p:cNvCxnSpPr>
            <a:cxnSpLocks/>
          </p:cNvCxnSpPr>
          <p:nvPr/>
        </p:nvCxnSpPr>
        <p:spPr>
          <a:xfrm flipV="1">
            <a:off x="5133522" y="2416913"/>
            <a:ext cx="167164" cy="207844"/>
          </a:xfrm>
          <a:prstGeom prst="line">
            <a:avLst/>
          </a:prstGeom>
          <a:ln w="12700" cmpd="sng">
            <a:solidFill>
              <a:srgbClr val="FF000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0" name="CuadroTexto 160">
            <a:extLst>
              <a:ext uri="{FF2B5EF4-FFF2-40B4-BE49-F238E27FC236}">
                <a16:creationId xmlns:a16="http://schemas.microsoft.com/office/drawing/2014/main" id="{163F94BF-8AF9-334F-BF3E-2889FD00685A}"/>
              </a:ext>
            </a:extLst>
          </p:cNvPr>
          <p:cNvSpPr txBox="1"/>
          <p:nvPr/>
        </p:nvSpPr>
        <p:spPr>
          <a:xfrm>
            <a:off x="5651574" y="1876309"/>
            <a:ext cx="318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CMU Serif Upright Italic Uprigh" panose="02000603000000000000" pitchFamily="2" charset="0"/>
                <a:ea typeface="CMU Serif Upright Italic Uprigh" panose="02000603000000000000" pitchFamily="2" charset="0"/>
                <a:cs typeface="CMU Serif Upright Italic Uprigh" panose="02000603000000000000" pitchFamily="2" charset="0"/>
              </a:rPr>
              <a:t>q</a:t>
            </a:r>
          </a:p>
        </p:txBody>
      </p:sp>
      <p:sp>
        <p:nvSpPr>
          <p:cNvPr id="249" name="Arco 180">
            <a:extLst>
              <a:ext uri="{FF2B5EF4-FFF2-40B4-BE49-F238E27FC236}">
                <a16:creationId xmlns:a16="http://schemas.microsoft.com/office/drawing/2014/main" id="{528DAD09-988C-4398-94CF-A78C5DB65BD6}"/>
              </a:ext>
            </a:extLst>
          </p:cNvPr>
          <p:cNvSpPr/>
          <p:nvPr/>
        </p:nvSpPr>
        <p:spPr>
          <a:xfrm flipV="1">
            <a:off x="3758103" y="2149422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68" name="Arco 181">
            <a:extLst>
              <a:ext uri="{FF2B5EF4-FFF2-40B4-BE49-F238E27FC236}">
                <a16:creationId xmlns:a16="http://schemas.microsoft.com/office/drawing/2014/main" id="{3309847F-CFA0-4717-8B3B-500957ED3673}"/>
              </a:ext>
            </a:extLst>
          </p:cNvPr>
          <p:cNvSpPr/>
          <p:nvPr/>
        </p:nvSpPr>
        <p:spPr>
          <a:xfrm flipV="1">
            <a:off x="3715555" y="2149421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72" name="Arco 184">
            <a:extLst>
              <a:ext uri="{FF2B5EF4-FFF2-40B4-BE49-F238E27FC236}">
                <a16:creationId xmlns:a16="http://schemas.microsoft.com/office/drawing/2014/main" id="{79C16DEB-3441-4AC8-BFB2-A63126F9FB50}"/>
              </a:ext>
            </a:extLst>
          </p:cNvPr>
          <p:cNvSpPr/>
          <p:nvPr/>
        </p:nvSpPr>
        <p:spPr>
          <a:xfrm flipV="1">
            <a:off x="3673008" y="2149420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73" name="Rectángulo 149">
            <a:extLst>
              <a:ext uri="{FF2B5EF4-FFF2-40B4-BE49-F238E27FC236}">
                <a16:creationId xmlns:a16="http://schemas.microsoft.com/office/drawing/2014/main" id="{B97F8DD9-E8FA-415A-81A6-29F93E1E54EA}"/>
              </a:ext>
            </a:extLst>
          </p:cNvPr>
          <p:cNvSpPr/>
          <p:nvPr/>
        </p:nvSpPr>
        <p:spPr>
          <a:xfrm rot="5400000">
            <a:off x="3865947" y="2367016"/>
            <a:ext cx="124994" cy="110707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74" name="Elipse 158">
            <a:extLst>
              <a:ext uri="{FF2B5EF4-FFF2-40B4-BE49-F238E27FC236}">
                <a16:creationId xmlns:a16="http://schemas.microsoft.com/office/drawing/2014/main" id="{359BBD3D-E9BA-4B3B-B27C-8AF5A572E95C}"/>
              </a:ext>
            </a:extLst>
          </p:cNvPr>
          <p:cNvSpPr/>
          <p:nvPr/>
        </p:nvSpPr>
        <p:spPr>
          <a:xfrm rot="10800000">
            <a:off x="3552288" y="1902156"/>
            <a:ext cx="241439" cy="25324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/>
          </a:p>
        </p:txBody>
      </p:sp>
      <p:cxnSp>
        <p:nvCxnSpPr>
          <p:cNvPr id="275" name="Conector recto 159">
            <a:extLst>
              <a:ext uri="{FF2B5EF4-FFF2-40B4-BE49-F238E27FC236}">
                <a16:creationId xmlns:a16="http://schemas.microsoft.com/office/drawing/2014/main" id="{04775ECF-E893-4C46-890D-A883625CE64E}"/>
              </a:ext>
            </a:extLst>
          </p:cNvPr>
          <p:cNvCxnSpPr>
            <a:cxnSpLocks/>
            <a:stCxn id="272" idx="0"/>
          </p:cNvCxnSpPr>
          <p:nvPr/>
        </p:nvCxnSpPr>
        <p:spPr>
          <a:xfrm flipV="1">
            <a:off x="3673008" y="2149422"/>
            <a:ext cx="0" cy="171785"/>
          </a:xfrm>
          <a:prstGeom prst="line">
            <a:avLst/>
          </a:prstGeom>
          <a:ln w="127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7" name="CuadroTexto 160">
            <a:extLst>
              <a:ext uri="{FF2B5EF4-FFF2-40B4-BE49-F238E27FC236}">
                <a16:creationId xmlns:a16="http://schemas.microsoft.com/office/drawing/2014/main" id="{88940CAA-D371-4D18-BE91-93DE4B4807F7}"/>
              </a:ext>
            </a:extLst>
          </p:cNvPr>
          <p:cNvSpPr txBox="1"/>
          <p:nvPr/>
        </p:nvSpPr>
        <p:spPr>
          <a:xfrm>
            <a:off x="3531814" y="1861466"/>
            <a:ext cx="318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CMU Serif Upright Italic Uprigh" panose="02000603000000000000" pitchFamily="2" charset="0"/>
                <a:ea typeface="CMU Serif Upright Italic Uprigh" panose="02000603000000000000" pitchFamily="2" charset="0"/>
                <a:cs typeface="CMU Serif Upright Italic Uprigh" panose="02000603000000000000" pitchFamily="2" charset="0"/>
              </a:rPr>
              <a:t>j</a:t>
            </a:r>
          </a:p>
        </p:txBody>
      </p:sp>
      <p:sp>
        <p:nvSpPr>
          <p:cNvPr id="279" name="Rectángulo 141">
            <a:extLst>
              <a:ext uri="{FF2B5EF4-FFF2-40B4-BE49-F238E27FC236}">
                <a16:creationId xmlns:a16="http://schemas.microsoft.com/office/drawing/2014/main" id="{4AE916BA-933C-47D6-B880-FCD5FFAEB2C0}"/>
              </a:ext>
            </a:extLst>
          </p:cNvPr>
          <p:cNvSpPr/>
          <p:nvPr/>
        </p:nvSpPr>
        <p:spPr>
          <a:xfrm>
            <a:off x="3577879" y="2299678"/>
            <a:ext cx="45719" cy="260253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83" name="Arco 161">
            <a:extLst>
              <a:ext uri="{FF2B5EF4-FFF2-40B4-BE49-F238E27FC236}">
                <a16:creationId xmlns:a16="http://schemas.microsoft.com/office/drawing/2014/main" id="{59851C37-1B70-4845-8E93-E22429DBB016}"/>
              </a:ext>
            </a:extLst>
          </p:cNvPr>
          <p:cNvSpPr/>
          <p:nvPr/>
        </p:nvSpPr>
        <p:spPr>
          <a:xfrm flipV="1">
            <a:off x="6547614" y="2132086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84" name="Arco 163">
            <a:extLst>
              <a:ext uri="{FF2B5EF4-FFF2-40B4-BE49-F238E27FC236}">
                <a16:creationId xmlns:a16="http://schemas.microsoft.com/office/drawing/2014/main" id="{9C9D2E6F-39DE-407A-8994-F1816220D052}"/>
              </a:ext>
            </a:extLst>
          </p:cNvPr>
          <p:cNvSpPr/>
          <p:nvPr/>
        </p:nvSpPr>
        <p:spPr>
          <a:xfrm flipV="1">
            <a:off x="6505066" y="2132085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85" name="Arco 169">
            <a:extLst>
              <a:ext uri="{FF2B5EF4-FFF2-40B4-BE49-F238E27FC236}">
                <a16:creationId xmlns:a16="http://schemas.microsoft.com/office/drawing/2014/main" id="{1B4C3958-B939-4852-A76E-0477FC333C03}"/>
              </a:ext>
            </a:extLst>
          </p:cNvPr>
          <p:cNvSpPr/>
          <p:nvPr/>
        </p:nvSpPr>
        <p:spPr>
          <a:xfrm flipV="1">
            <a:off x="6462519" y="2132084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86" name="Rectángulo 146">
            <a:extLst>
              <a:ext uri="{FF2B5EF4-FFF2-40B4-BE49-F238E27FC236}">
                <a16:creationId xmlns:a16="http://schemas.microsoft.com/office/drawing/2014/main" id="{1ECB0D31-84C2-4377-80F2-699EB30A6A8A}"/>
              </a:ext>
            </a:extLst>
          </p:cNvPr>
          <p:cNvSpPr/>
          <p:nvPr/>
        </p:nvSpPr>
        <p:spPr>
          <a:xfrm rot="5400000">
            <a:off x="6283938" y="2370500"/>
            <a:ext cx="124994" cy="11070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87" name="Elipse 155">
            <a:extLst>
              <a:ext uri="{FF2B5EF4-FFF2-40B4-BE49-F238E27FC236}">
                <a16:creationId xmlns:a16="http://schemas.microsoft.com/office/drawing/2014/main" id="{5E4E0D24-EE34-4B35-8E43-DF6A4A07CB1F}"/>
              </a:ext>
            </a:extLst>
          </p:cNvPr>
          <p:cNvSpPr/>
          <p:nvPr/>
        </p:nvSpPr>
        <p:spPr>
          <a:xfrm rot="10800000">
            <a:off x="6470416" y="1922558"/>
            <a:ext cx="241439" cy="25324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/>
          </a:p>
        </p:txBody>
      </p:sp>
      <p:cxnSp>
        <p:nvCxnSpPr>
          <p:cNvPr id="288" name="Conector recto 156">
            <a:extLst>
              <a:ext uri="{FF2B5EF4-FFF2-40B4-BE49-F238E27FC236}">
                <a16:creationId xmlns:a16="http://schemas.microsoft.com/office/drawing/2014/main" id="{4404693A-4D6F-43AA-92C0-981C53397C84}"/>
              </a:ext>
            </a:extLst>
          </p:cNvPr>
          <p:cNvCxnSpPr/>
          <p:nvPr/>
        </p:nvCxnSpPr>
        <p:spPr>
          <a:xfrm flipV="1">
            <a:off x="6591136" y="2169824"/>
            <a:ext cx="0" cy="171785"/>
          </a:xfrm>
          <a:prstGeom prst="line">
            <a:avLst/>
          </a:prstGeom>
          <a:ln w="127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1" name="CuadroTexto 160">
            <a:extLst>
              <a:ext uri="{FF2B5EF4-FFF2-40B4-BE49-F238E27FC236}">
                <a16:creationId xmlns:a16="http://schemas.microsoft.com/office/drawing/2014/main" id="{559E95F8-3437-4663-A9EE-5EFDEF952BDD}"/>
              </a:ext>
            </a:extLst>
          </p:cNvPr>
          <p:cNvSpPr txBox="1"/>
          <p:nvPr/>
        </p:nvSpPr>
        <p:spPr>
          <a:xfrm>
            <a:off x="6424396" y="1877397"/>
            <a:ext cx="318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CMU Serif Upright Italic Uprigh" panose="02000603000000000000" pitchFamily="2" charset="0"/>
                <a:ea typeface="CMU Serif Upright Italic Uprigh" panose="02000603000000000000" pitchFamily="2" charset="0"/>
                <a:cs typeface="CMU Serif Upright Italic Uprigh" panose="02000603000000000000" pitchFamily="2" charset="0"/>
              </a:rPr>
              <a:t>p</a:t>
            </a:r>
          </a:p>
        </p:txBody>
      </p:sp>
      <p:sp>
        <p:nvSpPr>
          <p:cNvPr id="292" name="Rectángulo 141">
            <a:extLst>
              <a:ext uri="{FF2B5EF4-FFF2-40B4-BE49-F238E27FC236}">
                <a16:creationId xmlns:a16="http://schemas.microsoft.com/office/drawing/2014/main" id="{EFB44826-E8AB-42D0-9623-58C63C8DD374}"/>
              </a:ext>
            </a:extLst>
          </p:cNvPr>
          <p:cNvSpPr/>
          <p:nvPr/>
        </p:nvSpPr>
        <p:spPr>
          <a:xfrm>
            <a:off x="4324192" y="2179439"/>
            <a:ext cx="45719" cy="369126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93" name="Rectángulo 141">
            <a:extLst>
              <a:ext uri="{FF2B5EF4-FFF2-40B4-BE49-F238E27FC236}">
                <a16:creationId xmlns:a16="http://schemas.microsoft.com/office/drawing/2014/main" id="{D5A028D5-3776-4104-B120-7169CEE75922}"/>
              </a:ext>
            </a:extLst>
          </p:cNvPr>
          <p:cNvSpPr/>
          <p:nvPr/>
        </p:nvSpPr>
        <p:spPr>
          <a:xfrm>
            <a:off x="5895841" y="2201051"/>
            <a:ext cx="45719" cy="313834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94" name="Rectángulo 141">
            <a:extLst>
              <a:ext uri="{FF2B5EF4-FFF2-40B4-BE49-F238E27FC236}">
                <a16:creationId xmlns:a16="http://schemas.microsoft.com/office/drawing/2014/main" id="{D94A9F07-525D-4C67-9845-A7BBE4517DB7}"/>
              </a:ext>
            </a:extLst>
          </p:cNvPr>
          <p:cNvSpPr/>
          <p:nvPr/>
        </p:nvSpPr>
        <p:spPr>
          <a:xfrm>
            <a:off x="6654014" y="2292737"/>
            <a:ext cx="45719" cy="260253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cxnSp>
        <p:nvCxnSpPr>
          <p:cNvPr id="295" name="Conector recto 257">
            <a:extLst>
              <a:ext uri="{FF2B5EF4-FFF2-40B4-BE49-F238E27FC236}">
                <a16:creationId xmlns:a16="http://schemas.microsoft.com/office/drawing/2014/main" id="{5EA8ACFE-C761-45C0-8AFE-264F75818C3C}"/>
              </a:ext>
            </a:extLst>
          </p:cNvPr>
          <p:cNvCxnSpPr>
            <a:cxnSpLocks/>
          </p:cNvCxnSpPr>
          <p:nvPr/>
        </p:nvCxnSpPr>
        <p:spPr>
          <a:xfrm flipV="1">
            <a:off x="5466300" y="2531222"/>
            <a:ext cx="341277" cy="5575"/>
          </a:xfrm>
          <a:prstGeom prst="line">
            <a:avLst/>
          </a:prstGeom>
          <a:ln w="12700" cmpd="sng">
            <a:solidFill>
              <a:srgbClr val="FF000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6" name="Conector recto 257">
            <a:extLst>
              <a:ext uri="{FF2B5EF4-FFF2-40B4-BE49-F238E27FC236}">
                <a16:creationId xmlns:a16="http://schemas.microsoft.com/office/drawing/2014/main" id="{4BD41356-CEBD-478D-9EC5-162AD7C3DFC6}"/>
              </a:ext>
            </a:extLst>
          </p:cNvPr>
          <p:cNvCxnSpPr>
            <a:cxnSpLocks/>
          </p:cNvCxnSpPr>
          <p:nvPr/>
        </p:nvCxnSpPr>
        <p:spPr>
          <a:xfrm flipV="1">
            <a:off x="6274027" y="2531652"/>
            <a:ext cx="341277" cy="5575"/>
          </a:xfrm>
          <a:prstGeom prst="line">
            <a:avLst/>
          </a:prstGeom>
          <a:ln w="12700" cmpd="sng">
            <a:solidFill>
              <a:srgbClr val="FF000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7" name="Conector recto 257">
            <a:extLst>
              <a:ext uri="{FF2B5EF4-FFF2-40B4-BE49-F238E27FC236}">
                <a16:creationId xmlns:a16="http://schemas.microsoft.com/office/drawing/2014/main" id="{6AE1709D-5F97-4289-8378-528C7BD3C040}"/>
              </a:ext>
            </a:extLst>
          </p:cNvPr>
          <p:cNvCxnSpPr>
            <a:cxnSpLocks/>
          </p:cNvCxnSpPr>
          <p:nvPr/>
        </p:nvCxnSpPr>
        <p:spPr>
          <a:xfrm flipH="1">
            <a:off x="4435003" y="2531652"/>
            <a:ext cx="374221" cy="377"/>
          </a:xfrm>
          <a:prstGeom prst="line">
            <a:avLst/>
          </a:prstGeom>
          <a:ln w="12700" cmpd="sng">
            <a:solidFill>
              <a:srgbClr val="FF000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8" name="Conector recto 257">
            <a:extLst>
              <a:ext uri="{FF2B5EF4-FFF2-40B4-BE49-F238E27FC236}">
                <a16:creationId xmlns:a16="http://schemas.microsoft.com/office/drawing/2014/main" id="{B1AC9559-718E-4B36-9A1C-4522629ECF74}"/>
              </a:ext>
            </a:extLst>
          </p:cNvPr>
          <p:cNvCxnSpPr>
            <a:cxnSpLocks/>
          </p:cNvCxnSpPr>
          <p:nvPr/>
        </p:nvCxnSpPr>
        <p:spPr>
          <a:xfrm flipH="1">
            <a:off x="3681438" y="2532655"/>
            <a:ext cx="374221" cy="377"/>
          </a:xfrm>
          <a:prstGeom prst="line">
            <a:avLst/>
          </a:prstGeom>
          <a:ln w="12700" cmpd="sng">
            <a:solidFill>
              <a:srgbClr val="FF000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0" name="Grupo 69">
            <a:extLst>
              <a:ext uri="{FF2B5EF4-FFF2-40B4-BE49-F238E27FC236}">
                <a16:creationId xmlns:a16="http://schemas.microsoft.com/office/drawing/2014/main" id="{4D93DC39-E409-41C3-B05D-601F596B9FAA}"/>
              </a:ext>
            </a:extLst>
          </p:cNvPr>
          <p:cNvGrpSpPr/>
          <p:nvPr/>
        </p:nvGrpSpPr>
        <p:grpSpPr>
          <a:xfrm rot="2145844">
            <a:off x="4997670" y="2612470"/>
            <a:ext cx="222041" cy="89865"/>
            <a:chOff x="4170485" y="1487905"/>
            <a:chExt cx="222041" cy="89865"/>
          </a:xfrm>
        </p:grpSpPr>
        <p:cxnSp>
          <p:nvCxnSpPr>
            <p:cNvPr id="299" name="Conector recto 145">
              <a:extLst>
                <a:ext uri="{FF2B5EF4-FFF2-40B4-BE49-F238E27FC236}">
                  <a16:creationId xmlns:a16="http://schemas.microsoft.com/office/drawing/2014/main" id="{9D3D221A-0D2C-48B5-9843-3C5764E7F0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70485" y="1487905"/>
              <a:ext cx="222041" cy="2859"/>
            </a:xfrm>
            <a:prstGeom prst="line">
              <a:avLst/>
            </a:prstGeom>
            <a:ln w="6350" cmpd="sng">
              <a:solidFill>
                <a:srgbClr val="FF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Conector recto 145">
              <a:extLst>
                <a:ext uri="{FF2B5EF4-FFF2-40B4-BE49-F238E27FC236}">
                  <a16:creationId xmlns:a16="http://schemas.microsoft.com/office/drawing/2014/main" id="{C9853003-4A7D-494C-8E31-0174A64F0F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05330" y="1532039"/>
              <a:ext cx="152349" cy="0"/>
            </a:xfrm>
            <a:prstGeom prst="line">
              <a:avLst/>
            </a:prstGeom>
            <a:ln w="6350" cmpd="sng">
              <a:solidFill>
                <a:srgbClr val="FF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Conector recto 145">
              <a:extLst>
                <a:ext uri="{FF2B5EF4-FFF2-40B4-BE49-F238E27FC236}">
                  <a16:creationId xmlns:a16="http://schemas.microsoft.com/office/drawing/2014/main" id="{1FA6C23A-FFD8-4DDF-A5AE-E826C58174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49805" y="1577770"/>
              <a:ext cx="69640" cy="0"/>
            </a:xfrm>
            <a:prstGeom prst="line">
              <a:avLst/>
            </a:prstGeom>
            <a:ln w="6350" cmpd="sng">
              <a:solidFill>
                <a:srgbClr val="FF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Elipse 68">
            <a:extLst>
              <a:ext uri="{FF2B5EF4-FFF2-40B4-BE49-F238E27FC236}">
                <a16:creationId xmlns:a16="http://schemas.microsoft.com/office/drawing/2014/main" id="{EEF99DEC-C637-4E57-B2C5-1390FF25806E}"/>
              </a:ext>
            </a:extLst>
          </p:cNvPr>
          <p:cNvSpPr/>
          <p:nvPr/>
        </p:nvSpPr>
        <p:spPr>
          <a:xfrm>
            <a:off x="5250049" y="2391081"/>
            <a:ext cx="80752" cy="6224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311" name="Grupo 310">
            <a:extLst>
              <a:ext uri="{FF2B5EF4-FFF2-40B4-BE49-F238E27FC236}">
                <a16:creationId xmlns:a16="http://schemas.microsoft.com/office/drawing/2014/main" id="{DF7542AB-F5E7-4050-9673-31FCB9B968F8}"/>
              </a:ext>
            </a:extLst>
          </p:cNvPr>
          <p:cNvGrpSpPr/>
          <p:nvPr/>
        </p:nvGrpSpPr>
        <p:grpSpPr>
          <a:xfrm rot="10800000">
            <a:off x="5941560" y="2165380"/>
            <a:ext cx="363420" cy="172118"/>
            <a:chOff x="3106615" y="993425"/>
            <a:chExt cx="363420" cy="172118"/>
          </a:xfrm>
        </p:grpSpPr>
        <p:grpSp>
          <p:nvGrpSpPr>
            <p:cNvPr id="312" name="Agrupar 51">
              <a:extLst>
                <a:ext uri="{FF2B5EF4-FFF2-40B4-BE49-F238E27FC236}">
                  <a16:creationId xmlns:a16="http://schemas.microsoft.com/office/drawing/2014/main" id="{0EDA3E10-2663-4F3B-BE24-7FB1EA41DE2C}"/>
                </a:ext>
              </a:extLst>
            </p:cNvPr>
            <p:cNvGrpSpPr/>
            <p:nvPr/>
          </p:nvGrpSpPr>
          <p:grpSpPr>
            <a:xfrm>
              <a:off x="3106615" y="993425"/>
              <a:ext cx="176025" cy="172118"/>
              <a:chOff x="513989" y="2970944"/>
              <a:chExt cx="713232" cy="713206"/>
            </a:xfrm>
          </p:grpSpPr>
          <p:sp>
            <p:nvSpPr>
              <p:cNvPr id="314" name="Elipse 24">
                <a:extLst>
                  <a:ext uri="{FF2B5EF4-FFF2-40B4-BE49-F238E27FC236}">
                    <a16:creationId xmlns:a16="http://schemas.microsoft.com/office/drawing/2014/main" id="{8E871437-3E83-404A-B6BB-F43E1C9F443C}"/>
                  </a:ext>
                </a:extLst>
              </p:cNvPr>
              <p:cNvSpPr/>
              <p:nvPr/>
            </p:nvSpPr>
            <p:spPr>
              <a:xfrm>
                <a:off x="513989" y="2970944"/>
                <a:ext cx="713232" cy="713206"/>
              </a:xfrm>
              <a:prstGeom prst="ellipse">
                <a:avLst/>
              </a:prstGeom>
              <a:solidFill>
                <a:srgbClr val="FFFF00"/>
              </a:solidFill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400"/>
              </a:p>
            </p:txBody>
          </p:sp>
          <p:grpSp>
            <p:nvGrpSpPr>
              <p:cNvPr id="315" name="Agrupar 50">
                <a:extLst>
                  <a:ext uri="{FF2B5EF4-FFF2-40B4-BE49-F238E27FC236}">
                    <a16:creationId xmlns:a16="http://schemas.microsoft.com/office/drawing/2014/main" id="{A3FA3BF7-6C19-49B7-A0B2-654E9B1493C2}"/>
                  </a:ext>
                </a:extLst>
              </p:cNvPr>
              <p:cNvGrpSpPr/>
              <p:nvPr/>
            </p:nvGrpSpPr>
            <p:grpSpPr>
              <a:xfrm>
                <a:off x="640043" y="3154486"/>
                <a:ext cx="473632" cy="331761"/>
                <a:chOff x="870606" y="4709671"/>
                <a:chExt cx="473632" cy="331761"/>
              </a:xfrm>
            </p:grpSpPr>
            <p:sp>
              <p:nvSpPr>
                <p:cNvPr id="316" name="Arco 25">
                  <a:extLst>
                    <a:ext uri="{FF2B5EF4-FFF2-40B4-BE49-F238E27FC236}">
                      <a16:creationId xmlns:a16="http://schemas.microsoft.com/office/drawing/2014/main" id="{A27D3C1E-B8B6-4BD1-886C-A01591D9C6C8}"/>
                    </a:ext>
                  </a:extLst>
                </p:cNvPr>
                <p:cNvSpPr/>
                <p:nvPr/>
              </p:nvSpPr>
              <p:spPr>
                <a:xfrm rot="10800000" flipV="1">
                  <a:off x="870606" y="4773149"/>
                  <a:ext cx="224651" cy="268283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  <p:sp>
              <p:nvSpPr>
                <p:cNvPr id="317" name="Arco 26">
                  <a:extLst>
                    <a:ext uri="{FF2B5EF4-FFF2-40B4-BE49-F238E27FC236}">
                      <a16:creationId xmlns:a16="http://schemas.microsoft.com/office/drawing/2014/main" id="{A7D70774-FD63-421D-BB93-39BD2E53C86C}"/>
                    </a:ext>
                  </a:extLst>
                </p:cNvPr>
                <p:cNvSpPr/>
                <p:nvPr/>
              </p:nvSpPr>
              <p:spPr>
                <a:xfrm flipV="1">
                  <a:off x="1095269" y="4709671"/>
                  <a:ext cx="248969" cy="331757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</p:grpSp>
        </p:grpSp>
        <p:cxnSp>
          <p:nvCxnSpPr>
            <p:cNvPr id="313" name="Conector recto 38">
              <a:extLst>
                <a:ext uri="{FF2B5EF4-FFF2-40B4-BE49-F238E27FC236}">
                  <a16:creationId xmlns:a16="http://schemas.microsoft.com/office/drawing/2014/main" id="{E16C299D-1758-4650-83C7-3C875BEA82BB}"/>
                </a:ext>
              </a:extLst>
            </p:cNvPr>
            <p:cNvCxnSpPr>
              <a:cxnSpLocks/>
              <a:stCxn id="314" idx="6"/>
            </p:cNvCxnSpPr>
            <p:nvPr/>
          </p:nvCxnSpPr>
          <p:spPr>
            <a:xfrm>
              <a:off x="3282640" y="1079484"/>
              <a:ext cx="187395" cy="0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1" name="CuadroTexto 387">
            <a:extLst>
              <a:ext uri="{FF2B5EF4-FFF2-40B4-BE49-F238E27FC236}">
                <a16:creationId xmlns:a16="http://schemas.microsoft.com/office/drawing/2014/main" id="{26AE1B97-57A0-4655-9FE2-F73FB52D2AB3}"/>
              </a:ext>
            </a:extLst>
          </p:cNvPr>
          <p:cNvSpPr txBox="1"/>
          <p:nvPr/>
        </p:nvSpPr>
        <p:spPr>
          <a:xfrm>
            <a:off x="4571590" y="1561457"/>
            <a:ext cx="11418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</a:t>
            </a:r>
            <a:r>
              <a:rPr lang="en-US" sz="1050" i="1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B </a:t>
            </a:r>
            <a:r>
              <a:rPr lang="en-US" sz="1050" i="1" dirty="0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&lt; T</a:t>
            </a:r>
            <a:r>
              <a:rPr lang="en-US" sz="1050" i="1" baseline="-25000" dirty="0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A</a:t>
            </a:r>
            <a:endParaRPr lang="en-US" sz="1050" i="1" baseline="-250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graphicFrame>
        <p:nvGraphicFramePr>
          <p:cNvPr id="3" name="Objeto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0595629"/>
              </p:ext>
            </p:extLst>
          </p:nvPr>
        </p:nvGraphicFramePr>
        <p:xfrm>
          <a:off x="7029420" y="2632628"/>
          <a:ext cx="1270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7" name="Ecuación" r:id="rId4" imgW="127000" imgH="203200" progId="Equation.3">
                  <p:embed/>
                </p:oleObj>
              </mc:Choice>
              <mc:Fallback>
                <p:oleObj name="Ecuación" r:id="rId4" imgW="127000" imgH="203200" progId="Equation.3">
                  <p:embed/>
                  <p:pic>
                    <p:nvPicPr>
                      <p:cNvPr id="3" name="Objeto 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029420" y="2632628"/>
                        <a:ext cx="1270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EEEBD13D-C1EC-BC40-8E0C-0F148A5D498A}"/>
              </a:ext>
            </a:extLst>
          </p:cNvPr>
          <p:cNvGrpSpPr/>
          <p:nvPr/>
        </p:nvGrpSpPr>
        <p:grpSpPr>
          <a:xfrm>
            <a:off x="-186367" y="1724468"/>
            <a:ext cx="3164778" cy="261610"/>
            <a:chOff x="2462098" y="2600947"/>
            <a:chExt cx="3164778" cy="261610"/>
          </a:xfrm>
        </p:grpSpPr>
        <p:sp>
          <p:nvSpPr>
            <p:cNvPr id="345" name="CuadroTexto 364">
              <a:extLst>
                <a:ext uri="{FF2B5EF4-FFF2-40B4-BE49-F238E27FC236}">
                  <a16:creationId xmlns:a16="http://schemas.microsoft.com/office/drawing/2014/main" id="{AF181574-09B1-4676-B34A-11139875532B}"/>
                </a:ext>
              </a:extLst>
            </p:cNvPr>
            <p:cNvSpPr txBox="1"/>
            <p:nvPr/>
          </p:nvSpPr>
          <p:spPr>
            <a:xfrm>
              <a:off x="2462098" y="2600947"/>
              <a:ext cx="316477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CMU Serif Roman"/>
                  <a:cs typeface="CMU Serif Roman"/>
                </a:rPr>
                <a:t>First Period (static) :  t </a:t>
              </a:r>
              <a:r>
                <a:rPr lang="en-US" sz="1100" dirty="0">
                  <a:latin typeface="Symbol" charset="2"/>
                  <a:cs typeface="Symbol" charset="2"/>
                </a:rPr>
                <a:t>    </a:t>
              </a:r>
              <a:r>
                <a:rPr lang="en-US" sz="1100" dirty="0">
                  <a:latin typeface="CMU Serif Roman"/>
                  <a:cs typeface="CMU Serif Roman"/>
                </a:rPr>
                <a:t>[0, </a:t>
              </a:r>
              <a:r>
                <a:rPr lang="en-US" sz="1100" dirty="0" err="1">
                  <a:latin typeface="CMU Serif Roman"/>
                  <a:cs typeface="CMU Serif Roman"/>
                </a:rPr>
                <a:t>T</a:t>
              </a:r>
              <a:r>
                <a:rPr lang="en-US" sz="1100" baseline="-25000" dirty="0" err="1">
                  <a:latin typeface="CMU Serif Roman"/>
                  <a:cs typeface="CMU Serif Roman"/>
                </a:rPr>
                <a:t>qkh</a:t>
              </a:r>
              <a:r>
                <a:rPr lang="en-US" sz="1100" dirty="0">
                  <a:latin typeface="CMU Serif Roman"/>
                  <a:cs typeface="CMU Serif Roman"/>
                </a:rPr>
                <a:t>] </a:t>
              </a:r>
            </a:p>
          </p:txBody>
        </p:sp>
        <p:graphicFrame>
          <p:nvGraphicFramePr>
            <p:cNvPr id="4" name="Objeto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09052066"/>
                </p:ext>
              </p:extLst>
            </p:nvPr>
          </p:nvGraphicFramePr>
          <p:xfrm>
            <a:off x="4489143" y="2665534"/>
            <a:ext cx="115535" cy="1155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58" name="Ecuación" r:id="rId6" imgW="152400" imgH="152400" progId="Equation.3">
                    <p:embed/>
                  </p:oleObj>
                </mc:Choice>
                <mc:Fallback>
                  <p:oleObj name="Ecuación" r:id="rId6" imgW="152400" imgH="152400" progId="Equation.3">
                    <p:embed/>
                    <p:pic>
                      <p:nvPicPr>
                        <p:cNvPr id="4" name="Objeto 3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4489143" y="2665534"/>
                          <a:ext cx="115535" cy="11553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53" name="CuadroTexto 217">
            <a:extLst>
              <a:ext uri="{FF2B5EF4-FFF2-40B4-BE49-F238E27FC236}">
                <a16:creationId xmlns:a16="http://schemas.microsoft.com/office/drawing/2014/main" id="{F9B371C7-1CDB-6A47-9432-E5D307EA07F8}"/>
              </a:ext>
            </a:extLst>
          </p:cNvPr>
          <p:cNvSpPr txBox="1"/>
          <p:nvPr/>
        </p:nvSpPr>
        <p:spPr>
          <a:xfrm>
            <a:off x="4699910" y="2003772"/>
            <a:ext cx="778814" cy="543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</a:t>
            </a:r>
            <a:r>
              <a:rPr lang="en-US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b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Fault </a:t>
            </a:r>
            <a:r>
              <a:rPr lang="en-US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  <a:p>
            <a:pPr algn="ctr"/>
            <a:endParaRPr lang="en-US" sz="1050" b="1" i="1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6" name="Grupo 73">
            <a:extLst>
              <a:ext uri="{FF2B5EF4-FFF2-40B4-BE49-F238E27FC236}">
                <a16:creationId xmlns:a16="http://schemas.microsoft.com/office/drawing/2014/main" id="{BC423973-EB1B-4B91-B353-65DB48FE943A}"/>
              </a:ext>
            </a:extLst>
          </p:cNvPr>
          <p:cNvGrpSpPr/>
          <p:nvPr/>
        </p:nvGrpSpPr>
        <p:grpSpPr>
          <a:xfrm>
            <a:off x="3214459" y="2350086"/>
            <a:ext cx="363420" cy="172118"/>
            <a:chOff x="3106615" y="993425"/>
            <a:chExt cx="363420" cy="172118"/>
          </a:xfrm>
        </p:grpSpPr>
        <p:grpSp>
          <p:nvGrpSpPr>
            <p:cNvPr id="207" name="Agrupar 51">
              <a:extLst>
                <a:ext uri="{FF2B5EF4-FFF2-40B4-BE49-F238E27FC236}">
                  <a16:creationId xmlns:a16="http://schemas.microsoft.com/office/drawing/2014/main" id="{B54E866F-F625-6840-A3A1-57000B3257A7}"/>
                </a:ext>
              </a:extLst>
            </p:cNvPr>
            <p:cNvGrpSpPr/>
            <p:nvPr/>
          </p:nvGrpSpPr>
          <p:grpSpPr>
            <a:xfrm>
              <a:off x="3106615" y="993425"/>
              <a:ext cx="176025" cy="172118"/>
              <a:chOff x="513989" y="2970944"/>
              <a:chExt cx="713232" cy="713206"/>
            </a:xfrm>
          </p:grpSpPr>
          <p:sp>
            <p:nvSpPr>
              <p:cNvPr id="209" name="Elipse 24">
                <a:extLst>
                  <a:ext uri="{FF2B5EF4-FFF2-40B4-BE49-F238E27FC236}">
                    <a16:creationId xmlns:a16="http://schemas.microsoft.com/office/drawing/2014/main" id="{DA949762-1E73-F044-AFF5-F8ABA0F41E58}"/>
                  </a:ext>
                </a:extLst>
              </p:cNvPr>
              <p:cNvSpPr/>
              <p:nvPr/>
            </p:nvSpPr>
            <p:spPr>
              <a:xfrm>
                <a:off x="513989" y="2970944"/>
                <a:ext cx="713232" cy="713206"/>
              </a:xfrm>
              <a:prstGeom prst="ellipse">
                <a:avLst/>
              </a:prstGeom>
              <a:solidFill>
                <a:srgbClr val="FFFF00"/>
              </a:solidFill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400"/>
              </a:p>
            </p:txBody>
          </p:sp>
          <p:grpSp>
            <p:nvGrpSpPr>
              <p:cNvPr id="210" name="Agrupar 50">
                <a:extLst>
                  <a:ext uri="{FF2B5EF4-FFF2-40B4-BE49-F238E27FC236}">
                    <a16:creationId xmlns:a16="http://schemas.microsoft.com/office/drawing/2014/main" id="{BD3C5830-2853-1A41-AA53-512E92DE5717}"/>
                  </a:ext>
                </a:extLst>
              </p:cNvPr>
              <p:cNvGrpSpPr/>
              <p:nvPr/>
            </p:nvGrpSpPr>
            <p:grpSpPr>
              <a:xfrm>
                <a:off x="640043" y="3154486"/>
                <a:ext cx="473632" cy="331761"/>
                <a:chOff x="870606" y="4709671"/>
                <a:chExt cx="473632" cy="331761"/>
              </a:xfrm>
            </p:grpSpPr>
            <p:sp>
              <p:nvSpPr>
                <p:cNvPr id="211" name="Arco 25">
                  <a:extLst>
                    <a:ext uri="{FF2B5EF4-FFF2-40B4-BE49-F238E27FC236}">
                      <a16:creationId xmlns:a16="http://schemas.microsoft.com/office/drawing/2014/main" id="{18F1EF6B-11A6-3A43-BE0F-F7D6A6DAA599}"/>
                    </a:ext>
                  </a:extLst>
                </p:cNvPr>
                <p:cNvSpPr/>
                <p:nvPr/>
              </p:nvSpPr>
              <p:spPr>
                <a:xfrm rot="10800000" flipV="1">
                  <a:off x="870606" y="4773149"/>
                  <a:ext cx="224651" cy="268283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  <p:sp>
              <p:nvSpPr>
                <p:cNvPr id="212" name="Arco 26">
                  <a:extLst>
                    <a:ext uri="{FF2B5EF4-FFF2-40B4-BE49-F238E27FC236}">
                      <a16:creationId xmlns:a16="http://schemas.microsoft.com/office/drawing/2014/main" id="{A151C2E0-8C74-E74F-B42E-86B99A6BB046}"/>
                    </a:ext>
                  </a:extLst>
                </p:cNvPr>
                <p:cNvSpPr/>
                <p:nvPr/>
              </p:nvSpPr>
              <p:spPr>
                <a:xfrm flipV="1">
                  <a:off x="1095269" y="4709671"/>
                  <a:ext cx="248969" cy="331757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</p:grpSp>
        </p:grpSp>
        <p:cxnSp>
          <p:nvCxnSpPr>
            <p:cNvPr id="208" name="Conector recto 38">
              <a:extLst>
                <a:ext uri="{FF2B5EF4-FFF2-40B4-BE49-F238E27FC236}">
                  <a16:creationId xmlns:a16="http://schemas.microsoft.com/office/drawing/2014/main" id="{97AA1FE1-F76E-114A-8F02-C3B6ED2284EF}"/>
                </a:ext>
              </a:extLst>
            </p:cNvPr>
            <p:cNvCxnSpPr>
              <a:cxnSpLocks/>
              <a:stCxn id="209" idx="6"/>
            </p:cNvCxnSpPr>
            <p:nvPr/>
          </p:nvCxnSpPr>
          <p:spPr>
            <a:xfrm>
              <a:off x="3282640" y="1079484"/>
              <a:ext cx="187395" cy="0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3" name="Grupo 310">
            <a:extLst>
              <a:ext uri="{FF2B5EF4-FFF2-40B4-BE49-F238E27FC236}">
                <a16:creationId xmlns:a16="http://schemas.microsoft.com/office/drawing/2014/main" id="{DF7542AB-F5E7-4050-9673-31FCB9B968F8}"/>
              </a:ext>
            </a:extLst>
          </p:cNvPr>
          <p:cNvGrpSpPr/>
          <p:nvPr/>
        </p:nvGrpSpPr>
        <p:grpSpPr>
          <a:xfrm rot="10800000">
            <a:off x="6699733" y="2238186"/>
            <a:ext cx="363420" cy="172118"/>
            <a:chOff x="3106615" y="993425"/>
            <a:chExt cx="363420" cy="172118"/>
          </a:xfrm>
        </p:grpSpPr>
        <p:grpSp>
          <p:nvGrpSpPr>
            <p:cNvPr id="224" name="Agrupar 51">
              <a:extLst>
                <a:ext uri="{FF2B5EF4-FFF2-40B4-BE49-F238E27FC236}">
                  <a16:creationId xmlns:a16="http://schemas.microsoft.com/office/drawing/2014/main" id="{0EDA3E10-2663-4F3B-BE24-7FB1EA41DE2C}"/>
                </a:ext>
              </a:extLst>
            </p:cNvPr>
            <p:cNvGrpSpPr/>
            <p:nvPr/>
          </p:nvGrpSpPr>
          <p:grpSpPr>
            <a:xfrm>
              <a:off x="3106615" y="993425"/>
              <a:ext cx="176025" cy="172118"/>
              <a:chOff x="513989" y="2970944"/>
              <a:chExt cx="713232" cy="713206"/>
            </a:xfrm>
          </p:grpSpPr>
          <p:sp>
            <p:nvSpPr>
              <p:cNvPr id="226" name="Elipse 24">
                <a:extLst>
                  <a:ext uri="{FF2B5EF4-FFF2-40B4-BE49-F238E27FC236}">
                    <a16:creationId xmlns:a16="http://schemas.microsoft.com/office/drawing/2014/main" id="{8E871437-3E83-404A-B6BB-F43E1C9F443C}"/>
                  </a:ext>
                </a:extLst>
              </p:cNvPr>
              <p:cNvSpPr/>
              <p:nvPr/>
            </p:nvSpPr>
            <p:spPr>
              <a:xfrm>
                <a:off x="513989" y="2970944"/>
                <a:ext cx="713232" cy="713206"/>
              </a:xfrm>
              <a:prstGeom prst="ellipse">
                <a:avLst/>
              </a:prstGeom>
              <a:solidFill>
                <a:srgbClr val="FFFF00"/>
              </a:solidFill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400"/>
              </a:p>
            </p:txBody>
          </p:sp>
          <p:grpSp>
            <p:nvGrpSpPr>
              <p:cNvPr id="227" name="Agrupar 50">
                <a:extLst>
                  <a:ext uri="{FF2B5EF4-FFF2-40B4-BE49-F238E27FC236}">
                    <a16:creationId xmlns:a16="http://schemas.microsoft.com/office/drawing/2014/main" id="{A3FA3BF7-6C19-49B7-A0B2-654E9B1493C2}"/>
                  </a:ext>
                </a:extLst>
              </p:cNvPr>
              <p:cNvGrpSpPr/>
              <p:nvPr/>
            </p:nvGrpSpPr>
            <p:grpSpPr>
              <a:xfrm>
                <a:off x="640043" y="3154486"/>
                <a:ext cx="473632" cy="331761"/>
                <a:chOff x="870606" y="4709671"/>
                <a:chExt cx="473632" cy="331761"/>
              </a:xfrm>
            </p:grpSpPr>
            <p:sp>
              <p:nvSpPr>
                <p:cNvPr id="228" name="Arco 25">
                  <a:extLst>
                    <a:ext uri="{FF2B5EF4-FFF2-40B4-BE49-F238E27FC236}">
                      <a16:creationId xmlns:a16="http://schemas.microsoft.com/office/drawing/2014/main" id="{A27D3C1E-B8B6-4BD1-886C-A01591D9C6C8}"/>
                    </a:ext>
                  </a:extLst>
                </p:cNvPr>
                <p:cNvSpPr/>
                <p:nvPr/>
              </p:nvSpPr>
              <p:spPr>
                <a:xfrm rot="10800000" flipV="1">
                  <a:off x="870606" y="4773149"/>
                  <a:ext cx="224651" cy="268283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  <p:sp>
              <p:nvSpPr>
                <p:cNvPr id="229" name="Arco 26">
                  <a:extLst>
                    <a:ext uri="{FF2B5EF4-FFF2-40B4-BE49-F238E27FC236}">
                      <a16:creationId xmlns:a16="http://schemas.microsoft.com/office/drawing/2014/main" id="{A7D70774-FD63-421D-BB93-39BD2E53C86C}"/>
                    </a:ext>
                  </a:extLst>
                </p:cNvPr>
                <p:cNvSpPr/>
                <p:nvPr/>
              </p:nvSpPr>
              <p:spPr>
                <a:xfrm flipV="1">
                  <a:off x="1095269" y="4709671"/>
                  <a:ext cx="248969" cy="331757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</p:grpSp>
        </p:grpSp>
        <p:cxnSp>
          <p:nvCxnSpPr>
            <p:cNvPr id="225" name="Conector recto 38">
              <a:extLst>
                <a:ext uri="{FF2B5EF4-FFF2-40B4-BE49-F238E27FC236}">
                  <a16:creationId xmlns:a16="http://schemas.microsoft.com/office/drawing/2014/main" id="{E16C299D-1758-4650-83C7-3C875BEA82BB}"/>
                </a:ext>
              </a:extLst>
            </p:cNvPr>
            <p:cNvCxnSpPr>
              <a:cxnSpLocks/>
              <a:stCxn id="226" idx="6"/>
            </p:cNvCxnSpPr>
            <p:nvPr/>
          </p:nvCxnSpPr>
          <p:spPr>
            <a:xfrm>
              <a:off x="3282640" y="1079484"/>
              <a:ext cx="187395" cy="0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D2EFC24B-BE05-7449-9A71-C87F0ACB8769}"/>
              </a:ext>
            </a:extLst>
          </p:cNvPr>
          <p:cNvSpPr txBox="1"/>
          <p:nvPr/>
        </p:nvSpPr>
        <p:spPr>
          <a:xfrm>
            <a:off x="147582" y="51941"/>
            <a:ext cx="843179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Type 2: Complete fault detection in a relay pair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-j  (case 2).</a:t>
            </a:r>
          </a:p>
          <a:p>
            <a:endParaRPr lang="en-US" dirty="0"/>
          </a:p>
          <a:p>
            <a:r>
              <a:rPr lang="en-US" dirty="0"/>
              <a:t>This happens when fault currents at </a:t>
            </a:r>
            <a:r>
              <a:rPr lang="en-US" dirty="0" err="1"/>
              <a:t>i</a:t>
            </a:r>
            <a:r>
              <a:rPr lang="en-US" dirty="0"/>
              <a:t> and j go in the same direction in both periods, and</a:t>
            </a:r>
          </a:p>
          <a:p>
            <a:r>
              <a:rPr lang="en-US" dirty="0"/>
              <a:t>Relays </a:t>
            </a:r>
            <a:r>
              <a:rPr lang="en-US" dirty="0" err="1"/>
              <a:t>i</a:t>
            </a:r>
            <a:r>
              <a:rPr lang="en-US" dirty="0"/>
              <a:t> and j are both sensitive in both periods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48" name="CuadroTexto 364">
            <a:extLst>
              <a:ext uri="{FF2B5EF4-FFF2-40B4-BE49-F238E27FC236}">
                <a16:creationId xmlns:a16="http://schemas.microsoft.com/office/drawing/2014/main" id="{4F7E868B-2AAE-F344-81CA-BAFDBA062406}"/>
              </a:ext>
            </a:extLst>
          </p:cNvPr>
          <p:cNvSpPr txBox="1"/>
          <p:nvPr/>
        </p:nvSpPr>
        <p:spPr>
          <a:xfrm>
            <a:off x="3409561" y="2535517"/>
            <a:ext cx="9477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I</a:t>
            </a:r>
            <a:r>
              <a:rPr lang="en-US" sz="1100" baseline="-25000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jkh</a:t>
            </a:r>
            <a:r>
              <a:rPr lang="en-US" sz="1100" baseline="-25000" dirty="0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 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∢ </a:t>
            </a:r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  <a:latin typeface="Symbol" pitchFamily="2" charset="2"/>
                <a:cs typeface="CMU Serif Roman"/>
              </a:rPr>
              <a:t>q</a:t>
            </a:r>
            <a:r>
              <a:rPr lang="en-US" sz="1100" baseline="-25000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jkh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 </a:t>
            </a:r>
          </a:p>
        </p:txBody>
      </p:sp>
      <p:sp>
        <p:nvSpPr>
          <p:cNvPr id="251" name="CuadroTexto 364">
            <a:extLst>
              <a:ext uri="{FF2B5EF4-FFF2-40B4-BE49-F238E27FC236}">
                <a16:creationId xmlns:a16="http://schemas.microsoft.com/office/drawing/2014/main" id="{5850A2AD-78B9-9144-8F65-E7FF888E3A01}"/>
              </a:ext>
            </a:extLst>
          </p:cNvPr>
          <p:cNvSpPr txBox="1"/>
          <p:nvPr/>
        </p:nvSpPr>
        <p:spPr>
          <a:xfrm>
            <a:off x="4132546" y="2534237"/>
            <a:ext cx="9477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I</a:t>
            </a:r>
            <a:r>
              <a:rPr lang="en-US" sz="1100" baseline="-25000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ikh</a:t>
            </a:r>
            <a:r>
              <a:rPr lang="en-US" sz="1100" baseline="-25000" dirty="0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 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∢ </a:t>
            </a:r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  <a:latin typeface="Symbol" pitchFamily="2" charset="2"/>
                <a:cs typeface="CMU Serif Roman"/>
              </a:rPr>
              <a:t>q</a:t>
            </a:r>
            <a:r>
              <a:rPr lang="en-US" sz="1100" baseline="-25000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ikh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 </a:t>
            </a:r>
          </a:p>
        </p:txBody>
      </p:sp>
      <p:sp>
        <p:nvSpPr>
          <p:cNvPr id="170" name="Arco 180">
            <a:extLst>
              <a:ext uri="{FF2B5EF4-FFF2-40B4-BE49-F238E27FC236}">
                <a16:creationId xmlns:a16="http://schemas.microsoft.com/office/drawing/2014/main" id="{D75A8373-02F8-2149-AA4C-2D3FC7F01A6D}"/>
              </a:ext>
            </a:extLst>
          </p:cNvPr>
          <p:cNvSpPr/>
          <p:nvPr/>
        </p:nvSpPr>
        <p:spPr>
          <a:xfrm flipV="1">
            <a:off x="4644252" y="3703481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171" name="Arco 181">
            <a:extLst>
              <a:ext uri="{FF2B5EF4-FFF2-40B4-BE49-F238E27FC236}">
                <a16:creationId xmlns:a16="http://schemas.microsoft.com/office/drawing/2014/main" id="{D719BD59-EBBB-2145-A866-7F645B6410BC}"/>
              </a:ext>
            </a:extLst>
          </p:cNvPr>
          <p:cNvSpPr/>
          <p:nvPr/>
        </p:nvSpPr>
        <p:spPr>
          <a:xfrm flipV="1">
            <a:off x="4601704" y="3703480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172" name="Arco 184">
            <a:extLst>
              <a:ext uri="{FF2B5EF4-FFF2-40B4-BE49-F238E27FC236}">
                <a16:creationId xmlns:a16="http://schemas.microsoft.com/office/drawing/2014/main" id="{8CCB0576-1E15-2C40-AC49-E07B07DD4D9B}"/>
              </a:ext>
            </a:extLst>
          </p:cNvPr>
          <p:cNvSpPr/>
          <p:nvPr/>
        </p:nvSpPr>
        <p:spPr>
          <a:xfrm flipV="1">
            <a:off x="4559157" y="3703479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173" name="Arco 161">
            <a:extLst>
              <a:ext uri="{FF2B5EF4-FFF2-40B4-BE49-F238E27FC236}">
                <a16:creationId xmlns:a16="http://schemas.microsoft.com/office/drawing/2014/main" id="{DC67B6AE-1937-C647-ACA2-9F782EBE38DC}"/>
              </a:ext>
            </a:extLst>
          </p:cNvPr>
          <p:cNvSpPr/>
          <p:nvPr/>
        </p:nvSpPr>
        <p:spPr>
          <a:xfrm flipV="1">
            <a:off x="5920134" y="3706381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174" name="Arco 163">
            <a:extLst>
              <a:ext uri="{FF2B5EF4-FFF2-40B4-BE49-F238E27FC236}">
                <a16:creationId xmlns:a16="http://schemas.microsoft.com/office/drawing/2014/main" id="{44F2F560-2936-624E-B290-40661D63F984}"/>
              </a:ext>
            </a:extLst>
          </p:cNvPr>
          <p:cNvSpPr/>
          <p:nvPr/>
        </p:nvSpPr>
        <p:spPr>
          <a:xfrm flipV="1">
            <a:off x="5877586" y="3706380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175" name="Arco 169">
            <a:extLst>
              <a:ext uri="{FF2B5EF4-FFF2-40B4-BE49-F238E27FC236}">
                <a16:creationId xmlns:a16="http://schemas.microsoft.com/office/drawing/2014/main" id="{1E73063C-16C3-6D4F-8E15-9D1C008DAE8F}"/>
              </a:ext>
            </a:extLst>
          </p:cNvPr>
          <p:cNvSpPr/>
          <p:nvPr/>
        </p:nvSpPr>
        <p:spPr>
          <a:xfrm flipV="1">
            <a:off x="5835039" y="3706379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cxnSp>
        <p:nvCxnSpPr>
          <p:cNvPr id="176" name="Conector recto 145">
            <a:extLst>
              <a:ext uri="{FF2B5EF4-FFF2-40B4-BE49-F238E27FC236}">
                <a16:creationId xmlns:a16="http://schemas.microsoft.com/office/drawing/2014/main" id="{DF615C82-FD7E-874D-89BD-C5A1DAF24C36}"/>
              </a:ext>
            </a:extLst>
          </p:cNvPr>
          <p:cNvCxnSpPr>
            <a:cxnSpLocks/>
            <a:stCxn id="221" idx="1"/>
            <a:endCxn id="204" idx="3"/>
          </p:cNvCxnSpPr>
          <p:nvPr/>
        </p:nvCxnSpPr>
        <p:spPr>
          <a:xfrm flipH="1">
            <a:off x="3768940" y="3992955"/>
            <a:ext cx="3030416" cy="6941"/>
          </a:xfrm>
          <a:prstGeom prst="line">
            <a:avLst/>
          </a:prstGeom>
          <a:ln w="63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Rectángulo 146">
            <a:extLst>
              <a:ext uri="{FF2B5EF4-FFF2-40B4-BE49-F238E27FC236}">
                <a16:creationId xmlns:a16="http://schemas.microsoft.com/office/drawing/2014/main" id="{B8EFC017-D9F0-504F-87B9-4F76E6B7D8FA}"/>
              </a:ext>
            </a:extLst>
          </p:cNvPr>
          <p:cNvSpPr/>
          <p:nvPr/>
        </p:nvSpPr>
        <p:spPr>
          <a:xfrm rot="5400000">
            <a:off x="5656458" y="3924323"/>
            <a:ext cx="124994" cy="1107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178" name="Rectángulo 149">
            <a:extLst>
              <a:ext uri="{FF2B5EF4-FFF2-40B4-BE49-F238E27FC236}">
                <a16:creationId xmlns:a16="http://schemas.microsoft.com/office/drawing/2014/main" id="{09E891E2-8F71-7D49-87F7-FD22FEA3441A}"/>
              </a:ext>
            </a:extLst>
          </p:cNvPr>
          <p:cNvSpPr/>
          <p:nvPr/>
        </p:nvSpPr>
        <p:spPr>
          <a:xfrm rot="5400000">
            <a:off x="4752096" y="3934077"/>
            <a:ext cx="124994" cy="110707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179" name="Elipse 158">
            <a:extLst>
              <a:ext uri="{FF2B5EF4-FFF2-40B4-BE49-F238E27FC236}">
                <a16:creationId xmlns:a16="http://schemas.microsoft.com/office/drawing/2014/main" id="{05E91E46-CFE4-AE46-A668-DD41D661CBB4}"/>
              </a:ext>
            </a:extLst>
          </p:cNvPr>
          <p:cNvSpPr/>
          <p:nvPr/>
        </p:nvSpPr>
        <p:spPr>
          <a:xfrm rot="10800000">
            <a:off x="4438437" y="3456215"/>
            <a:ext cx="241439" cy="25324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/>
          </a:p>
        </p:txBody>
      </p:sp>
      <p:cxnSp>
        <p:nvCxnSpPr>
          <p:cNvPr id="180" name="Conector recto 159">
            <a:extLst>
              <a:ext uri="{FF2B5EF4-FFF2-40B4-BE49-F238E27FC236}">
                <a16:creationId xmlns:a16="http://schemas.microsoft.com/office/drawing/2014/main" id="{0E986291-D470-6441-94E5-79B40F5B52D5}"/>
              </a:ext>
            </a:extLst>
          </p:cNvPr>
          <p:cNvCxnSpPr>
            <a:cxnSpLocks/>
            <a:stCxn id="172" idx="0"/>
          </p:cNvCxnSpPr>
          <p:nvPr/>
        </p:nvCxnSpPr>
        <p:spPr>
          <a:xfrm flipV="1">
            <a:off x="4559157" y="3703481"/>
            <a:ext cx="0" cy="171785"/>
          </a:xfrm>
          <a:prstGeom prst="line">
            <a:avLst/>
          </a:prstGeom>
          <a:ln w="127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1" name="CuadroTexto 160">
            <a:extLst>
              <a:ext uri="{FF2B5EF4-FFF2-40B4-BE49-F238E27FC236}">
                <a16:creationId xmlns:a16="http://schemas.microsoft.com/office/drawing/2014/main" id="{6F139FB9-AEE7-3C4C-A670-914DA36ADEDF}"/>
              </a:ext>
            </a:extLst>
          </p:cNvPr>
          <p:cNvSpPr txBox="1"/>
          <p:nvPr/>
        </p:nvSpPr>
        <p:spPr>
          <a:xfrm>
            <a:off x="4397187" y="3421803"/>
            <a:ext cx="318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>
                <a:latin typeface="CMU Serif Upright Italic Uprigh" panose="02000603000000000000" pitchFamily="2" charset="0"/>
                <a:ea typeface="CMU Serif Upright Italic Uprigh" panose="02000603000000000000" pitchFamily="2" charset="0"/>
                <a:cs typeface="CMU Serif Upright Italic Uprigh" panose="02000603000000000000" pitchFamily="2" charset="0"/>
              </a:rPr>
              <a:t>i</a:t>
            </a:r>
            <a:endParaRPr lang="en-US" sz="1400" b="1" dirty="0">
              <a:latin typeface="CMU Serif Upright Italic Uprigh" panose="02000603000000000000" pitchFamily="2" charset="0"/>
              <a:ea typeface="CMU Serif Upright Italic Uprigh" panose="02000603000000000000" pitchFamily="2" charset="0"/>
              <a:cs typeface="CMU Serif Upright Italic Uprigh" panose="02000603000000000000" pitchFamily="2" charset="0"/>
            </a:endParaRPr>
          </a:p>
        </p:txBody>
      </p:sp>
      <p:sp>
        <p:nvSpPr>
          <p:cNvPr id="182" name="Elipse 155">
            <a:extLst>
              <a:ext uri="{FF2B5EF4-FFF2-40B4-BE49-F238E27FC236}">
                <a16:creationId xmlns:a16="http://schemas.microsoft.com/office/drawing/2014/main" id="{060934CB-76B0-0443-8B16-94E8921C270F}"/>
              </a:ext>
            </a:extLst>
          </p:cNvPr>
          <p:cNvSpPr/>
          <p:nvPr/>
        </p:nvSpPr>
        <p:spPr>
          <a:xfrm rot="10800000">
            <a:off x="5842936" y="3496853"/>
            <a:ext cx="241439" cy="25324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/>
          </a:p>
        </p:txBody>
      </p:sp>
      <p:cxnSp>
        <p:nvCxnSpPr>
          <p:cNvPr id="183" name="Conector recto 156">
            <a:extLst>
              <a:ext uri="{FF2B5EF4-FFF2-40B4-BE49-F238E27FC236}">
                <a16:creationId xmlns:a16="http://schemas.microsoft.com/office/drawing/2014/main" id="{14429AA4-254A-F24E-A1A2-5868CCB55A5D}"/>
              </a:ext>
            </a:extLst>
          </p:cNvPr>
          <p:cNvCxnSpPr/>
          <p:nvPr/>
        </p:nvCxnSpPr>
        <p:spPr>
          <a:xfrm flipV="1">
            <a:off x="5956832" y="3744119"/>
            <a:ext cx="0" cy="171785"/>
          </a:xfrm>
          <a:prstGeom prst="line">
            <a:avLst/>
          </a:prstGeom>
          <a:ln w="127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4" name="CuadroTexto 205">
            <a:extLst>
              <a:ext uri="{FF2B5EF4-FFF2-40B4-BE49-F238E27FC236}">
                <a16:creationId xmlns:a16="http://schemas.microsoft.com/office/drawing/2014/main" id="{DC8129BF-249D-0B45-A6F1-0C2D146153AE}"/>
              </a:ext>
            </a:extLst>
          </p:cNvPr>
          <p:cNvSpPr txBox="1"/>
          <p:nvPr/>
        </p:nvSpPr>
        <p:spPr>
          <a:xfrm>
            <a:off x="3497722" y="3155377"/>
            <a:ext cx="750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MU Serif Roman"/>
                <a:cs typeface="CMU Serif Roman"/>
              </a:rPr>
              <a:t>Backup </a:t>
            </a:r>
            <a:br>
              <a:rPr lang="en-US" sz="900" dirty="0">
                <a:latin typeface="CMU Serif Roman"/>
                <a:cs typeface="CMU Serif Roman"/>
              </a:rPr>
            </a:br>
            <a:r>
              <a:rPr lang="en-US" sz="900" dirty="0">
                <a:latin typeface="CMU Serif Roman"/>
                <a:cs typeface="CMU Serif Roman"/>
              </a:rPr>
              <a:t>Relay</a:t>
            </a:r>
            <a:r>
              <a:rPr lang="en-US" sz="900" i="1" dirty="0">
                <a:latin typeface="CMU Serif Roman"/>
                <a:cs typeface="CMU Serif Roman"/>
              </a:rPr>
              <a:t> C </a:t>
            </a:r>
            <a:endParaRPr lang="en-US" sz="900" i="1" baseline="-25000" dirty="0">
              <a:latin typeface="CMU Serif Roman"/>
              <a:cs typeface="CMU Serif Roman"/>
            </a:endParaRPr>
          </a:p>
        </p:txBody>
      </p:sp>
      <p:sp>
        <p:nvSpPr>
          <p:cNvPr id="185" name="CuadroTexto 339">
            <a:extLst>
              <a:ext uri="{FF2B5EF4-FFF2-40B4-BE49-F238E27FC236}">
                <a16:creationId xmlns:a16="http://schemas.microsoft.com/office/drawing/2014/main" id="{D3F8D9E7-FC36-A64F-9BA4-CD0CC5AE7030}"/>
              </a:ext>
            </a:extLst>
          </p:cNvPr>
          <p:cNvSpPr txBox="1"/>
          <p:nvPr/>
        </p:nvSpPr>
        <p:spPr>
          <a:xfrm>
            <a:off x="6598608" y="3132077"/>
            <a:ext cx="810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MU Serif Roman"/>
                <a:cs typeface="CMU Serif Roman"/>
              </a:rPr>
              <a:t>Backup </a:t>
            </a:r>
          </a:p>
          <a:p>
            <a:r>
              <a:rPr lang="en-US" sz="900" dirty="0">
                <a:latin typeface="CMU Serif Roman"/>
                <a:cs typeface="CMU Serif Roman"/>
              </a:rPr>
              <a:t>Relay </a:t>
            </a:r>
            <a:r>
              <a:rPr lang="en-US" sz="900" i="1" dirty="0">
                <a:latin typeface="CMU Serif Roman"/>
                <a:cs typeface="CMU Serif Roman"/>
              </a:rPr>
              <a:t>D</a:t>
            </a:r>
            <a:r>
              <a:rPr lang="en-US" sz="900" dirty="0">
                <a:latin typeface="CMU Serif Roman"/>
                <a:cs typeface="CMU Serif Roman"/>
              </a:rPr>
              <a:t>  </a:t>
            </a:r>
            <a:endParaRPr lang="en-US" sz="900" i="1" baseline="-25000" dirty="0">
              <a:latin typeface="CMU Serif Roman"/>
              <a:cs typeface="CMU Serif Roman"/>
            </a:endParaRPr>
          </a:p>
        </p:txBody>
      </p:sp>
      <p:sp>
        <p:nvSpPr>
          <p:cNvPr id="186" name="CuadroTexto 364">
            <a:extLst>
              <a:ext uri="{FF2B5EF4-FFF2-40B4-BE49-F238E27FC236}">
                <a16:creationId xmlns:a16="http://schemas.microsoft.com/office/drawing/2014/main" id="{E58DBB2B-C93E-614B-ADFF-C4A45AFF01DC}"/>
              </a:ext>
            </a:extLst>
          </p:cNvPr>
          <p:cNvSpPr txBox="1"/>
          <p:nvPr/>
        </p:nvSpPr>
        <p:spPr>
          <a:xfrm>
            <a:off x="4248134" y="3127335"/>
            <a:ext cx="705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MU Serif Roman"/>
                <a:cs typeface="CMU Serif Roman"/>
              </a:rPr>
              <a:t>Primary              </a:t>
            </a:r>
          </a:p>
          <a:p>
            <a:r>
              <a:rPr lang="en-US" sz="900" dirty="0">
                <a:latin typeface="CMU Serif Roman"/>
                <a:cs typeface="CMU Serif Roman"/>
              </a:rPr>
              <a:t>Relay </a:t>
            </a:r>
            <a:r>
              <a:rPr lang="en-US" sz="900" i="1" dirty="0">
                <a:latin typeface="CMU Serif Roman"/>
                <a:cs typeface="CMU Serif Roman"/>
              </a:rPr>
              <a:t>A</a:t>
            </a:r>
            <a:endParaRPr lang="en-US" sz="1050" b="1" i="1" baseline="-25000" dirty="0">
              <a:solidFill>
                <a:srgbClr val="FF0000"/>
              </a:solidFill>
              <a:latin typeface="CMU Serif Roman"/>
              <a:cs typeface="CMU Serif Roman"/>
            </a:endParaRPr>
          </a:p>
        </p:txBody>
      </p:sp>
      <p:sp>
        <p:nvSpPr>
          <p:cNvPr id="187" name="CuadroTexto 364">
            <a:extLst>
              <a:ext uri="{FF2B5EF4-FFF2-40B4-BE49-F238E27FC236}">
                <a16:creationId xmlns:a16="http://schemas.microsoft.com/office/drawing/2014/main" id="{5B360C87-C43C-8842-A5EF-4E975177164D}"/>
              </a:ext>
            </a:extLst>
          </p:cNvPr>
          <p:cNvSpPr txBox="1"/>
          <p:nvPr/>
        </p:nvSpPr>
        <p:spPr>
          <a:xfrm>
            <a:off x="5637808" y="3130104"/>
            <a:ext cx="705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MU Serif Roman"/>
                <a:cs typeface="CMU Serif Roman"/>
              </a:rPr>
              <a:t>Primary              </a:t>
            </a:r>
          </a:p>
          <a:p>
            <a:r>
              <a:rPr lang="en-US" sz="900" dirty="0">
                <a:latin typeface="CMU Serif Roman"/>
                <a:cs typeface="CMU Serif Roman"/>
              </a:rPr>
              <a:t>Relay </a:t>
            </a:r>
            <a:r>
              <a:rPr lang="en-US" sz="900" i="1" dirty="0">
                <a:latin typeface="CMU Serif Roman"/>
                <a:cs typeface="CMU Serif Roman"/>
              </a:rPr>
              <a:t>B</a:t>
            </a:r>
            <a:endParaRPr lang="en-US" sz="1050" b="1" i="1" baseline="-25000" dirty="0">
              <a:solidFill>
                <a:srgbClr val="FF0000"/>
              </a:solidFill>
              <a:latin typeface="CMU Serif Roman"/>
              <a:cs typeface="CMU Serif Roman"/>
            </a:endParaRPr>
          </a:p>
        </p:txBody>
      </p:sp>
      <p:grpSp>
        <p:nvGrpSpPr>
          <p:cNvPr id="188" name="Grupo 388">
            <a:extLst>
              <a:ext uri="{FF2B5EF4-FFF2-40B4-BE49-F238E27FC236}">
                <a16:creationId xmlns:a16="http://schemas.microsoft.com/office/drawing/2014/main" id="{9CFDDEE9-A6C0-E94E-A980-1D73C1F8463D}"/>
              </a:ext>
            </a:extLst>
          </p:cNvPr>
          <p:cNvGrpSpPr/>
          <p:nvPr/>
        </p:nvGrpSpPr>
        <p:grpSpPr>
          <a:xfrm>
            <a:off x="4105146" y="3701083"/>
            <a:ext cx="363420" cy="172118"/>
            <a:chOff x="3106615" y="993425"/>
            <a:chExt cx="363420" cy="172118"/>
          </a:xfrm>
        </p:grpSpPr>
        <p:grpSp>
          <p:nvGrpSpPr>
            <p:cNvPr id="189" name="Agrupar 51">
              <a:extLst>
                <a:ext uri="{FF2B5EF4-FFF2-40B4-BE49-F238E27FC236}">
                  <a16:creationId xmlns:a16="http://schemas.microsoft.com/office/drawing/2014/main" id="{CF5A3B82-1152-6045-8A1E-9D08ED42097F}"/>
                </a:ext>
              </a:extLst>
            </p:cNvPr>
            <p:cNvGrpSpPr/>
            <p:nvPr/>
          </p:nvGrpSpPr>
          <p:grpSpPr>
            <a:xfrm>
              <a:off x="3106615" y="993425"/>
              <a:ext cx="176025" cy="172118"/>
              <a:chOff x="513989" y="2970944"/>
              <a:chExt cx="713232" cy="713206"/>
            </a:xfrm>
          </p:grpSpPr>
          <p:sp>
            <p:nvSpPr>
              <p:cNvPr id="191" name="Elipse 24">
                <a:extLst>
                  <a:ext uri="{FF2B5EF4-FFF2-40B4-BE49-F238E27FC236}">
                    <a16:creationId xmlns:a16="http://schemas.microsoft.com/office/drawing/2014/main" id="{74F3BF7B-9BB0-0844-88B3-2D40E1709EF4}"/>
                  </a:ext>
                </a:extLst>
              </p:cNvPr>
              <p:cNvSpPr/>
              <p:nvPr/>
            </p:nvSpPr>
            <p:spPr>
              <a:xfrm>
                <a:off x="513989" y="2970944"/>
                <a:ext cx="713232" cy="713206"/>
              </a:xfrm>
              <a:prstGeom prst="ellipse">
                <a:avLst/>
              </a:prstGeom>
              <a:solidFill>
                <a:srgbClr val="FFFF00"/>
              </a:solidFill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400"/>
              </a:p>
            </p:txBody>
          </p:sp>
          <p:grpSp>
            <p:nvGrpSpPr>
              <p:cNvPr id="192" name="Agrupar 50">
                <a:extLst>
                  <a:ext uri="{FF2B5EF4-FFF2-40B4-BE49-F238E27FC236}">
                    <a16:creationId xmlns:a16="http://schemas.microsoft.com/office/drawing/2014/main" id="{6DFF70C3-3205-C34E-BE8C-054DA0D05C1D}"/>
                  </a:ext>
                </a:extLst>
              </p:cNvPr>
              <p:cNvGrpSpPr/>
              <p:nvPr/>
            </p:nvGrpSpPr>
            <p:grpSpPr>
              <a:xfrm>
                <a:off x="640043" y="3154486"/>
                <a:ext cx="473632" cy="331761"/>
                <a:chOff x="870606" y="4709671"/>
                <a:chExt cx="473632" cy="331761"/>
              </a:xfrm>
            </p:grpSpPr>
            <p:sp>
              <p:nvSpPr>
                <p:cNvPr id="193" name="Arco 25">
                  <a:extLst>
                    <a:ext uri="{FF2B5EF4-FFF2-40B4-BE49-F238E27FC236}">
                      <a16:creationId xmlns:a16="http://schemas.microsoft.com/office/drawing/2014/main" id="{EBF95050-1E04-F344-9EB3-C4CE3D74BD64}"/>
                    </a:ext>
                  </a:extLst>
                </p:cNvPr>
                <p:cNvSpPr/>
                <p:nvPr/>
              </p:nvSpPr>
              <p:spPr>
                <a:xfrm rot="10800000" flipV="1">
                  <a:off x="870606" y="4773149"/>
                  <a:ext cx="224651" cy="268283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  <p:sp>
              <p:nvSpPr>
                <p:cNvPr id="194" name="Arco 26">
                  <a:extLst>
                    <a:ext uri="{FF2B5EF4-FFF2-40B4-BE49-F238E27FC236}">
                      <a16:creationId xmlns:a16="http://schemas.microsoft.com/office/drawing/2014/main" id="{F50B3DDE-2BB7-3249-9C4F-C4E6A1CD1F44}"/>
                    </a:ext>
                  </a:extLst>
                </p:cNvPr>
                <p:cNvSpPr/>
                <p:nvPr/>
              </p:nvSpPr>
              <p:spPr>
                <a:xfrm flipV="1">
                  <a:off x="1095269" y="4709671"/>
                  <a:ext cx="248969" cy="331757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</p:grpSp>
        </p:grpSp>
        <p:cxnSp>
          <p:nvCxnSpPr>
            <p:cNvPr id="190" name="Conector recto 38">
              <a:extLst>
                <a:ext uri="{FF2B5EF4-FFF2-40B4-BE49-F238E27FC236}">
                  <a16:creationId xmlns:a16="http://schemas.microsoft.com/office/drawing/2014/main" id="{9AAA73DB-F601-C84A-9E8C-563682BBDC36}"/>
                </a:ext>
              </a:extLst>
            </p:cNvPr>
            <p:cNvCxnSpPr>
              <a:cxnSpLocks/>
              <a:stCxn id="191" idx="6"/>
            </p:cNvCxnSpPr>
            <p:nvPr/>
          </p:nvCxnSpPr>
          <p:spPr>
            <a:xfrm>
              <a:off x="3282640" y="1079484"/>
              <a:ext cx="187395" cy="0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5" name="Conector recto 257">
            <a:extLst>
              <a:ext uri="{FF2B5EF4-FFF2-40B4-BE49-F238E27FC236}">
                <a16:creationId xmlns:a16="http://schemas.microsoft.com/office/drawing/2014/main" id="{C1002B1E-B36E-D341-B6B5-2664B33C6954}"/>
              </a:ext>
            </a:extLst>
          </p:cNvPr>
          <p:cNvCxnSpPr>
            <a:cxnSpLocks/>
          </p:cNvCxnSpPr>
          <p:nvPr/>
        </p:nvCxnSpPr>
        <p:spPr>
          <a:xfrm flipV="1">
            <a:off x="5278864" y="3987004"/>
            <a:ext cx="167164" cy="207844"/>
          </a:xfrm>
          <a:prstGeom prst="line">
            <a:avLst/>
          </a:prstGeom>
          <a:ln w="12700" cmpd="sng">
            <a:solidFill>
              <a:srgbClr val="FF000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6" name="CuadroTexto 160">
            <a:extLst>
              <a:ext uri="{FF2B5EF4-FFF2-40B4-BE49-F238E27FC236}">
                <a16:creationId xmlns:a16="http://schemas.microsoft.com/office/drawing/2014/main" id="{D255D2A8-44D1-EE42-9D1F-F473B8CD479F}"/>
              </a:ext>
            </a:extLst>
          </p:cNvPr>
          <p:cNvSpPr txBox="1"/>
          <p:nvPr/>
        </p:nvSpPr>
        <p:spPr>
          <a:xfrm>
            <a:off x="5796916" y="3446400"/>
            <a:ext cx="318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CMU Serif Upright Italic Uprigh" panose="02000603000000000000" pitchFamily="2" charset="0"/>
                <a:ea typeface="CMU Serif Upright Italic Uprigh" panose="02000603000000000000" pitchFamily="2" charset="0"/>
                <a:cs typeface="CMU Serif Upright Italic Uprigh" panose="02000603000000000000" pitchFamily="2" charset="0"/>
              </a:rPr>
              <a:t>q</a:t>
            </a:r>
          </a:p>
        </p:txBody>
      </p:sp>
      <p:sp>
        <p:nvSpPr>
          <p:cNvPr id="197" name="Arco 180">
            <a:extLst>
              <a:ext uri="{FF2B5EF4-FFF2-40B4-BE49-F238E27FC236}">
                <a16:creationId xmlns:a16="http://schemas.microsoft.com/office/drawing/2014/main" id="{53CEB54B-D05F-9F4B-AE89-9F6CD3C347FE}"/>
              </a:ext>
            </a:extLst>
          </p:cNvPr>
          <p:cNvSpPr/>
          <p:nvPr/>
        </p:nvSpPr>
        <p:spPr>
          <a:xfrm flipV="1">
            <a:off x="3903445" y="3719513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198" name="Arco 181">
            <a:extLst>
              <a:ext uri="{FF2B5EF4-FFF2-40B4-BE49-F238E27FC236}">
                <a16:creationId xmlns:a16="http://schemas.microsoft.com/office/drawing/2014/main" id="{F208E9D5-9878-8644-95BB-6AC065B61DC7}"/>
              </a:ext>
            </a:extLst>
          </p:cNvPr>
          <p:cNvSpPr/>
          <p:nvPr/>
        </p:nvSpPr>
        <p:spPr>
          <a:xfrm flipV="1">
            <a:off x="3860897" y="3719512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199" name="Arco 184">
            <a:extLst>
              <a:ext uri="{FF2B5EF4-FFF2-40B4-BE49-F238E27FC236}">
                <a16:creationId xmlns:a16="http://schemas.microsoft.com/office/drawing/2014/main" id="{CEAE94DC-B7F6-DA43-AD30-D8E09F3310C5}"/>
              </a:ext>
            </a:extLst>
          </p:cNvPr>
          <p:cNvSpPr/>
          <p:nvPr/>
        </p:nvSpPr>
        <p:spPr>
          <a:xfrm flipV="1">
            <a:off x="3818350" y="3719511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00" name="Rectángulo 149">
            <a:extLst>
              <a:ext uri="{FF2B5EF4-FFF2-40B4-BE49-F238E27FC236}">
                <a16:creationId xmlns:a16="http://schemas.microsoft.com/office/drawing/2014/main" id="{D6DC9A80-E98A-1944-8791-9B901FFB5CA5}"/>
              </a:ext>
            </a:extLst>
          </p:cNvPr>
          <p:cNvSpPr/>
          <p:nvPr/>
        </p:nvSpPr>
        <p:spPr>
          <a:xfrm rot="5400000">
            <a:off x="4011289" y="3937107"/>
            <a:ext cx="124994" cy="110707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01" name="Elipse 158">
            <a:extLst>
              <a:ext uri="{FF2B5EF4-FFF2-40B4-BE49-F238E27FC236}">
                <a16:creationId xmlns:a16="http://schemas.microsoft.com/office/drawing/2014/main" id="{998F5B9B-89FB-6244-BC7F-3F154D137164}"/>
              </a:ext>
            </a:extLst>
          </p:cNvPr>
          <p:cNvSpPr/>
          <p:nvPr/>
        </p:nvSpPr>
        <p:spPr>
          <a:xfrm rot="10800000">
            <a:off x="3697630" y="3472247"/>
            <a:ext cx="241439" cy="25324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/>
          </a:p>
        </p:txBody>
      </p:sp>
      <p:cxnSp>
        <p:nvCxnSpPr>
          <p:cNvPr id="202" name="Conector recto 159">
            <a:extLst>
              <a:ext uri="{FF2B5EF4-FFF2-40B4-BE49-F238E27FC236}">
                <a16:creationId xmlns:a16="http://schemas.microsoft.com/office/drawing/2014/main" id="{B8D92D00-76D3-DD4A-BFBE-A97BB658DBBC}"/>
              </a:ext>
            </a:extLst>
          </p:cNvPr>
          <p:cNvCxnSpPr>
            <a:cxnSpLocks/>
            <a:stCxn id="199" idx="0"/>
          </p:cNvCxnSpPr>
          <p:nvPr/>
        </p:nvCxnSpPr>
        <p:spPr>
          <a:xfrm flipV="1">
            <a:off x="3818350" y="3719513"/>
            <a:ext cx="0" cy="171785"/>
          </a:xfrm>
          <a:prstGeom prst="line">
            <a:avLst/>
          </a:prstGeom>
          <a:ln w="127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3" name="CuadroTexto 160">
            <a:extLst>
              <a:ext uri="{FF2B5EF4-FFF2-40B4-BE49-F238E27FC236}">
                <a16:creationId xmlns:a16="http://schemas.microsoft.com/office/drawing/2014/main" id="{CAC1BDDB-6652-E04E-84B1-31A001438BAD}"/>
              </a:ext>
            </a:extLst>
          </p:cNvPr>
          <p:cNvSpPr txBox="1"/>
          <p:nvPr/>
        </p:nvSpPr>
        <p:spPr>
          <a:xfrm>
            <a:off x="3677156" y="3431557"/>
            <a:ext cx="318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CMU Serif Upright Italic Uprigh" panose="02000603000000000000" pitchFamily="2" charset="0"/>
                <a:ea typeface="CMU Serif Upright Italic Uprigh" panose="02000603000000000000" pitchFamily="2" charset="0"/>
                <a:cs typeface="CMU Serif Upright Italic Uprigh" panose="02000603000000000000" pitchFamily="2" charset="0"/>
              </a:rPr>
              <a:t>j</a:t>
            </a:r>
          </a:p>
        </p:txBody>
      </p:sp>
      <p:sp>
        <p:nvSpPr>
          <p:cNvPr id="204" name="Rectángulo 141">
            <a:extLst>
              <a:ext uri="{FF2B5EF4-FFF2-40B4-BE49-F238E27FC236}">
                <a16:creationId xmlns:a16="http://schemas.microsoft.com/office/drawing/2014/main" id="{3F00123F-0985-B146-8DA4-741BA72C0E22}"/>
              </a:ext>
            </a:extLst>
          </p:cNvPr>
          <p:cNvSpPr/>
          <p:nvPr/>
        </p:nvSpPr>
        <p:spPr>
          <a:xfrm>
            <a:off x="3723221" y="3869769"/>
            <a:ext cx="45719" cy="260253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05" name="Arco 161">
            <a:extLst>
              <a:ext uri="{FF2B5EF4-FFF2-40B4-BE49-F238E27FC236}">
                <a16:creationId xmlns:a16="http://schemas.microsoft.com/office/drawing/2014/main" id="{75969A07-C3CF-834E-8CAB-DA4A60751978}"/>
              </a:ext>
            </a:extLst>
          </p:cNvPr>
          <p:cNvSpPr/>
          <p:nvPr/>
        </p:nvSpPr>
        <p:spPr>
          <a:xfrm flipV="1">
            <a:off x="6692956" y="3702177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13" name="Arco 163">
            <a:extLst>
              <a:ext uri="{FF2B5EF4-FFF2-40B4-BE49-F238E27FC236}">
                <a16:creationId xmlns:a16="http://schemas.microsoft.com/office/drawing/2014/main" id="{FF8F8834-2FDC-D045-A1A8-2B3DE1C39468}"/>
              </a:ext>
            </a:extLst>
          </p:cNvPr>
          <p:cNvSpPr/>
          <p:nvPr/>
        </p:nvSpPr>
        <p:spPr>
          <a:xfrm flipV="1">
            <a:off x="6650408" y="3702176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14" name="Arco 169">
            <a:extLst>
              <a:ext uri="{FF2B5EF4-FFF2-40B4-BE49-F238E27FC236}">
                <a16:creationId xmlns:a16="http://schemas.microsoft.com/office/drawing/2014/main" id="{EC6EBB64-6D77-BF4D-A6BE-2A60029636A6}"/>
              </a:ext>
            </a:extLst>
          </p:cNvPr>
          <p:cNvSpPr/>
          <p:nvPr/>
        </p:nvSpPr>
        <p:spPr>
          <a:xfrm flipV="1">
            <a:off x="6607861" y="3702175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15" name="Rectángulo 146">
            <a:extLst>
              <a:ext uri="{FF2B5EF4-FFF2-40B4-BE49-F238E27FC236}">
                <a16:creationId xmlns:a16="http://schemas.microsoft.com/office/drawing/2014/main" id="{E47C0945-214F-0F46-9DE0-24DF68555044}"/>
              </a:ext>
            </a:extLst>
          </p:cNvPr>
          <p:cNvSpPr/>
          <p:nvPr/>
        </p:nvSpPr>
        <p:spPr>
          <a:xfrm rot="5400000">
            <a:off x="6429280" y="3940591"/>
            <a:ext cx="124994" cy="11070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16" name="Elipse 155">
            <a:extLst>
              <a:ext uri="{FF2B5EF4-FFF2-40B4-BE49-F238E27FC236}">
                <a16:creationId xmlns:a16="http://schemas.microsoft.com/office/drawing/2014/main" id="{70FC5818-28B7-7E48-8FEE-88950C3CA3F3}"/>
              </a:ext>
            </a:extLst>
          </p:cNvPr>
          <p:cNvSpPr/>
          <p:nvPr/>
        </p:nvSpPr>
        <p:spPr>
          <a:xfrm rot="10800000">
            <a:off x="6615758" y="3492649"/>
            <a:ext cx="241439" cy="25324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/>
          </a:p>
        </p:txBody>
      </p:sp>
      <p:cxnSp>
        <p:nvCxnSpPr>
          <p:cNvPr id="217" name="Conector recto 156">
            <a:extLst>
              <a:ext uri="{FF2B5EF4-FFF2-40B4-BE49-F238E27FC236}">
                <a16:creationId xmlns:a16="http://schemas.microsoft.com/office/drawing/2014/main" id="{F72F97DF-ED04-8844-9ABE-93041119DDC6}"/>
              </a:ext>
            </a:extLst>
          </p:cNvPr>
          <p:cNvCxnSpPr/>
          <p:nvPr/>
        </p:nvCxnSpPr>
        <p:spPr>
          <a:xfrm flipV="1">
            <a:off x="6736478" y="3739915"/>
            <a:ext cx="0" cy="171785"/>
          </a:xfrm>
          <a:prstGeom prst="line">
            <a:avLst/>
          </a:prstGeom>
          <a:ln w="127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8" name="CuadroTexto 160">
            <a:extLst>
              <a:ext uri="{FF2B5EF4-FFF2-40B4-BE49-F238E27FC236}">
                <a16:creationId xmlns:a16="http://schemas.microsoft.com/office/drawing/2014/main" id="{F8D88BC4-6A6A-1E46-8541-A0E15C5DA98F}"/>
              </a:ext>
            </a:extLst>
          </p:cNvPr>
          <p:cNvSpPr txBox="1"/>
          <p:nvPr/>
        </p:nvSpPr>
        <p:spPr>
          <a:xfrm>
            <a:off x="6575030" y="3442196"/>
            <a:ext cx="318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CMU Serif Upright Italic Uprigh" panose="02000603000000000000" pitchFamily="2" charset="0"/>
                <a:ea typeface="CMU Serif Upright Italic Uprigh" panose="02000603000000000000" pitchFamily="2" charset="0"/>
                <a:cs typeface="CMU Serif Upright Italic Uprigh" panose="02000603000000000000" pitchFamily="2" charset="0"/>
              </a:rPr>
              <a:t>p</a:t>
            </a:r>
          </a:p>
        </p:txBody>
      </p:sp>
      <p:sp>
        <p:nvSpPr>
          <p:cNvPr id="219" name="Rectángulo 141">
            <a:extLst>
              <a:ext uri="{FF2B5EF4-FFF2-40B4-BE49-F238E27FC236}">
                <a16:creationId xmlns:a16="http://schemas.microsoft.com/office/drawing/2014/main" id="{33089214-CA97-F246-9865-9F8D0C150050}"/>
              </a:ext>
            </a:extLst>
          </p:cNvPr>
          <p:cNvSpPr/>
          <p:nvPr/>
        </p:nvSpPr>
        <p:spPr>
          <a:xfrm>
            <a:off x="4469534" y="3749530"/>
            <a:ext cx="45719" cy="369126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20" name="Rectángulo 141">
            <a:extLst>
              <a:ext uri="{FF2B5EF4-FFF2-40B4-BE49-F238E27FC236}">
                <a16:creationId xmlns:a16="http://schemas.microsoft.com/office/drawing/2014/main" id="{FBA0B281-2B60-1940-9F69-4318ED3C784B}"/>
              </a:ext>
            </a:extLst>
          </p:cNvPr>
          <p:cNvSpPr/>
          <p:nvPr/>
        </p:nvSpPr>
        <p:spPr>
          <a:xfrm>
            <a:off x="6041183" y="3771142"/>
            <a:ext cx="45719" cy="313834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21" name="Rectángulo 141">
            <a:extLst>
              <a:ext uri="{FF2B5EF4-FFF2-40B4-BE49-F238E27FC236}">
                <a16:creationId xmlns:a16="http://schemas.microsoft.com/office/drawing/2014/main" id="{14A4977D-7056-1640-84B4-893381A0BF84}"/>
              </a:ext>
            </a:extLst>
          </p:cNvPr>
          <p:cNvSpPr/>
          <p:nvPr/>
        </p:nvSpPr>
        <p:spPr>
          <a:xfrm>
            <a:off x="6799356" y="3862828"/>
            <a:ext cx="45719" cy="260253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cxnSp>
        <p:nvCxnSpPr>
          <p:cNvPr id="222" name="Conector recto 257">
            <a:extLst>
              <a:ext uri="{FF2B5EF4-FFF2-40B4-BE49-F238E27FC236}">
                <a16:creationId xmlns:a16="http://schemas.microsoft.com/office/drawing/2014/main" id="{FC9E1CEC-7A2A-9C41-9703-327FF89E5B60}"/>
              </a:ext>
            </a:extLst>
          </p:cNvPr>
          <p:cNvCxnSpPr>
            <a:cxnSpLocks/>
          </p:cNvCxnSpPr>
          <p:nvPr/>
        </p:nvCxnSpPr>
        <p:spPr>
          <a:xfrm flipH="1">
            <a:off x="4580345" y="4101743"/>
            <a:ext cx="374221" cy="377"/>
          </a:xfrm>
          <a:prstGeom prst="line">
            <a:avLst/>
          </a:prstGeom>
          <a:ln w="12700" cmpd="sng">
            <a:solidFill>
              <a:srgbClr val="FF000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" name="Conector recto 257">
            <a:extLst>
              <a:ext uri="{FF2B5EF4-FFF2-40B4-BE49-F238E27FC236}">
                <a16:creationId xmlns:a16="http://schemas.microsoft.com/office/drawing/2014/main" id="{2DDF0A68-8FD3-4E42-9ACE-FCED88A495E0}"/>
              </a:ext>
            </a:extLst>
          </p:cNvPr>
          <p:cNvCxnSpPr>
            <a:cxnSpLocks/>
          </p:cNvCxnSpPr>
          <p:nvPr/>
        </p:nvCxnSpPr>
        <p:spPr>
          <a:xfrm flipH="1">
            <a:off x="3826780" y="4102746"/>
            <a:ext cx="374221" cy="377"/>
          </a:xfrm>
          <a:prstGeom prst="line">
            <a:avLst/>
          </a:prstGeom>
          <a:ln w="12700" cmpd="sng">
            <a:solidFill>
              <a:srgbClr val="FF000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1" name="Grupo 448">
            <a:extLst>
              <a:ext uri="{FF2B5EF4-FFF2-40B4-BE49-F238E27FC236}">
                <a16:creationId xmlns:a16="http://schemas.microsoft.com/office/drawing/2014/main" id="{14472D8A-1B25-384D-9BC1-891154E4A7F5}"/>
              </a:ext>
            </a:extLst>
          </p:cNvPr>
          <p:cNvGrpSpPr/>
          <p:nvPr/>
        </p:nvGrpSpPr>
        <p:grpSpPr>
          <a:xfrm rot="2145844">
            <a:off x="5143012" y="4182561"/>
            <a:ext cx="222041" cy="89865"/>
            <a:chOff x="4170485" y="1487905"/>
            <a:chExt cx="222041" cy="89865"/>
          </a:xfrm>
        </p:grpSpPr>
        <p:cxnSp>
          <p:nvCxnSpPr>
            <p:cNvPr id="232" name="Conector recto 145">
              <a:extLst>
                <a:ext uri="{FF2B5EF4-FFF2-40B4-BE49-F238E27FC236}">
                  <a16:creationId xmlns:a16="http://schemas.microsoft.com/office/drawing/2014/main" id="{C702DE5E-25E9-0E45-9EA6-00B03186F1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70485" y="1487905"/>
              <a:ext cx="222041" cy="2859"/>
            </a:xfrm>
            <a:prstGeom prst="line">
              <a:avLst/>
            </a:prstGeom>
            <a:ln w="6350" cmpd="sng">
              <a:solidFill>
                <a:srgbClr val="FF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ector recto 145">
              <a:extLst>
                <a:ext uri="{FF2B5EF4-FFF2-40B4-BE49-F238E27FC236}">
                  <a16:creationId xmlns:a16="http://schemas.microsoft.com/office/drawing/2014/main" id="{335BD451-F07D-B042-B3C5-F5BBC9D98C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05330" y="1532039"/>
              <a:ext cx="152349" cy="0"/>
            </a:xfrm>
            <a:prstGeom prst="line">
              <a:avLst/>
            </a:prstGeom>
            <a:ln w="6350" cmpd="sng">
              <a:solidFill>
                <a:srgbClr val="FF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ector recto 145">
              <a:extLst>
                <a:ext uri="{FF2B5EF4-FFF2-40B4-BE49-F238E27FC236}">
                  <a16:creationId xmlns:a16="http://schemas.microsoft.com/office/drawing/2014/main" id="{49E65A3A-9442-B949-B5F4-47B5FF96DF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49805" y="1577770"/>
              <a:ext cx="69640" cy="0"/>
            </a:xfrm>
            <a:prstGeom prst="line">
              <a:avLst/>
            </a:prstGeom>
            <a:ln w="6350" cmpd="sng">
              <a:solidFill>
                <a:srgbClr val="FF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5" name="Elipse 452">
            <a:extLst>
              <a:ext uri="{FF2B5EF4-FFF2-40B4-BE49-F238E27FC236}">
                <a16:creationId xmlns:a16="http://schemas.microsoft.com/office/drawing/2014/main" id="{B99358B9-D4B8-6B4A-99C3-EFDE6CE8CDD5}"/>
              </a:ext>
            </a:extLst>
          </p:cNvPr>
          <p:cNvSpPr/>
          <p:nvPr/>
        </p:nvSpPr>
        <p:spPr>
          <a:xfrm>
            <a:off x="5395391" y="3961172"/>
            <a:ext cx="80752" cy="6224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236" name="Grupo 453">
            <a:extLst>
              <a:ext uri="{FF2B5EF4-FFF2-40B4-BE49-F238E27FC236}">
                <a16:creationId xmlns:a16="http://schemas.microsoft.com/office/drawing/2014/main" id="{976D062C-AD88-294E-A567-DB3223BF9501}"/>
              </a:ext>
            </a:extLst>
          </p:cNvPr>
          <p:cNvGrpSpPr/>
          <p:nvPr/>
        </p:nvGrpSpPr>
        <p:grpSpPr>
          <a:xfrm rot="10800000">
            <a:off x="6086902" y="3735471"/>
            <a:ext cx="363420" cy="172118"/>
            <a:chOff x="3106615" y="993425"/>
            <a:chExt cx="363420" cy="172118"/>
          </a:xfrm>
        </p:grpSpPr>
        <p:grpSp>
          <p:nvGrpSpPr>
            <p:cNvPr id="237" name="Agrupar 51">
              <a:extLst>
                <a:ext uri="{FF2B5EF4-FFF2-40B4-BE49-F238E27FC236}">
                  <a16:creationId xmlns:a16="http://schemas.microsoft.com/office/drawing/2014/main" id="{0A5DDF43-660D-2349-BD66-FE2B3CB19AA6}"/>
                </a:ext>
              </a:extLst>
            </p:cNvPr>
            <p:cNvGrpSpPr/>
            <p:nvPr/>
          </p:nvGrpSpPr>
          <p:grpSpPr>
            <a:xfrm>
              <a:off x="3106615" y="993425"/>
              <a:ext cx="176025" cy="172118"/>
              <a:chOff x="513989" y="2970944"/>
              <a:chExt cx="713232" cy="713206"/>
            </a:xfrm>
          </p:grpSpPr>
          <p:sp>
            <p:nvSpPr>
              <p:cNvPr id="239" name="Elipse 24">
                <a:extLst>
                  <a:ext uri="{FF2B5EF4-FFF2-40B4-BE49-F238E27FC236}">
                    <a16:creationId xmlns:a16="http://schemas.microsoft.com/office/drawing/2014/main" id="{9151FDAF-F256-4542-AB45-12DB558262C5}"/>
                  </a:ext>
                </a:extLst>
              </p:cNvPr>
              <p:cNvSpPr/>
              <p:nvPr/>
            </p:nvSpPr>
            <p:spPr>
              <a:xfrm>
                <a:off x="513989" y="2970944"/>
                <a:ext cx="713232" cy="713206"/>
              </a:xfrm>
              <a:prstGeom prst="ellipse">
                <a:avLst/>
              </a:prstGeom>
              <a:solidFill>
                <a:srgbClr val="FFFF00"/>
              </a:solidFill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400"/>
              </a:p>
            </p:txBody>
          </p:sp>
          <p:grpSp>
            <p:nvGrpSpPr>
              <p:cNvPr id="240" name="Agrupar 50">
                <a:extLst>
                  <a:ext uri="{FF2B5EF4-FFF2-40B4-BE49-F238E27FC236}">
                    <a16:creationId xmlns:a16="http://schemas.microsoft.com/office/drawing/2014/main" id="{6F40170D-0A85-0A45-9AE1-1EDF1C23C763}"/>
                  </a:ext>
                </a:extLst>
              </p:cNvPr>
              <p:cNvGrpSpPr/>
              <p:nvPr/>
            </p:nvGrpSpPr>
            <p:grpSpPr>
              <a:xfrm>
                <a:off x="640043" y="3154486"/>
                <a:ext cx="473632" cy="331761"/>
                <a:chOff x="870606" y="4709671"/>
                <a:chExt cx="473632" cy="331761"/>
              </a:xfrm>
            </p:grpSpPr>
            <p:sp>
              <p:nvSpPr>
                <p:cNvPr id="241" name="Arco 25">
                  <a:extLst>
                    <a:ext uri="{FF2B5EF4-FFF2-40B4-BE49-F238E27FC236}">
                      <a16:creationId xmlns:a16="http://schemas.microsoft.com/office/drawing/2014/main" id="{E7E186EC-AEF8-0147-92D4-7F1C0466A0EB}"/>
                    </a:ext>
                  </a:extLst>
                </p:cNvPr>
                <p:cNvSpPr/>
                <p:nvPr/>
              </p:nvSpPr>
              <p:spPr>
                <a:xfrm rot="10800000" flipV="1">
                  <a:off x="870606" y="4773149"/>
                  <a:ext cx="224651" cy="268283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  <p:sp>
              <p:nvSpPr>
                <p:cNvPr id="242" name="Arco 26">
                  <a:extLst>
                    <a:ext uri="{FF2B5EF4-FFF2-40B4-BE49-F238E27FC236}">
                      <a16:creationId xmlns:a16="http://schemas.microsoft.com/office/drawing/2014/main" id="{5367352B-D737-2041-96A6-FCA3468F820A}"/>
                    </a:ext>
                  </a:extLst>
                </p:cNvPr>
                <p:cNvSpPr/>
                <p:nvPr/>
              </p:nvSpPr>
              <p:spPr>
                <a:xfrm flipV="1">
                  <a:off x="1095269" y="4709671"/>
                  <a:ext cx="248969" cy="331757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</p:grpSp>
        </p:grpSp>
        <p:cxnSp>
          <p:nvCxnSpPr>
            <p:cNvPr id="238" name="Conector recto 38">
              <a:extLst>
                <a:ext uri="{FF2B5EF4-FFF2-40B4-BE49-F238E27FC236}">
                  <a16:creationId xmlns:a16="http://schemas.microsoft.com/office/drawing/2014/main" id="{9FFF98FF-963E-D04D-A7A3-C36BC8DA86BA}"/>
                </a:ext>
              </a:extLst>
            </p:cNvPr>
            <p:cNvCxnSpPr>
              <a:cxnSpLocks/>
              <a:stCxn id="239" idx="6"/>
            </p:cNvCxnSpPr>
            <p:nvPr/>
          </p:nvCxnSpPr>
          <p:spPr>
            <a:xfrm>
              <a:off x="3282640" y="1079484"/>
              <a:ext cx="187395" cy="0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3" name="CuadroTexto 217">
            <a:extLst>
              <a:ext uri="{FF2B5EF4-FFF2-40B4-BE49-F238E27FC236}">
                <a16:creationId xmlns:a16="http://schemas.microsoft.com/office/drawing/2014/main" id="{03D2BF89-D38E-F740-8DDC-58622C4434BA}"/>
              </a:ext>
            </a:extLst>
          </p:cNvPr>
          <p:cNvSpPr txBox="1"/>
          <p:nvPr/>
        </p:nvSpPr>
        <p:spPr>
          <a:xfrm>
            <a:off x="4861002" y="3522895"/>
            <a:ext cx="778814" cy="543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</a:t>
            </a:r>
            <a:r>
              <a:rPr lang="en-US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b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Fault </a:t>
            </a:r>
            <a:r>
              <a:rPr lang="en-US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  <a:p>
            <a:pPr algn="ctr"/>
            <a:endParaRPr lang="en-US" sz="1050" b="1" i="1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6ADF570-C231-5445-8A86-EAFC006EB8D9}"/>
              </a:ext>
            </a:extLst>
          </p:cNvPr>
          <p:cNvGrpSpPr/>
          <p:nvPr/>
        </p:nvGrpSpPr>
        <p:grpSpPr>
          <a:xfrm>
            <a:off x="-39513" y="3216071"/>
            <a:ext cx="3857623" cy="276578"/>
            <a:chOff x="2408335" y="4590969"/>
            <a:chExt cx="3857623" cy="276578"/>
          </a:xfrm>
        </p:grpSpPr>
        <p:sp>
          <p:nvSpPr>
            <p:cNvPr id="168" name="CuadroTexto 217">
              <a:extLst>
                <a:ext uri="{FF2B5EF4-FFF2-40B4-BE49-F238E27FC236}">
                  <a16:creationId xmlns:a16="http://schemas.microsoft.com/office/drawing/2014/main" id="{BC9FAA0D-4559-424C-AEAE-6E6ADC43A250}"/>
                </a:ext>
              </a:extLst>
            </p:cNvPr>
            <p:cNvSpPr txBox="1"/>
            <p:nvPr/>
          </p:nvSpPr>
          <p:spPr>
            <a:xfrm>
              <a:off x="5035720" y="4590969"/>
              <a:ext cx="41407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  <a:endParaRPr lang="en-US" sz="105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4" name="CuadroTexto 364">
              <a:extLst>
                <a:ext uri="{FF2B5EF4-FFF2-40B4-BE49-F238E27FC236}">
                  <a16:creationId xmlns:a16="http://schemas.microsoft.com/office/drawing/2014/main" id="{CE63EA0D-98DF-844B-8094-58B059D1200F}"/>
                </a:ext>
              </a:extLst>
            </p:cNvPr>
            <p:cNvSpPr txBox="1"/>
            <p:nvPr/>
          </p:nvSpPr>
          <p:spPr>
            <a:xfrm>
              <a:off x="2408335" y="4605937"/>
              <a:ext cx="385762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CMU Serif Roman"/>
                  <a:cs typeface="CMU Serif Roman"/>
                </a:rPr>
                <a:t>Second Period (transient):  t </a:t>
              </a:r>
              <a:r>
                <a:rPr lang="en-US" sz="1100" dirty="0">
                  <a:latin typeface="Symbol" charset="2"/>
                  <a:cs typeface="Symbol" charset="2"/>
                </a:rPr>
                <a:t>    </a:t>
              </a:r>
              <a:r>
                <a:rPr lang="en-US" sz="1100" dirty="0">
                  <a:latin typeface="CMU Serif Roman"/>
                  <a:cs typeface="CMU Serif Roman"/>
                </a:rPr>
                <a:t>[</a:t>
              </a:r>
              <a:r>
                <a:rPr lang="en-US" sz="1100" dirty="0" err="1">
                  <a:latin typeface="CMU Serif Roman"/>
                  <a:cs typeface="CMU Serif Roman"/>
                </a:rPr>
                <a:t>T</a:t>
              </a:r>
              <a:r>
                <a:rPr lang="en-US" sz="1100" baseline="-25000" dirty="0" err="1">
                  <a:latin typeface="CMU Serif Roman"/>
                  <a:cs typeface="CMU Serif Roman"/>
                </a:rPr>
                <a:t>qkh</a:t>
              </a:r>
              <a:r>
                <a:rPr lang="en-US" sz="1100" dirty="0">
                  <a:latin typeface="CMU Serif Roman"/>
                  <a:cs typeface="CMU Serif Roman"/>
                </a:rPr>
                <a:t>, </a:t>
              </a:r>
              <a:r>
                <a:rPr lang="en-US" sz="1100" dirty="0" err="1">
                  <a:latin typeface="CMU Serif Roman"/>
                  <a:cs typeface="CMU Serif Roman"/>
                </a:rPr>
                <a:t>T</a:t>
              </a:r>
              <a:r>
                <a:rPr lang="en-US" sz="1100" baseline="-25000" dirty="0" err="1">
                  <a:latin typeface="CMU Serif Roman"/>
                  <a:cs typeface="CMU Serif Roman"/>
                </a:rPr>
                <a:t>ikh</a:t>
              </a:r>
              <a:r>
                <a:rPr lang="en-US" sz="1100" dirty="0">
                  <a:latin typeface="CMU Serif Roman"/>
                  <a:cs typeface="CMU Serif Roman"/>
                </a:rPr>
                <a:t> or  </a:t>
              </a:r>
              <a:r>
                <a:rPr lang="en-US" sz="1100" dirty="0" err="1">
                  <a:latin typeface="CMU Serif Roman"/>
                  <a:cs typeface="CMU Serif Roman"/>
                </a:rPr>
                <a:t>T</a:t>
              </a:r>
              <a:r>
                <a:rPr lang="en-US" sz="1100" baseline="-25000" dirty="0" err="1">
                  <a:latin typeface="CMU Serif Roman"/>
                  <a:cs typeface="CMU Serif Roman"/>
                </a:rPr>
                <a:t>jkh</a:t>
              </a:r>
              <a:r>
                <a:rPr lang="en-US" sz="1100" dirty="0">
                  <a:latin typeface="CMU Serif Roman"/>
                  <a:cs typeface="CMU Serif Roman"/>
                </a:rPr>
                <a:t>]</a:t>
              </a:r>
            </a:p>
          </p:txBody>
        </p:sp>
        <p:graphicFrame>
          <p:nvGraphicFramePr>
            <p:cNvPr id="245" name="Objeto 351">
              <a:extLst>
                <a:ext uri="{FF2B5EF4-FFF2-40B4-BE49-F238E27FC236}">
                  <a16:creationId xmlns:a16="http://schemas.microsoft.com/office/drawing/2014/main" id="{7E3CD0C8-C693-F548-A044-F69508DA6C9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24508361"/>
                </p:ext>
              </p:extLst>
            </p:nvPr>
          </p:nvGraphicFramePr>
          <p:xfrm>
            <a:off x="4595211" y="4683494"/>
            <a:ext cx="115535" cy="1155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59" name="Ecuación" r:id="rId8" imgW="152400" imgH="152400" progId="Equation.3">
                    <p:embed/>
                  </p:oleObj>
                </mc:Choice>
                <mc:Fallback>
                  <p:oleObj name="Ecuación" r:id="rId8" imgW="152400" imgH="152400" progId="Equation.3">
                    <p:embed/>
                    <p:pic>
                      <p:nvPicPr>
                        <p:cNvPr id="245" name="Objeto 351">
                          <a:extLst>
                            <a:ext uri="{FF2B5EF4-FFF2-40B4-BE49-F238E27FC236}">
                              <a16:creationId xmlns:a16="http://schemas.microsoft.com/office/drawing/2014/main" id="{7E3CD0C8-C693-F548-A044-F69508DA6C94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4595211" y="4683494"/>
                          <a:ext cx="115535" cy="11553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" name="CuadroTexto 217">
              <a:extLst>
                <a:ext uri="{FF2B5EF4-FFF2-40B4-BE49-F238E27FC236}">
                  <a16:creationId xmlns:a16="http://schemas.microsoft.com/office/drawing/2014/main" id="{C07C41C3-3EDC-474B-86CF-4584DE730E40}"/>
                </a:ext>
              </a:extLst>
            </p:cNvPr>
            <p:cNvSpPr txBox="1"/>
            <p:nvPr/>
          </p:nvSpPr>
          <p:spPr>
            <a:xfrm>
              <a:off x="5530190" y="4592811"/>
              <a:ext cx="41407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  <a:endParaRPr lang="en-US" sz="105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7" name="Grupo 73">
            <a:extLst>
              <a:ext uri="{FF2B5EF4-FFF2-40B4-BE49-F238E27FC236}">
                <a16:creationId xmlns:a16="http://schemas.microsoft.com/office/drawing/2014/main" id="{7C99B2DA-981F-F241-8F7D-8C2650ABAB43}"/>
              </a:ext>
            </a:extLst>
          </p:cNvPr>
          <p:cNvGrpSpPr/>
          <p:nvPr/>
        </p:nvGrpSpPr>
        <p:grpSpPr>
          <a:xfrm>
            <a:off x="3372741" y="3998980"/>
            <a:ext cx="363420" cy="172118"/>
            <a:chOff x="3106615" y="993425"/>
            <a:chExt cx="363420" cy="172118"/>
          </a:xfrm>
        </p:grpSpPr>
        <p:grpSp>
          <p:nvGrpSpPr>
            <p:cNvPr id="252" name="Agrupar 51">
              <a:extLst>
                <a:ext uri="{FF2B5EF4-FFF2-40B4-BE49-F238E27FC236}">
                  <a16:creationId xmlns:a16="http://schemas.microsoft.com/office/drawing/2014/main" id="{73F1CD55-D423-824F-876D-D45E940184CC}"/>
                </a:ext>
              </a:extLst>
            </p:cNvPr>
            <p:cNvGrpSpPr/>
            <p:nvPr/>
          </p:nvGrpSpPr>
          <p:grpSpPr>
            <a:xfrm>
              <a:off x="3106615" y="993425"/>
              <a:ext cx="176025" cy="172118"/>
              <a:chOff x="513989" y="2970944"/>
              <a:chExt cx="713232" cy="713206"/>
            </a:xfrm>
          </p:grpSpPr>
          <p:sp>
            <p:nvSpPr>
              <p:cNvPr id="254" name="Elipse 24">
                <a:extLst>
                  <a:ext uri="{FF2B5EF4-FFF2-40B4-BE49-F238E27FC236}">
                    <a16:creationId xmlns:a16="http://schemas.microsoft.com/office/drawing/2014/main" id="{B94609F7-5AE8-A644-80C9-D82727508110}"/>
                  </a:ext>
                </a:extLst>
              </p:cNvPr>
              <p:cNvSpPr/>
              <p:nvPr/>
            </p:nvSpPr>
            <p:spPr>
              <a:xfrm>
                <a:off x="513989" y="2970944"/>
                <a:ext cx="713232" cy="713206"/>
              </a:xfrm>
              <a:prstGeom prst="ellipse">
                <a:avLst/>
              </a:prstGeom>
              <a:solidFill>
                <a:srgbClr val="FFFF00"/>
              </a:solidFill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400"/>
              </a:p>
            </p:txBody>
          </p:sp>
          <p:grpSp>
            <p:nvGrpSpPr>
              <p:cNvPr id="255" name="Agrupar 50">
                <a:extLst>
                  <a:ext uri="{FF2B5EF4-FFF2-40B4-BE49-F238E27FC236}">
                    <a16:creationId xmlns:a16="http://schemas.microsoft.com/office/drawing/2014/main" id="{B1E0DD36-D848-D841-ACCA-D5CC915A4940}"/>
                  </a:ext>
                </a:extLst>
              </p:cNvPr>
              <p:cNvGrpSpPr/>
              <p:nvPr/>
            </p:nvGrpSpPr>
            <p:grpSpPr>
              <a:xfrm>
                <a:off x="640043" y="3154486"/>
                <a:ext cx="473632" cy="331761"/>
                <a:chOff x="870606" y="4709671"/>
                <a:chExt cx="473632" cy="331761"/>
              </a:xfrm>
            </p:grpSpPr>
            <p:sp>
              <p:nvSpPr>
                <p:cNvPr id="256" name="Arco 25">
                  <a:extLst>
                    <a:ext uri="{FF2B5EF4-FFF2-40B4-BE49-F238E27FC236}">
                      <a16:creationId xmlns:a16="http://schemas.microsoft.com/office/drawing/2014/main" id="{DC44AD1C-369E-0F4F-BB2E-8C69A9C4C94D}"/>
                    </a:ext>
                  </a:extLst>
                </p:cNvPr>
                <p:cNvSpPr/>
                <p:nvPr/>
              </p:nvSpPr>
              <p:spPr>
                <a:xfrm rot="10800000" flipV="1">
                  <a:off x="870606" y="4773149"/>
                  <a:ext cx="224651" cy="268283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  <p:sp>
              <p:nvSpPr>
                <p:cNvPr id="257" name="Arco 26">
                  <a:extLst>
                    <a:ext uri="{FF2B5EF4-FFF2-40B4-BE49-F238E27FC236}">
                      <a16:creationId xmlns:a16="http://schemas.microsoft.com/office/drawing/2014/main" id="{3AF600BE-68C3-7E4D-A11B-FA45793C0A5E}"/>
                    </a:ext>
                  </a:extLst>
                </p:cNvPr>
                <p:cNvSpPr/>
                <p:nvPr/>
              </p:nvSpPr>
              <p:spPr>
                <a:xfrm flipV="1">
                  <a:off x="1095269" y="4709671"/>
                  <a:ext cx="248969" cy="331757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</p:grpSp>
        </p:grpSp>
        <p:cxnSp>
          <p:nvCxnSpPr>
            <p:cNvPr id="253" name="Conector recto 38">
              <a:extLst>
                <a:ext uri="{FF2B5EF4-FFF2-40B4-BE49-F238E27FC236}">
                  <a16:creationId xmlns:a16="http://schemas.microsoft.com/office/drawing/2014/main" id="{2B3BC098-118E-4841-A385-7E2E181F08D2}"/>
                </a:ext>
              </a:extLst>
            </p:cNvPr>
            <p:cNvCxnSpPr>
              <a:cxnSpLocks/>
              <a:stCxn id="254" idx="6"/>
            </p:cNvCxnSpPr>
            <p:nvPr/>
          </p:nvCxnSpPr>
          <p:spPr>
            <a:xfrm>
              <a:off x="3282640" y="1079484"/>
              <a:ext cx="187395" cy="0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5" name="Grupo 310">
            <a:extLst>
              <a:ext uri="{FF2B5EF4-FFF2-40B4-BE49-F238E27FC236}">
                <a16:creationId xmlns:a16="http://schemas.microsoft.com/office/drawing/2014/main" id="{AF41658B-607B-6341-BC04-43FE7DC864CE}"/>
              </a:ext>
            </a:extLst>
          </p:cNvPr>
          <p:cNvGrpSpPr/>
          <p:nvPr/>
        </p:nvGrpSpPr>
        <p:grpSpPr>
          <a:xfrm rot="10800000">
            <a:off x="6848664" y="3911700"/>
            <a:ext cx="363420" cy="172118"/>
            <a:chOff x="3106615" y="993425"/>
            <a:chExt cx="363420" cy="172118"/>
          </a:xfrm>
        </p:grpSpPr>
        <p:grpSp>
          <p:nvGrpSpPr>
            <p:cNvPr id="266" name="Agrupar 51">
              <a:extLst>
                <a:ext uri="{FF2B5EF4-FFF2-40B4-BE49-F238E27FC236}">
                  <a16:creationId xmlns:a16="http://schemas.microsoft.com/office/drawing/2014/main" id="{C82EAD58-FA61-6C4C-9A97-CD85E7562C51}"/>
                </a:ext>
              </a:extLst>
            </p:cNvPr>
            <p:cNvGrpSpPr/>
            <p:nvPr/>
          </p:nvGrpSpPr>
          <p:grpSpPr>
            <a:xfrm>
              <a:off x="3106615" y="993425"/>
              <a:ext cx="176025" cy="172118"/>
              <a:chOff x="513989" y="2970944"/>
              <a:chExt cx="713232" cy="713206"/>
            </a:xfrm>
          </p:grpSpPr>
          <p:sp>
            <p:nvSpPr>
              <p:cNvPr id="269" name="Elipse 24">
                <a:extLst>
                  <a:ext uri="{FF2B5EF4-FFF2-40B4-BE49-F238E27FC236}">
                    <a16:creationId xmlns:a16="http://schemas.microsoft.com/office/drawing/2014/main" id="{BAFEA8EC-D324-404B-A199-37AC47B3F2F7}"/>
                  </a:ext>
                </a:extLst>
              </p:cNvPr>
              <p:cNvSpPr/>
              <p:nvPr/>
            </p:nvSpPr>
            <p:spPr>
              <a:xfrm>
                <a:off x="513989" y="2970944"/>
                <a:ext cx="713232" cy="713206"/>
              </a:xfrm>
              <a:prstGeom prst="ellipse">
                <a:avLst/>
              </a:prstGeom>
              <a:solidFill>
                <a:srgbClr val="FFFF00"/>
              </a:solidFill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400"/>
              </a:p>
            </p:txBody>
          </p:sp>
          <p:grpSp>
            <p:nvGrpSpPr>
              <p:cNvPr id="270" name="Agrupar 50">
                <a:extLst>
                  <a:ext uri="{FF2B5EF4-FFF2-40B4-BE49-F238E27FC236}">
                    <a16:creationId xmlns:a16="http://schemas.microsoft.com/office/drawing/2014/main" id="{43653AE1-9280-A342-864F-927A348A9596}"/>
                  </a:ext>
                </a:extLst>
              </p:cNvPr>
              <p:cNvGrpSpPr/>
              <p:nvPr/>
            </p:nvGrpSpPr>
            <p:grpSpPr>
              <a:xfrm>
                <a:off x="640043" y="3154486"/>
                <a:ext cx="473632" cy="331761"/>
                <a:chOff x="870606" y="4709671"/>
                <a:chExt cx="473632" cy="331761"/>
              </a:xfrm>
            </p:grpSpPr>
            <p:sp>
              <p:nvSpPr>
                <p:cNvPr id="271" name="Arco 25">
                  <a:extLst>
                    <a:ext uri="{FF2B5EF4-FFF2-40B4-BE49-F238E27FC236}">
                      <a16:creationId xmlns:a16="http://schemas.microsoft.com/office/drawing/2014/main" id="{3F38A906-C444-9844-AFD7-07583E3EFA14}"/>
                    </a:ext>
                  </a:extLst>
                </p:cNvPr>
                <p:cNvSpPr/>
                <p:nvPr/>
              </p:nvSpPr>
              <p:spPr>
                <a:xfrm rot="10800000" flipV="1">
                  <a:off x="870606" y="4773149"/>
                  <a:ext cx="224651" cy="268283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  <p:sp>
              <p:nvSpPr>
                <p:cNvPr id="276" name="Arco 26">
                  <a:extLst>
                    <a:ext uri="{FF2B5EF4-FFF2-40B4-BE49-F238E27FC236}">
                      <a16:creationId xmlns:a16="http://schemas.microsoft.com/office/drawing/2014/main" id="{68C14A74-18C3-624F-8712-B1665D27A820}"/>
                    </a:ext>
                  </a:extLst>
                </p:cNvPr>
                <p:cNvSpPr/>
                <p:nvPr/>
              </p:nvSpPr>
              <p:spPr>
                <a:xfrm flipV="1">
                  <a:off x="1095269" y="4709671"/>
                  <a:ext cx="248969" cy="331757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</p:grpSp>
        </p:grpSp>
        <p:cxnSp>
          <p:nvCxnSpPr>
            <p:cNvPr id="267" name="Conector recto 38">
              <a:extLst>
                <a:ext uri="{FF2B5EF4-FFF2-40B4-BE49-F238E27FC236}">
                  <a16:creationId xmlns:a16="http://schemas.microsoft.com/office/drawing/2014/main" id="{2FA87263-F7E8-8D40-915D-3D19FAAD2B72}"/>
                </a:ext>
              </a:extLst>
            </p:cNvPr>
            <p:cNvCxnSpPr>
              <a:cxnSpLocks/>
              <a:stCxn id="269" idx="6"/>
            </p:cNvCxnSpPr>
            <p:nvPr/>
          </p:nvCxnSpPr>
          <p:spPr>
            <a:xfrm>
              <a:off x="3282640" y="1079484"/>
              <a:ext cx="187395" cy="0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8" name="CuadroTexto 364">
            <a:extLst>
              <a:ext uri="{FF2B5EF4-FFF2-40B4-BE49-F238E27FC236}">
                <a16:creationId xmlns:a16="http://schemas.microsoft.com/office/drawing/2014/main" id="{528B0F81-5465-D148-9ED8-8A9E095A9C4D}"/>
              </a:ext>
            </a:extLst>
          </p:cNvPr>
          <p:cNvSpPr txBox="1"/>
          <p:nvPr/>
        </p:nvSpPr>
        <p:spPr>
          <a:xfrm>
            <a:off x="3600738" y="4097566"/>
            <a:ext cx="9477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I’</a:t>
            </a:r>
            <a:r>
              <a:rPr lang="en-US" sz="1100" baseline="-25000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jkh</a:t>
            </a:r>
            <a:r>
              <a:rPr lang="en-US" sz="1100" baseline="-25000" dirty="0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 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∢ </a:t>
            </a:r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  <a:latin typeface="Symbol" pitchFamily="2" charset="2"/>
                <a:cs typeface="CMU Serif Roman"/>
              </a:rPr>
              <a:t>q’</a:t>
            </a:r>
            <a:r>
              <a:rPr lang="en-US" sz="1100" baseline="-25000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qkh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 </a:t>
            </a:r>
          </a:p>
        </p:txBody>
      </p:sp>
      <p:sp>
        <p:nvSpPr>
          <p:cNvPr id="280" name="CuadroTexto 364">
            <a:extLst>
              <a:ext uri="{FF2B5EF4-FFF2-40B4-BE49-F238E27FC236}">
                <a16:creationId xmlns:a16="http://schemas.microsoft.com/office/drawing/2014/main" id="{7798BB2E-7952-6140-B752-83E45484B309}"/>
              </a:ext>
            </a:extLst>
          </p:cNvPr>
          <p:cNvSpPr txBox="1"/>
          <p:nvPr/>
        </p:nvSpPr>
        <p:spPr>
          <a:xfrm>
            <a:off x="4347799" y="4088434"/>
            <a:ext cx="9477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I’</a:t>
            </a:r>
            <a:r>
              <a:rPr lang="en-US" sz="1100" baseline="-25000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ikh</a:t>
            </a:r>
            <a:r>
              <a:rPr lang="en-US" sz="1100" baseline="-25000" dirty="0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 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∢ </a:t>
            </a:r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  <a:latin typeface="Symbol" pitchFamily="2" charset="2"/>
                <a:cs typeface="CMU Serif Roman"/>
              </a:rPr>
              <a:t>q’</a:t>
            </a:r>
            <a:r>
              <a:rPr lang="en-US" sz="1100" baseline="-25000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ikh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 </a:t>
            </a:r>
          </a:p>
        </p:txBody>
      </p:sp>
      <p:sp>
        <p:nvSpPr>
          <p:cNvPr id="166" name="CuadroTexto 364">
            <a:extLst>
              <a:ext uri="{FF2B5EF4-FFF2-40B4-BE49-F238E27FC236}">
                <a16:creationId xmlns:a16="http://schemas.microsoft.com/office/drawing/2014/main" id="{B60ED0D0-B2C9-3341-BDEB-83F1BACB4A43}"/>
              </a:ext>
            </a:extLst>
          </p:cNvPr>
          <p:cNvSpPr txBox="1"/>
          <p:nvPr/>
        </p:nvSpPr>
        <p:spPr>
          <a:xfrm>
            <a:off x="3544617" y="4334826"/>
            <a:ext cx="9477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I’</a:t>
            </a:r>
            <a:r>
              <a:rPr lang="en-US" sz="1100" baseline="-25000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jkh</a:t>
            </a:r>
            <a:r>
              <a:rPr lang="en-US" sz="1100" baseline="-25000" dirty="0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 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&gt;</a:t>
            </a:r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P</a:t>
            </a:r>
            <a:r>
              <a:rPr lang="en-US" sz="1100" baseline="-25000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j</a:t>
            </a:r>
            <a:endParaRPr lang="en-US" sz="1100" baseline="-25000" dirty="0">
              <a:solidFill>
                <a:schemeClr val="accent2">
                  <a:lumMod val="75000"/>
                </a:schemeClr>
              </a:solidFill>
              <a:latin typeface="CMU Serif Roman"/>
              <a:cs typeface="CMU Serif Roman"/>
            </a:endParaRPr>
          </a:p>
        </p:txBody>
      </p:sp>
      <p:sp>
        <p:nvSpPr>
          <p:cNvPr id="167" name="CuadroTexto 364">
            <a:extLst>
              <a:ext uri="{FF2B5EF4-FFF2-40B4-BE49-F238E27FC236}">
                <a16:creationId xmlns:a16="http://schemas.microsoft.com/office/drawing/2014/main" id="{790D13A7-BF44-E14F-8B0B-3ABEB970FD54}"/>
              </a:ext>
            </a:extLst>
          </p:cNvPr>
          <p:cNvSpPr txBox="1"/>
          <p:nvPr/>
        </p:nvSpPr>
        <p:spPr>
          <a:xfrm>
            <a:off x="4269564" y="4316909"/>
            <a:ext cx="9477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I’</a:t>
            </a:r>
            <a:r>
              <a:rPr lang="en-US" sz="1100" baseline="-25000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ikh</a:t>
            </a:r>
            <a:r>
              <a:rPr lang="en-US" sz="1100" baseline="-25000" dirty="0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 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&gt;P</a:t>
            </a:r>
            <a:r>
              <a:rPr lang="en-US" sz="1100" baseline="-25000" dirty="0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i</a:t>
            </a:r>
          </a:p>
        </p:txBody>
      </p:sp>
      <p:sp>
        <p:nvSpPr>
          <p:cNvPr id="169" name="CuadroTexto 364">
            <a:extLst>
              <a:ext uri="{FF2B5EF4-FFF2-40B4-BE49-F238E27FC236}">
                <a16:creationId xmlns:a16="http://schemas.microsoft.com/office/drawing/2014/main" id="{4B3ECD4A-0B4B-EB41-9E8F-48C6A99EE83A}"/>
              </a:ext>
            </a:extLst>
          </p:cNvPr>
          <p:cNvSpPr txBox="1"/>
          <p:nvPr/>
        </p:nvSpPr>
        <p:spPr>
          <a:xfrm>
            <a:off x="3387264" y="2773347"/>
            <a:ext cx="9477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I</a:t>
            </a:r>
            <a:r>
              <a:rPr lang="en-US" sz="1100" baseline="-25000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jkh</a:t>
            </a:r>
            <a:r>
              <a:rPr lang="en-US" sz="1100" baseline="-25000" dirty="0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 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&gt;</a:t>
            </a:r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P</a:t>
            </a:r>
            <a:r>
              <a:rPr lang="en-US" sz="1100" baseline="-25000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j</a:t>
            </a:r>
            <a:endParaRPr lang="en-US" sz="1100" baseline="-25000" dirty="0">
              <a:solidFill>
                <a:schemeClr val="accent2">
                  <a:lumMod val="75000"/>
                </a:schemeClr>
              </a:solidFill>
              <a:latin typeface="CMU Serif Roman"/>
              <a:cs typeface="CMU Serif Roman"/>
            </a:endParaRPr>
          </a:p>
        </p:txBody>
      </p:sp>
      <p:sp>
        <p:nvSpPr>
          <p:cNvPr id="258" name="CuadroTexto 364">
            <a:extLst>
              <a:ext uri="{FF2B5EF4-FFF2-40B4-BE49-F238E27FC236}">
                <a16:creationId xmlns:a16="http://schemas.microsoft.com/office/drawing/2014/main" id="{88E2657B-594F-6246-B795-19CAA222BFDA}"/>
              </a:ext>
            </a:extLst>
          </p:cNvPr>
          <p:cNvSpPr txBox="1"/>
          <p:nvPr/>
        </p:nvSpPr>
        <p:spPr>
          <a:xfrm>
            <a:off x="4112211" y="2755430"/>
            <a:ext cx="9477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I</a:t>
            </a:r>
            <a:r>
              <a:rPr lang="en-US" sz="1100" baseline="-25000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ikh</a:t>
            </a:r>
            <a:r>
              <a:rPr lang="en-US" sz="1100" baseline="-25000" dirty="0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 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&gt;P</a:t>
            </a:r>
            <a:r>
              <a:rPr lang="en-US" sz="1100" baseline="-25000" dirty="0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2840726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Arco 180">
            <a:extLst>
              <a:ext uri="{FF2B5EF4-FFF2-40B4-BE49-F238E27FC236}">
                <a16:creationId xmlns:a16="http://schemas.microsoft.com/office/drawing/2014/main" id="{51814B98-1147-5C45-8481-B24D17B8EF49}"/>
              </a:ext>
            </a:extLst>
          </p:cNvPr>
          <p:cNvSpPr/>
          <p:nvPr/>
        </p:nvSpPr>
        <p:spPr>
          <a:xfrm flipV="1">
            <a:off x="4971608" y="2885058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605" name="Arco 181">
            <a:extLst>
              <a:ext uri="{FF2B5EF4-FFF2-40B4-BE49-F238E27FC236}">
                <a16:creationId xmlns:a16="http://schemas.microsoft.com/office/drawing/2014/main" id="{E944D924-5B99-C443-B59C-F99A33BB2572}"/>
              </a:ext>
            </a:extLst>
          </p:cNvPr>
          <p:cNvSpPr/>
          <p:nvPr/>
        </p:nvSpPr>
        <p:spPr>
          <a:xfrm flipV="1">
            <a:off x="4929060" y="2885057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606" name="Arco 184">
            <a:extLst>
              <a:ext uri="{FF2B5EF4-FFF2-40B4-BE49-F238E27FC236}">
                <a16:creationId xmlns:a16="http://schemas.microsoft.com/office/drawing/2014/main" id="{ABA06770-EBA7-B84E-A6CB-D4DD4E78F854}"/>
              </a:ext>
            </a:extLst>
          </p:cNvPr>
          <p:cNvSpPr/>
          <p:nvPr/>
        </p:nvSpPr>
        <p:spPr>
          <a:xfrm flipV="1">
            <a:off x="4886513" y="2885056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607" name="Arco 161">
            <a:extLst>
              <a:ext uri="{FF2B5EF4-FFF2-40B4-BE49-F238E27FC236}">
                <a16:creationId xmlns:a16="http://schemas.microsoft.com/office/drawing/2014/main" id="{FC9132A6-8434-6E48-B5CF-D561A35C3E6B}"/>
              </a:ext>
            </a:extLst>
          </p:cNvPr>
          <p:cNvSpPr/>
          <p:nvPr/>
        </p:nvSpPr>
        <p:spPr>
          <a:xfrm flipV="1">
            <a:off x="6247490" y="2887958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608" name="Arco 163">
            <a:extLst>
              <a:ext uri="{FF2B5EF4-FFF2-40B4-BE49-F238E27FC236}">
                <a16:creationId xmlns:a16="http://schemas.microsoft.com/office/drawing/2014/main" id="{9D53CAD1-BC6D-D54B-9976-5D20E6179E1C}"/>
              </a:ext>
            </a:extLst>
          </p:cNvPr>
          <p:cNvSpPr/>
          <p:nvPr/>
        </p:nvSpPr>
        <p:spPr>
          <a:xfrm flipV="1">
            <a:off x="6204942" y="2887957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609" name="Arco 169">
            <a:extLst>
              <a:ext uri="{FF2B5EF4-FFF2-40B4-BE49-F238E27FC236}">
                <a16:creationId xmlns:a16="http://schemas.microsoft.com/office/drawing/2014/main" id="{FE9B6137-22AB-D746-9333-969D3B7CC10C}"/>
              </a:ext>
            </a:extLst>
          </p:cNvPr>
          <p:cNvSpPr/>
          <p:nvPr/>
        </p:nvSpPr>
        <p:spPr>
          <a:xfrm flipV="1">
            <a:off x="6162395" y="2887956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cxnSp>
        <p:nvCxnSpPr>
          <p:cNvPr id="610" name="Conector recto 145">
            <a:extLst>
              <a:ext uri="{FF2B5EF4-FFF2-40B4-BE49-F238E27FC236}">
                <a16:creationId xmlns:a16="http://schemas.microsoft.com/office/drawing/2014/main" id="{9BAE5E65-74B0-534F-8561-D162F6C595E0}"/>
              </a:ext>
            </a:extLst>
          </p:cNvPr>
          <p:cNvCxnSpPr>
            <a:cxnSpLocks/>
            <a:stCxn id="294" idx="1"/>
            <a:endCxn id="279" idx="3"/>
          </p:cNvCxnSpPr>
          <p:nvPr/>
        </p:nvCxnSpPr>
        <p:spPr>
          <a:xfrm flipH="1">
            <a:off x="4096296" y="3174532"/>
            <a:ext cx="3030416" cy="6941"/>
          </a:xfrm>
          <a:prstGeom prst="line">
            <a:avLst/>
          </a:prstGeom>
          <a:ln w="63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1" name="Rectángulo 146">
            <a:extLst>
              <a:ext uri="{FF2B5EF4-FFF2-40B4-BE49-F238E27FC236}">
                <a16:creationId xmlns:a16="http://schemas.microsoft.com/office/drawing/2014/main" id="{F2737D8C-2AFD-E44F-B96A-352DFC9D8BB7}"/>
              </a:ext>
            </a:extLst>
          </p:cNvPr>
          <p:cNvSpPr/>
          <p:nvPr/>
        </p:nvSpPr>
        <p:spPr>
          <a:xfrm rot="5400000">
            <a:off x="5983814" y="3105900"/>
            <a:ext cx="124994" cy="11070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612" name="Rectángulo 149">
            <a:extLst>
              <a:ext uri="{FF2B5EF4-FFF2-40B4-BE49-F238E27FC236}">
                <a16:creationId xmlns:a16="http://schemas.microsoft.com/office/drawing/2014/main" id="{605E75ED-2FED-B746-AB90-CEFEF69228B8}"/>
              </a:ext>
            </a:extLst>
          </p:cNvPr>
          <p:cNvSpPr/>
          <p:nvPr/>
        </p:nvSpPr>
        <p:spPr>
          <a:xfrm rot="5400000">
            <a:off x="5079452" y="3115654"/>
            <a:ext cx="124994" cy="110707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613" name="Elipse 158">
            <a:extLst>
              <a:ext uri="{FF2B5EF4-FFF2-40B4-BE49-F238E27FC236}">
                <a16:creationId xmlns:a16="http://schemas.microsoft.com/office/drawing/2014/main" id="{EED8237F-F015-9F41-AC8A-306D8BED7BB0}"/>
              </a:ext>
            </a:extLst>
          </p:cNvPr>
          <p:cNvSpPr/>
          <p:nvPr/>
        </p:nvSpPr>
        <p:spPr>
          <a:xfrm rot="10800000">
            <a:off x="4765793" y="2637792"/>
            <a:ext cx="241439" cy="25324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/>
          </a:p>
        </p:txBody>
      </p:sp>
      <p:cxnSp>
        <p:nvCxnSpPr>
          <p:cNvPr id="614" name="Conector recto 159">
            <a:extLst>
              <a:ext uri="{FF2B5EF4-FFF2-40B4-BE49-F238E27FC236}">
                <a16:creationId xmlns:a16="http://schemas.microsoft.com/office/drawing/2014/main" id="{D374536D-8780-044A-A1FB-4373EFC5F905}"/>
              </a:ext>
            </a:extLst>
          </p:cNvPr>
          <p:cNvCxnSpPr>
            <a:cxnSpLocks/>
            <a:stCxn id="606" idx="0"/>
          </p:cNvCxnSpPr>
          <p:nvPr/>
        </p:nvCxnSpPr>
        <p:spPr>
          <a:xfrm flipV="1">
            <a:off x="4886513" y="2885058"/>
            <a:ext cx="0" cy="171785"/>
          </a:xfrm>
          <a:prstGeom prst="line">
            <a:avLst/>
          </a:prstGeom>
          <a:ln w="127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5" name="CuadroTexto 160">
            <a:extLst>
              <a:ext uri="{FF2B5EF4-FFF2-40B4-BE49-F238E27FC236}">
                <a16:creationId xmlns:a16="http://schemas.microsoft.com/office/drawing/2014/main" id="{7CC17FCE-380E-4D42-85C5-28720E8D7110}"/>
              </a:ext>
            </a:extLst>
          </p:cNvPr>
          <p:cNvSpPr txBox="1"/>
          <p:nvPr/>
        </p:nvSpPr>
        <p:spPr>
          <a:xfrm>
            <a:off x="4724543" y="2603380"/>
            <a:ext cx="318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>
                <a:latin typeface="CMU Serif Upright Italic Uprigh" panose="02000603000000000000" pitchFamily="2" charset="0"/>
                <a:ea typeface="CMU Serif Upright Italic Uprigh" panose="02000603000000000000" pitchFamily="2" charset="0"/>
                <a:cs typeface="CMU Serif Upright Italic Uprigh" panose="02000603000000000000" pitchFamily="2" charset="0"/>
              </a:rPr>
              <a:t>i</a:t>
            </a:r>
            <a:endParaRPr lang="en-US" sz="1400" b="1" dirty="0">
              <a:latin typeface="CMU Serif Upright Italic Uprigh" panose="02000603000000000000" pitchFamily="2" charset="0"/>
              <a:ea typeface="CMU Serif Upright Italic Uprigh" panose="02000603000000000000" pitchFamily="2" charset="0"/>
              <a:cs typeface="CMU Serif Upright Italic Uprigh" panose="02000603000000000000" pitchFamily="2" charset="0"/>
            </a:endParaRPr>
          </a:p>
        </p:txBody>
      </p:sp>
      <p:sp>
        <p:nvSpPr>
          <p:cNvPr id="616" name="Elipse 155">
            <a:extLst>
              <a:ext uri="{FF2B5EF4-FFF2-40B4-BE49-F238E27FC236}">
                <a16:creationId xmlns:a16="http://schemas.microsoft.com/office/drawing/2014/main" id="{B4602223-8D72-4048-AD16-E51BB2EC44C2}"/>
              </a:ext>
            </a:extLst>
          </p:cNvPr>
          <p:cNvSpPr/>
          <p:nvPr/>
        </p:nvSpPr>
        <p:spPr>
          <a:xfrm rot="10800000">
            <a:off x="6170292" y="2678430"/>
            <a:ext cx="241439" cy="25324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/>
          </a:p>
        </p:txBody>
      </p:sp>
      <p:cxnSp>
        <p:nvCxnSpPr>
          <p:cNvPr id="617" name="Conector recto 156">
            <a:extLst>
              <a:ext uri="{FF2B5EF4-FFF2-40B4-BE49-F238E27FC236}">
                <a16:creationId xmlns:a16="http://schemas.microsoft.com/office/drawing/2014/main" id="{B753F097-E746-C34C-B6B0-D2F672EBB6CC}"/>
              </a:ext>
            </a:extLst>
          </p:cNvPr>
          <p:cNvCxnSpPr/>
          <p:nvPr/>
        </p:nvCxnSpPr>
        <p:spPr>
          <a:xfrm flipV="1">
            <a:off x="6284188" y="2925696"/>
            <a:ext cx="0" cy="171785"/>
          </a:xfrm>
          <a:prstGeom prst="line">
            <a:avLst/>
          </a:prstGeom>
          <a:ln w="127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7" name="CuadroTexto 205">
            <a:extLst>
              <a:ext uri="{FF2B5EF4-FFF2-40B4-BE49-F238E27FC236}">
                <a16:creationId xmlns:a16="http://schemas.microsoft.com/office/drawing/2014/main" id="{AA709882-54FA-7645-916C-3CA507DC428C}"/>
              </a:ext>
            </a:extLst>
          </p:cNvPr>
          <p:cNvSpPr txBox="1"/>
          <p:nvPr/>
        </p:nvSpPr>
        <p:spPr>
          <a:xfrm>
            <a:off x="3910464" y="2310586"/>
            <a:ext cx="711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MU Serif Roman"/>
                <a:cs typeface="CMU Serif Roman"/>
              </a:rPr>
              <a:t>Backup </a:t>
            </a:r>
            <a:br>
              <a:rPr lang="en-US" sz="900" dirty="0">
                <a:latin typeface="CMU Serif Roman"/>
                <a:cs typeface="CMU Serif Roman"/>
              </a:rPr>
            </a:br>
            <a:r>
              <a:rPr lang="en-US" sz="900" dirty="0">
                <a:latin typeface="CMU Serif Roman"/>
                <a:cs typeface="CMU Serif Roman"/>
              </a:rPr>
              <a:t>Relay</a:t>
            </a:r>
            <a:r>
              <a:rPr lang="en-US" sz="900" i="1" dirty="0">
                <a:latin typeface="CMU Serif Roman"/>
                <a:cs typeface="CMU Serif Roman"/>
              </a:rPr>
              <a:t> C </a:t>
            </a:r>
            <a:endParaRPr lang="en-US" sz="900" i="1" baseline="-25000" dirty="0">
              <a:latin typeface="CMU Serif Roman"/>
              <a:cs typeface="CMU Serif Roman"/>
            </a:endParaRPr>
          </a:p>
        </p:txBody>
      </p:sp>
      <p:sp>
        <p:nvSpPr>
          <p:cNvPr id="640" name="CuadroTexto 339">
            <a:extLst>
              <a:ext uri="{FF2B5EF4-FFF2-40B4-BE49-F238E27FC236}">
                <a16:creationId xmlns:a16="http://schemas.microsoft.com/office/drawing/2014/main" id="{1C85EB32-D4CE-3643-BDF4-417A04C83FE4}"/>
              </a:ext>
            </a:extLst>
          </p:cNvPr>
          <p:cNvSpPr txBox="1"/>
          <p:nvPr/>
        </p:nvSpPr>
        <p:spPr>
          <a:xfrm>
            <a:off x="6708241" y="2325185"/>
            <a:ext cx="759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MU Serif Roman"/>
                <a:cs typeface="CMU Serif Roman"/>
              </a:rPr>
              <a:t>Backup </a:t>
            </a:r>
          </a:p>
          <a:p>
            <a:r>
              <a:rPr lang="en-US" sz="900" dirty="0">
                <a:latin typeface="CMU Serif Roman"/>
                <a:cs typeface="CMU Serif Roman"/>
              </a:rPr>
              <a:t>Relay </a:t>
            </a:r>
            <a:r>
              <a:rPr lang="en-US" sz="900" i="1" dirty="0">
                <a:latin typeface="CMU Serif Roman"/>
                <a:cs typeface="CMU Serif Roman"/>
              </a:rPr>
              <a:t>D</a:t>
            </a:r>
            <a:r>
              <a:rPr lang="en-US" sz="900" dirty="0">
                <a:latin typeface="CMU Serif Roman"/>
                <a:cs typeface="CMU Serif Roman"/>
              </a:rPr>
              <a:t>  </a:t>
            </a:r>
            <a:endParaRPr lang="en-US" sz="900" i="1" baseline="-25000" dirty="0">
              <a:latin typeface="CMU Serif Roman"/>
              <a:cs typeface="CMU Serif Roman"/>
            </a:endParaRPr>
          </a:p>
        </p:txBody>
      </p:sp>
      <p:sp>
        <p:nvSpPr>
          <p:cNvPr id="653" name="CuadroTexto 364">
            <a:extLst>
              <a:ext uri="{FF2B5EF4-FFF2-40B4-BE49-F238E27FC236}">
                <a16:creationId xmlns:a16="http://schemas.microsoft.com/office/drawing/2014/main" id="{3DA17A2E-D9F4-B34B-AD84-80A5771509C5}"/>
              </a:ext>
            </a:extLst>
          </p:cNvPr>
          <p:cNvSpPr txBox="1"/>
          <p:nvPr/>
        </p:nvSpPr>
        <p:spPr>
          <a:xfrm>
            <a:off x="4608527" y="2286167"/>
            <a:ext cx="1304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MU Serif Roman"/>
                <a:cs typeface="CMU Serif Roman"/>
              </a:rPr>
              <a:t>Primary              </a:t>
            </a:r>
          </a:p>
          <a:p>
            <a:r>
              <a:rPr lang="en-US" sz="900" dirty="0">
                <a:latin typeface="CMU Serif Roman"/>
                <a:cs typeface="CMU Serif Roman"/>
              </a:rPr>
              <a:t>Relay </a:t>
            </a:r>
            <a:r>
              <a:rPr lang="en-US" sz="900" i="1" dirty="0">
                <a:latin typeface="CMU Serif Roman"/>
                <a:cs typeface="CMU Serif Roman"/>
              </a:rPr>
              <a:t>A</a:t>
            </a:r>
            <a:endParaRPr lang="en-US" sz="1050" b="1" i="1" baseline="-25000" dirty="0">
              <a:solidFill>
                <a:srgbClr val="FF0000"/>
              </a:solidFill>
              <a:latin typeface="CMU Serif Roman"/>
              <a:cs typeface="CMU Serif Roman"/>
            </a:endParaRPr>
          </a:p>
        </p:txBody>
      </p:sp>
      <p:sp>
        <p:nvSpPr>
          <p:cNvPr id="655" name="CuadroTexto 364">
            <a:extLst>
              <a:ext uri="{FF2B5EF4-FFF2-40B4-BE49-F238E27FC236}">
                <a16:creationId xmlns:a16="http://schemas.microsoft.com/office/drawing/2014/main" id="{93E97299-70F7-3B4C-9692-FE1C84A8E849}"/>
              </a:ext>
            </a:extLst>
          </p:cNvPr>
          <p:cNvSpPr txBox="1"/>
          <p:nvPr/>
        </p:nvSpPr>
        <p:spPr>
          <a:xfrm>
            <a:off x="6013028" y="2329388"/>
            <a:ext cx="705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MU Serif Roman"/>
                <a:cs typeface="CMU Serif Roman"/>
              </a:rPr>
              <a:t>Primary              </a:t>
            </a:r>
          </a:p>
          <a:p>
            <a:r>
              <a:rPr lang="en-US" sz="900" dirty="0">
                <a:latin typeface="CMU Serif Roman"/>
                <a:cs typeface="CMU Serif Roman"/>
              </a:rPr>
              <a:t>Relay </a:t>
            </a:r>
            <a:r>
              <a:rPr lang="en-US" sz="900" i="1" dirty="0">
                <a:latin typeface="CMU Serif Roman"/>
                <a:cs typeface="CMU Serif Roman"/>
              </a:rPr>
              <a:t>B</a:t>
            </a:r>
            <a:endParaRPr lang="en-US" sz="1050" b="1" i="1" baseline="-25000" dirty="0">
              <a:solidFill>
                <a:srgbClr val="FF0000"/>
              </a:solidFill>
              <a:latin typeface="CMU Serif Roman"/>
              <a:cs typeface="CMU Serif Roman"/>
            </a:endParaRPr>
          </a:p>
        </p:txBody>
      </p:sp>
      <p:grpSp>
        <p:nvGrpSpPr>
          <p:cNvPr id="74" name="Grupo 73">
            <a:extLst>
              <a:ext uri="{FF2B5EF4-FFF2-40B4-BE49-F238E27FC236}">
                <a16:creationId xmlns:a16="http://schemas.microsoft.com/office/drawing/2014/main" id="{BC423973-EB1B-4B91-B353-65DB48FE943A}"/>
              </a:ext>
            </a:extLst>
          </p:cNvPr>
          <p:cNvGrpSpPr/>
          <p:nvPr/>
        </p:nvGrpSpPr>
        <p:grpSpPr>
          <a:xfrm>
            <a:off x="4432502" y="2882660"/>
            <a:ext cx="363420" cy="172118"/>
            <a:chOff x="3106615" y="993425"/>
            <a:chExt cx="363420" cy="172118"/>
          </a:xfrm>
        </p:grpSpPr>
        <p:grpSp>
          <p:nvGrpSpPr>
            <p:cNvPr id="659" name="Agrupar 51">
              <a:extLst>
                <a:ext uri="{FF2B5EF4-FFF2-40B4-BE49-F238E27FC236}">
                  <a16:creationId xmlns:a16="http://schemas.microsoft.com/office/drawing/2014/main" id="{B54E866F-F625-6840-A3A1-57000B3257A7}"/>
                </a:ext>
              </a:extLst>
            </p:cNvPr>
            <p:cNvGrpSpPr/>
            <p:nvPr/>
          </p:nvGrpSpPr>
          <p:grpSpPr>
            <a:xfrm>
              <a:off x="3106615" y="993425"/>
              <a:ext cx="176025" cy="172118"/>
              <a:chOff x="513989" y="2970944"/>
              <a:chExt cx="713232" cy="713206"/>
            </a:xfrm>
          </p:grpSpPr>
          <p:sp>
            <p:nvSpPr>
              <p:cNvPr id="667" name="Elipse 24">
                <a:extLst>
                  <a:ext uri="{FF2B5EF4-FFF2-40B4-BE49-F238E27FC236}">
                    <a16:creationId xmlns:a16="http://schemas.microsoft.com/office/drawing/2014/main" id="{DA949762-1E73-F044-AFF5-F8ABA0F41E58}"/>
                  </a:ext>
                </a:extLst>
              </p:cNvPr>
              <p:cNvSpPr/>
              <p:nvPr/>
            </p:nvSpPr>
            <p:spPr>
              <a:xfrm>
                <a:off x="513989" y="2970944"/>
                <a:ext cx="713232" cy="713206"/>
              </a:xfrm>
              <a:prstGeom prst="ellipse">
                <a:avLst/>
              </a:prstGeom>
              <a:solidFill>
                <a:srgbClr val="FFFF00"/>
              </a:solidFill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400"/>
              </a:p>
            </p:txBody>
          </p:sp>
          <p:grpSp>
            <p:nvGrpSpPr>
              <p:cNvPr id="668" name="Agrupar 50">
                <a:extLst>
                  <a:ext uri="{FF2B5EF4-FFF2-40B4-BE49-F238E27FC236}">
                    <a16:creationId xmlns:a16="http://schemas.microsoft.com/office/drawing/2014/main" id="{BD3C5830-2853-1A41-AA53-512E92DE5717}"/>
                  </a:ext>
                </a:extLst>
              </p:cNvPr>
              <p:cNvGrpSpPr/>
              <p:nvPr/>
            </p:nvGrpSpPr>
            <p:grpSpPr>
              <a:xfrm>
                <a:off x="640043" y="3154486"/>
                <a:ext cx="473632" cy="331761"/>
                <a:chOff x="870606" y="4709671"/>
                <a:chExt cx="473632" cy="331761"/>
              </a:xfrm>
            </p:grpSpPr>
            <p:sp>
              <p:nvSpPr>
                <p:cNvPr id="669" name="Arco 25">
                  <a:extLst>
                    <a:ext uri="{FF2B5EF4-FFF2-40B4-BE49-F238E27FC236}">
                      <a16:creationId xmlns:a16="http://schemas.microsoft.com/office/drawing/2014/main" id="{18F1EF6B-11A6-3A43-BE0F-F7D6A6DAA599}"/>
                    </a:ext>
                  </a:extLst>
                </p:cNvPr>
                <p:cNvSpPr/>
                <p:nvPr/>
              </p:nvSpPr>
              <p:spPr>
                <a:xfrm rot="10800000" flipV="1">
                  <a:off x="870606" y="4773149"/>
                  <a:ext cx="224651" cy="268283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  <p:sp>
              <p:nvSpPr>
                <p:cNvPr id="670" name="Arco 26">
                  <a:extLst>
                    <a:ext uri="{FF2B5EF4-FFF2-40B4-BE49-F238E27FC236}">
                      <a16:creationId xmlns:a16="http://schemas.microsoft.com/office/drawing/2014/main" id="{A151C2E0-8C74-E74F-B42E-86B99A6BB046}"/>
                    </a:ext>
                  </a:extLst>
                </p:cNvPr>
                <p:cNvSpPr/>
                <p:nvPr/>
              </p:nvSpPr>
              <p:spPr>
                <a:xfrm flipV="1">
                  <a:off x="1095269" y="4709671"/>
                  <a:ext cx="248969" cy="331757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</p:grpSp>
        </p:grpSp>
        <p:cxnSp>
          <p:nvCxnSpPr>
            <p:cNvPr id="660" name="Conector recto 38">
              <a:extLst>
                <a:ext uri="{FF2B5EF4-FFF2-40B4-BE49-F238E27FC236}">
                  <a16:creationId xmlns:a16="http://schemas.microsoft.com/office/drawing/2014/main" id="{97AA1FE1-F76E-114A-8F02-C3B6ED2284EF}"/>
                </a:ext>
              </a:extLst>
            </p:cNvPr>
            <p:cNvCxnSpPr>
              <a:cxnSpLocks/>
              <a:stCxn id="667" idx="6"/>
            </p:cNvCxnSpPr>
            <p:nvPr/>
          </p:nvCxnSpPr>
          <p:spPr>
            <a:xfrm>
              <a:off x="3282640" y="1079484"/>
              <a:ext cx="187395" cy="0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6" name="Conector recto 257">
            <a:extLst>
              <a:ext uri="{FF2B5EF4-FFF2-40B4-BE49-F238E27FC236}">
                <a16:creationId xmlns:a16="http://schemas.microsoft.com/office/drawing/2014/main" id="{2683BB85-1ED4-4C45-B237-CD0A1A1AD1CF}"/>
              </a:ext>
            </a:extLst>
          </p:cNvPr>
          <p:cNvCxnSpPr>
            <a:cxnSpLocks/>
          </p:cNvCxnSpPr>
          <p:nvPr/>
        </p:nvCxnSpPr>
        <p:spPr>
          <a:xfrm flipV="1">
            <a:off x="5606220" y="3168581"/>
            <a:ext cx="167164" cy="207844"/>
          </a:xfrm>
          <a:prstGeom prst="line">
            <a:avLst/>
          </a:prstGeom>
          <a:ln w="12700" cmpd="sng">
            <a:solidFill>
              <a:srgbClr val="FF000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0" name="CuadroTexto 160">
            <a:extLst>
              <a:ext uri="{FF2B5EF4-FFF2-40B4-BE49-F238E27FC236}">
                <a16:creationId xmlns:a16="http://schemas.microsoft.com/office/drawing/2014/main" id="{163F94BF-8AF9-334F-BF3E-2889FD00685A}"/>
              </a:ext>
            </a:extLst>
          </p:cNvPr>
          <p:cNvSpPr txBox="1"/>
          <p:nvPr/>
        </p:nvSpPr>
        <p:spPr>
          <a:xfrm>
            <a:off x="6124272" y="2627977"/>
            <a:ext cx="318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CMU Serif Upright Italic Uprigh" panose="02000603000000000000" pitchFamily="2" charset="0"/>
                <a:ea typeface="CMU Serif Upright Italic Uprigh" panose="02000603000000000000" pitchFamily="2" charset="0"/>
                <a:cs typeface="CMU Serif Upright Italic Uprigh" panose="02000603000000000000" pitchFamily="2" charset="0"/>
              </a:rPr>
              <a:t>q</a:t>
            </a:r>
          </a:p>
        </p:txBody>
      </p:sp>
      <p:sp>
        <p:nvSpPr>
          <p:cNvPr id="249" name="Arco 180">
            <a:extLst>
              <a:ext uri="{FF2B5EF4-FFF2-40B4-BE49-F238E27FC236}">
                <a16:creationId xmlns:a16="http://schemas.microsoft.com/office/drawing/2014/main" id="{528DAD09-988C-4398-94CF-A78C5DB65BD6}"/>
              </a:ext>
            </a:extLst>
          </p:cNvPr>
          <p:cNvSpPr/>
          <p:nvPr/>
        </p:nvSpPr>
        <p:spPr>
          <a:xfrm flipV="1">
            <a:off x="4230801" y="2901090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68" name="Arco 181">
            <a:extLst>
              <a:ext uri="{FF2B5EF4-FFF2-40B4-BE49-F238E27FC236}">
                <a16:creationId xmlns:a16="http://schemas.microsoft.com/office/drawing/2014/main" id="{3309847F-CFA0-4717-8B3B-500957ED3673}"/>
              </a:ext>
            </a:extLst>
          </p:cNvPr>
          <p:cNvSpPr/>
          <p:nvPr/>
        </p:nvSpPr>
        <p:spPr>
          <a:xfrm flipV="1">
            <a:off x="4188253" y="2901089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72" name="Arco 184">
            <a:extLst>
              <a:ext uri="{FF2B5EF4-FFF2-40B4-BE49-F238E27FC236}">
                <a16:creationId xmlns:a16="http://schemas.microsoft.com/office/drawing/2014/main" id="{79C16DEB-3441-4AC8-BFB2-A63126F9FB50}"/>
              </a:ext>
            </a:extLst>
          </p:cNvPr>
          <p:cNvSpPr/>
          <p:nvPr/>
        </p:nvSpPr>
        <p:spPr>
          <a:xfrm flipV="1">
            <a:off x="4145706" y="2901088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73" name="Rectángulo 149">
            <a:extLst>
              <a:ext uri="{FF2B5EF4-FFF2-40B4-BE49-F238E27FC236}">
                <a16:creationId xmlns:a16="http://schemas.microsoft.com/office/drawing/2014/main" id="{B97F8DD9-E8FA-415A-81A6-29F93E1E54EA}"/>
              </a:ext>
            </a:extLst>
          </p:cNvPr>
          <p:cNvSpPr/>
          <p:nvPr/>
        </p:nvSpPr>
        <p:spPr>
          <a:xfrm rot="5400000">
            <a:off x="4338645" y="3118684"/>
            <a:ext cx="124994" cy="110707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74" name="Elipse 158">
            <a:extLst>
              <a:ext uri="{FF2B5EF4-FFF2-40B4-BE49-F238E27FC236}">
                <a16:creationId xmlns:a16="http://schemas.microsoft.com/office/drawing/2014/main" id="{359BBD3D-E9BA-4B3B-B27C-8AF5A572E95C}"/>
              </a:ext>
            </a:extLst>
          </p:cNvPr>
          <p:cNvSpPr/>
          <p:nvPr/>
        </p:nvSpPr>
        <p:spPr>
          <a:xfrm rot="10800000">
            <a:off x="4024986" y="2653824"/>
            <a:ext cx="241439" cy="25324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/>
          </a:p>
        </p:txBody>
      </p:sp>
      <p:cxnSp>
        <p:nvCxnSpPr>
          <p:cNvPr id="275" name="Conector recto 159">
            <a:extLst>
              <a:ext uri="{FF2B5EF4-FFF2-40B4-BE49-F238E27FC236}">
                <a16:creationId xmlns:a16="http://schemas.microsoft.com/office/drawing/2014/main" id="{04775ECF-E893-4C46-890D-A883625CE64E}"/>
              </a:ext>
            </a:extLst>
          </p:cNvPr>
          <p:cNvCxnSpPr>
            <a:cxnSpLocks/>
            <a:stCxn id="272" idx="0"/>
          </p:cNvCxnSpPr>
          <p:nvPr/>
        </p:nvCxnSpPr>
        <p:spPr>
          <a:xfrm flipV="1">
            <a:off x="4145706" y="2901090"/>
            <a:ext cx="0" cy="171785"/>
          </a:xfrm>
          <a:prstGeom prst="line">
            <a:avLst/>
          </a:prstGeom>
          <a:ln w="127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7" name="CuadroTexto 160">
            <a:extLst>
              <a:ext uri="{FF2B5EF4-FFF2-40B4-BE49-F238E27FC236}">
                <a16:creationId xmlns:a16="http://schemas.microsoft.com/office/drawing/2014/main" id="{88940CAA-D371-4D18-BE91-93DE4B4807F7}"/>
              </a:ext>
            </a:extLst>
          </p:cNvPr>
          <p:cNvSpPr txBox="1"/>
          <p:nvPr/>
        </p:nvSpPr>
        <p:spPr>
          <a:xfrm>
            <a:off x="4004512" y="2613134"/>
            <a:ext cx="318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CMU Serif Upright Italic Uprigh" panose="02000603000000000000" pitchFamily="2" charset="0"/>
                <a:ea typeface="CMU Serif Upright Italic Uprigh" panose="02000603000000000000" pitchFamily="2" charset="0"/>
                <a:cs typeface="CMU Serif Upright Italic Uprigh" panose="02000603000000000000" pitchFamily="2" charset="0"/>
              </a:rPr>
              <a:t>j</a:t>
            </a:r>
          </a:p>
        </p:txBody>
      </p:sp>
      <p:sp>
        <p:nvSpPr>
          <p:cNvPr id="279" name="Rectángulo 141">
            <a:extLst>
              <a:ext uri="{FF2B5EF4-FFF2-40B4-BE49-F238E27FC236}">
                <a16:creationId xmlns:a16="http://schemas.microsoft.com/office/drawing/2014/main" id="{4AE916BA-933C-47D6-B880-FCD5FFAEB2C0}"/>
              </a:ext>
            </a:extLst>
          </p:cNvPr>
          <p:cNvSpPr/>
          <p:nvPr/>
        </p:nvSpPr>
        <p:spPr>
          <a:xfrm>
            <a:off x="4050577" y="3051346"/>
            <a:ext cx="45719" cy="260253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83" name="Arco 161">
            <a:extLst>
              <a:ext uri="{FF2B5EF4-FFF2-40B4-BE49-F238E27FC236}">
                <a16:creationId xmlns:a16="http://schemas.microsoft.com/office/drawing/2014/main" id="{59851C37-1B70-4845-8E93-E22429DBB016}"/>
              </a:ext>
            </a:extLst>
          </p:cNvPr>
          <p:cNvSpPr/>
          <p:nvPr/>
        </p:nvSpPr>
        <p:spPr>
          <a:xfrm flipV="1">
            <a:off x="7020312" y="2883754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84" name="Arco 163">
            <a:extLst>
              <a:ext uri="{FF2B5EF4-FFF2-40B4-BE49-F238E27FC236}">
                <a16:creationId xmlns:a16="http://schemas.microsoft.com/office/drawing/2014/main" id="{9C9D2E6F-39DE-407A-8994-F1816220D052}"/>
              </a:ext>
            </a:extLst>
          </p:cNvPr>
          <p:cNvSpPr/>
          <p:nvPr/>
        </p:nvSpPr>
        <p:spPr>
          <a:xfrm flipV="1">
            <a:off x="6977764" y="2883753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85" name="Arco 169">
            <a:extLst>
              <a:ext uri="{FF2B5EF4-FFF2-40B4-BE49-F238E27FC236}">
                <a16:creationId xmlns:a16="http://schemas.microsoft.com/office/drawing/2014/main" id="{1B4C3958-B939-4852-A76E-0477FC333C03}"/>
              </a:ext>
            </a:extLst>
          </p:cNvPr>
          <p:cNvSpPr/>
          <p:nvPr/>
        </p:nvSpPr>
        <p:spPr>
          <a:xfrm flipV="1">
            <a:off x="6935217" y="2883752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86" name="Rectángulo 146">
            <a:extLst>
              <a:ext uri="{FF2B5EF4-FFF2-40B4-BE49-F238E27FC236}">
                <a16:creationId xmlns:a16="http://schemas.microsoft.com/office/drawing/2014/main" id="{1ECB0D31-84C2-4377-80F2-699EB30A6A8A}"/>
              </a:ext>
            </a:extLst>
          </p:cNvPr>
          <p:cNvSpPr/>
          <p:nvPr/>
        </p:nvSpPr>
        <p:spPr>
          <a:xfrm rot="5400000">
            <a:off x="6756636" y="3122168"/>
            <a:ext cx="124994" cy="11070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87" name="Elipse 155">
            <a:extLst>
              <a:ext uri="{FF2B5EF4-FFF2-40B4-BE49-F238E27FC236}">
                <a16:creationId xmlns:a16="http://schemas.microsoft.com/office/drawing/2014/main" id="{5E4E0D24-EE34-4B35-8E43-DF6A4A07CB1F}"/>
              </a:ext>
            </a:extLst>
          </p:cNvPr>
          <p:cNvSpPr/>
          <p:nvPr/>
        </p:nvSpPr>
        <p:spPr>
          <a:xfrm rot="10800000">
            <a:off x="6943114" y="2674226"/>
            <a:ext cx="241439" cy="25324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/>
          </a:p>
        </p:txBody>
      </p:sp>
      <p:cxnSp>
        <p:nvCxnSpPr>
          <p:cNvPr id="288" name="Conector recto 156">
            <a:extLst>
              <a:ext uri="{FF2B5EF4-FFF2-40B4-BE49-F238E27FC236}">
                <a16:creationId xmlns:a16="http://schemas.microsoft.com/office/drawing/2014/main" id="{4404693A-4D6F-43AA-92C0-981C53397C84}"/>
              </a:ext>
            </a:extLst>
          </p:cNvPr>
          <p:cNvCxnSpPr/>
          <p:nvPr/>
        </p:nvCxnSpPr>
        <p:spPr>
          <a:xfrm flipV="1">
            <a:off x="7063834" y="2921492"/>
            <a:ext cx="0" cy="171785"/>
          </a:xfrm>
          <a:prstGeom prst="line">
            <a:avLst/>
          </a:prstGeom>
          <a:ln w="127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1" name="CuadroTexto 160">
            <a:extLst>
              <a:ext uri="{FF2B5EF4-FFF2-40B4-BE49-F238E27FC236}">
                <a16:creationId xmlns:a16="http://schemas.microsoft.com/office/drawing/2014/main" id="{559E95F8-3437-4663-A9EE-5EFDEF952BDD}"/>
              </a:ext>
            </a:extLst>
          </p:cNvPr>
          <p:cNvSpPr txBox="1"/>
          <p:nvPr/>
        </p:nvSpPr>
        <p:spPr>
          <a:xfrm>
            <a:off x="6897094" y="2629065"/>
            <a:ext cx="318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CMU Serif Upright Italic Uprigh" panose="02000603000000000000" pitchFamily="2" charset="0"/>
                <a:ea typeface="CMU Serif Upright Italic Uprigh" panose="02000603000000000000" pitchFamily="2" charset="0"/>
                <a:cs typeface="CMU Serif Upright Italic Uprigh" panose="02000603000000000000" pitchFamily="2" charset="0"/>
              </a:rPr>
              <a:t>p</a:t>
            </a:r>
          </a:p>
        </p:txBody>
      </p:sp>
      <p:sp>
        <p:nvSpPr>
          <p:cNvPr id="292" name="Rectángulo 141">
            <a:extLst>
              <a:ext uri="{FF2B5EF4-FFF2-40B4-BE49-F238E27FC236}">
                <a16:creationId xmlns:a16="http://schemas.microsoft.com/office/drawing/2014/main" id="{EFB44826-E8AB-42D0-9623-58C63C8DD374}"/>
              </a:ext>
            </a:extLst>
          </p:cNvPr>
          <p:cNvSpPr/>
          <p:nvPr/>
        </p:nvSpPr>
        <p:spPr>
          <a:xfrm>
            <a:off x="4796890" y="2931107"/>
            <a:ext cx="45719" cy="369126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93" name="Rectángulo 141">
            <a:extLst>
              <a:ext uri="{FF2B5EF4-FFF2-40B4-BE49-F238E27FC236}">
                <a16:creationId xmlns:a16="http://schemas.microsoft.com/office/drawing/2014/main" id="{D5A028D5-3776-4104-B120-7169CEE75922}"/>
              </a:ext>
            </a:extLst>
          </p:cNvPr>
          <p:cNvSpPr/>
          <p:nvPr/>
        </p:nvSpPr>
        <p:spPr>
          <a:xfrm>
            <a:off x="6368539" y="2952719"/>
            <a:ext cx="45719" cy="313834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94" name="Rectángulo 141">
            <a:extLst>
              <a:ext uri="{FF2B5EF4-FFF2-40B4-BE49-F238E27FC236}">
                <a16:creationId xmlns:a16="http://schemas.microsoft.com/office/drawing/2014/main" id="{D94A9F07-525D-4C67-9845-A7BBE4517DB7}"/>
              </a:ext>
            </a:extLst>
          </p:cNvPr>
          <p:cNvSpPr/>
          <p:nvPr/>
        </p:nvSpPr>
        <p:spPr>
          <a:xfrm>
            <a:off x="7126712" y="3044405"/>
            <a:ext cx="45719" cy="260253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cxnSp>
        <p:nvCxnSpPr>
          <p:cNvPr id="295" name="Conector recto 257">
            <a:extLst>
              <a:ext uri="{FF2B5EF4-FFF2-40B4-BE49-F238E27FC236}">
                <a16:creationId xmlns:a16="http://schemas.microsoft.com/office/drawing/2014/main" id="{5EA8ACFE-C761-45C0-8AFE-264F75818C3C}"/>
              </a:ext>
            </a:extLst>
          </p:cNvPr>
          <p:cNvCxnSpPr>
            <a:cxnSpLocks/>
          </p:cNvCxnSpPr>
          <p:nvPr/>
        </p:nvCxnSpPr>
        <p:spPr>
          <a:xfrm flipV="1">
            <a:off x="5938998" y="3282890"/>
            <a:ext cx="341277" cy="5575"/>
          </a:xfrm>
          <a:prstGeom prst="line">
            <a:avLst/>
          </a:prstGeom>
          <a:ln w="12700" cmpd="sng">
            <a:solidFill>
              <a:srgbClr val="FF000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6" name="Conector recto 257">
            <a:extLst>
              <a:ext uri="{FF2B5EF4-FFF2-40B4-BE49-F238E27FC236}">
                <a16:creationId xmlns:a16="http://schemas.microsoft.com/office/drawing/2014/main" id="{4BD41356-CEBD-478D-9EC5-162AD7C3DFC6}"/>
              </a:ext>
            </a:extLst>
          </p:cNvPr>
          <p:cNvCxnSpPr>
            <a:cxnSpLocks/>
          </p:cNvCxnSpPr>
          <p:nvPr/>
        </p:nvCxnSpPr>
        <p:spPr>
          <a:xfrm flipV="1">
            <a:off x="6746725" y="3283320"/>
            <a:ext cx="341277" cy="5575"/>
          </a:xfrm>
          <a:prstGeom prst="line">
            <a:avLst/>
          </a:prstGeom>
          <a:ln w="12700" cmpd="sng">
            <a:solidFill>
              <a:srgbClr val="FF000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7" name="Conector recto 257">
            <a:extLst>
              <a:ext uri="{FF2B5EF4-FFF2-40B4-BE49-F238E27FC236}">
                <a16:creationId xmlns:a16="http://schemas.microsoft.com/office/drawing/2014/main" id="{6AE1709D-5F97-4289-8378-528C7BD3C040}"/>
              </a:ext>
            </a:extLst>
          </p:cNvPr>
          <p:cNvCxnSpPr>
            <a:cxnSpLocks/>
          </p:cNvCxnSpPr>
          <p:nvPr/>
        </p:nvCxnSpPr>
        <p:spPr>
          <a:xfrm flipH="1">
            <a:off x="4907701" y="3283320"/>
            <a:ext cx="374221" cy="377"/>
          </a:xfrm>
          <a:prstGeom prst="line">
            <a:avLst/>
          </a:prstGeom>
          <a:ln w="12700" cmpd="sng">
            <a:solidFill>
              <a:srgbClr val="FF000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8" name="Conector recto 257">
            <a:extLst>
              <a:ext uri="{FF2B5EF4-FFF2-40B4-BE49-F238E27FC236}">
                <a16:creationId xmlns:a16="http://schemas.microsoft.com/office/drawing/2014/main" id="{B1AC9559-718E-4B36-9A1C-4522629ECF74}"/>
              </a:ext>
            </a:extLst>
          </p:cNvPr>
          <p:cNvCxnSpPr>
            <a:cxnSpLocks/>
          </p:cNvCxnSpPr>
          <p:nvPr/>
        </p:nvCxnSpPr>
        <p:spPr>
          <a:xfrm flipH="1">
            <a:off x="4154136" y="3284323"/>
            <a:ext cx="374221" cy="377"/>
          </a:xfrm>
          <a:prstGeom prst="line">
            <a:avLst/>
          </a:prstGeom>
          <a:ln w="12700" cmpd="sng">
            <a:solidFill>
              <a:srgbClr val="FF000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0" name="Grupo 69">
            <a:extLst>
              <a:ext uri="{FF2B5EF4-FFF2-40B4-BE49-F238E27FC236}">
                <a16:creationId xmlns:a16="http://schemas.microsoft.com/office/drawing/2014/main" id="{4D93DC39-E409-41C3-B05D-601F596B9FAA}"/>
              </a:ext>
            </a:extLst>
          </p:cNvPr>
          <p:cNvGrpSpPr/>
          <p:nvPr/>
        </p:nvGrpSpPr>
        <p:grpSpPr>
          <a:xfrm rot="2145844">
            <a:off x="5470368" y="3364138"/>
            <a:ext cx="222041" cy="89865"/>
            <a:chOff x="4170485" y="1487905"/>
            <a:chExt cx="222041" cy="89865"/>
          </a:xfrm>
        </p:grpSpPr>
        <p:cxnSp>
          <p:nvCxnSpPr>
            <p:cNvPr id="299" name="Conector recto 145">
              <a:extLst>
                <a:ext uri="{FF2B5EF4-FFF2-40B4-BE49-F238E27FC236}">
                  <a16:creationId xmlns:a16="http://schemas.microsoft.com/office/drawing/2014/main" id="{9D3D221A-0D2C-48B5-9843-3C5764E7F0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70485" y="1487905"/>
              <a:ext cx="222041" cy="2859"/>
            </a:xfrm>
            <a:prstGeom prst="line">
              <a:avLst/>
            </a:prstGeom>
            <a:ln w="6350" cmpd="sng">
              <a:solidFill>
                <a:srgbClr val="FF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Conector recto 145">
              <a:extLst>
                <a:ext uri="{FF2B5EF4-FFF2-40B4-BE49-F238E27FC236}">
                  <a16:creationId xmlns:a16="http://schemas.microsoft.com/office/drawing/2014/main" id="{C9853003-4A7D-494C-8E31-0174A64F0F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05330" y="1532039"/>
              <a:ext cx="152349" cy="0"/>
            </a:xfrm>
            <a:prstGeom prst="line">
              <a:avLst/>
            </a:prstGeom>
            <a:ln w="6350" cmpd="sng">
              <a:solidFill>
                <a:srgbClr val="FF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Conector recto 145">
              <a:extLst>
                <a:ext uri="{FF2B5EF4-FFF2-40B4-BE49-F238E27FC236}">
                  <a16:creationId xmlns:a16="http://schemas.microsoft.com/office/drawing/2014/main" id="{1FA6C23A-FFD8-4DDF-A5AE-E826C58174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49805" y="1577770"/>
              <a:ext cx="69640" cy="0"/>
            </a:xfrm>
            <a:prstGeom prst="line">
              <a:avLst/>
            </a:prstGeom>
            <a:ln w="6350" cmpd="sng">
              <a:solidFill>
                <a:srgbClr val="FF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Elipse 68">
            <a:extLst>
              <a:ext uri="{FF2B5EF4-FFF2-40B4-BE49-F238E27FC236}">
                <a16:creationId xmlns:a16="http://schemas.microsoft.com/office/drawing/2014/main" id="{EEF99DEC-C637-4E57-B2C5-1390FF25806E}"/>
              </a:ext>
            </a:extLst>
          </p:cNvPr>
          <p:cNvSpPr/>
          <p:nvPr/>
        </p:nvSpPr>
        <p:spPr>
          <a:xfrm>
            <a:off x="5722747" y="3142749"/>
            <a:ext cx="80752" cy="6224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311" name="Grupo 310">
            <a:extLst>
              <a:ext uri="{FF2B5EF4-FFF2-40B4-BE49-F238E27FC236}">
                <a16:creationId xmlns:a16="http://schemas.microsoft.com/office/drawing/2014/main" id="{DF7542AB-F5E7-4050-9673-31FCB9B968F8}"/>
              </a:ext>
            </a:extLst>
          </p:cNvPr>
          <p:cNvGrpSpPr/>
          <p:nvPr/>
        </p:nvGrpSpPr>
        <p:grpSpPr>
          <a:xfrm rot="10800000">
            <a:off x="6414258" y="2917048"/>
            <a:ext cx="363420" cy="172118"/>
            <a:chOff x="3106615" y="993425"/>
            <a:chExt cx="363420" cy="172118"/>
          </a:xfrm>
        </p:grpSpPr>
        <p:grpSp>
          <p:nvGrpSpPr>
            <p:cNvPr id="312" name="Agrupar 51">
              <a:extLst>
                <a:ext uri="{FF2B5EF4-FFF2-40B4-BE49-F238E27FC236}">
                  <a16:creationId xmlns:a16="http://schemas.microsoft.com/office/drawing/2014/main" id="{0EDA3E10-2663-4F3B-BE24-7FB1EA41DE2C}"/>
                </a:ext>
              </a:extLst>
            </p:cNvPr>
            <p:cNvGrpSpPr/>
            <p:nvPr/>
          </p:nvGrpSpPr>
          <p:grpSpPr>
            <a:xfrm>
              <a:off x="3106615" y="993425"/>
              <a:ext cx="176025" cy="172118"/>
              <a:chOff x="513989" y="2970944"/>
              <a:chExt cx="713232" cy="713206"/>
            </a:xfrm>
          </p:grpSpPr>
          <p:sp>
            <p:nvSpPr>
              <p:cNvPr id="314" name="Elipse 24">
                <a:extLst>
                  <a:ext uri="{FF2B5EF4-FFF2-40B4-BE49-F238E27FC236}">
                    <a16:creationId xmlns:a16="http://schemas.microsoft.com/office/drawing/2014/main" id="{8E871437-3E83-404A-B6BB-F43E1C9F443C}"/>
                  </a:ext>
                </a:extLst>
              </p:cNvPr>
              <p:cNvSpPr/>
              <p:nvPr/>
            </p:nvSpPr>
            <p:spPr>
              <a:xfrm>
                <a:off x="513989" y="2970944"/>
                <a:ext cx="713232" cy="713206"/>
              </a:xfrm>
              <a:prstGeom prst="ellipse">
                <a:avLst/>
              </a:prstGeom>
              <a:solidFill>
                <a:srgbClr val="FFFF00"/>
              </a:solidFill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400"/>
              </a:p>
            </p:txBody>
          </p:sp>
          <p:grpSp>
            <p:nvGrpSpPr>
              <p:cNvPr id="315" name="Agrupar 50">
                <a:extLst>
                  <a:ext uri="{FF2B5EF4-FFF2-40B4-BE49-F238E27FC236}">
                    <a16:creationId xmlns:a16="http://schemas.microsoft.com/office/drawing/2014/main" id="{A3FA3BF7-6C19-49B7-A0B2-654E9B1493C2}"/>
                  </a:ext>
                </a:extLst>
              </p:cNvPr>
              <p:cNvGrpSpPr/>
              <p:nvPr/>
            </p:nvGrpSpPr>
            <p:grpSpPr>
              <a:xfrm>
                <a:off x="640043" y="3154486"/>
                <a:ext cx="473632" cy="331761"/>
                <a:chOff x="870606" y="4709671"/>
                <a:chExt cx="473632" cy="331761"/>
              </a:xfrm>
            </p:grpSpPr>
            <p:sp>
              <p:nvSpPr>
                <p:cNvPr id="316" name="Arco 25">
                  <a:extLst>
                    <a:ext uri="{FF2B5EF4-FFF2-40B4-BE49-F238E27FC236}">
                      <a16:creationId xmlns:a16="http://schemas.microsoft.com/office/drawing/2014/main" id="{A27D3C1E-B8B6-4BD1-886C-A01591D9C6C8}"/>
                    </a:ext>
                  </a:extLst>
                </p:cNvPr>
                <p:cNvSpPr/>
                <p:nvPr/>
              </p:nvSpPr>
              <p:spPr>
                <a:xfrm rot="10800000" flipV="1">
                  <a:off x="870606" y="4773149"/>
                  <a:ext cx="224651" cy="268283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  <p:sp>
              <p:nvSpPr>
                <p:cNvPr id="317" name="Arco 26">
                  <a:extLst>
                    <a:ext uri="{FF2B5EF4-FFF2-40B4-BE49-F238E27FC236}">
                      <a16:creationId xmlns:a16="http://schemas.microsoft.com/office/drawing/2014/main" id="{A7D70774-FD63-421D-BB93-39BD2E53C86C}"/>
                    </a:ext>
                  </a:extLst>
                </p:cNvPr>
                <p:cNvSpPr/>
                <p:nvPr/>
              </p:nvSpPr>
              <p:spPr>
                <a:xfrm flipV="1">
                  <a:off x="1095269" y="4709671"/>
                  <a:ext cx="248969" cy="331757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</p:grpSp>
        </p:grpSp>
        <p:cxnSp>
          <p:nvCxnSpPr>
            <p:cNvPr id="313" name="Conector recto 38">
              <a:extLst>
                <a:ext uri="{FF2B5EF4-FFF2-40B4-BE49-F238E27FC236}">
                  <a16:creationId xmlns:a16="http://schemas.microsoft.com/office/drawing/2014/main" id="{E16C299D-1758-4650-83C7-3C875BEA82BB}"/>
                </a:ext>
              </a:extLst>
            </p:cNvPr>
            <p:cNvCxnSpPr>
              <a:cxnSpLocks/>
              <a:stCxn id="314" idx="6"/>
            </p:cNvCxnSpPr>
            <p:nvPr/>
          </p:nvCxnSpPr>
          <p:spPr>
            <a:xfrm>
              <a:off x="3282640" y="1079484"/>
              <a:ext cx="187395" cy="0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1" name="CuadroTexto 387">
            <a:extLst>
              <a:ext uri="{FF2B5EF4-FFF2-40B4-BE49-F238E27FC236}">
                <a16:creationId xmlns:a16="http://schemas.microsoft.com/office/drawing/2014/main" id="{26AE1B97-57A0-4655-9FE2-F73FB52D2AB3}"/>
              </a:ext>
            </a:extLst>
          </p:cNvPr>
          <p:cNvSpPr txBox="1"/>
          <p:nvPr/>
        </p:nvSpPr>
        <p:spPr>
          <a:xfrm>
            <a:off x="5044288" y="2313125"/>
            <a:ext cx="11418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</a:t>
            </a:r>
            <a:r>
              <a:rPr lang="en-US" sz="1050" i="1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B </a:t>
            </a:r>
            <a:r>
              <a:rPr lang="en-US" sz="1050" i="1" dirty="0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&lt; T</a:t>
            </a:r>
            <a:r>
              <a:rPr lang="en-US" sz="1050" i="1" baseline="-25000" dirty="0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A</a:t>
            </a:r>
            <a:endParaRPr lang="en-US" sz="1050" i="1" baseline="-250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graphicFrame>
        <p:nvGraphicFramePr>
          <p:cNvPr id="3" name="Objeto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0396437"/>
              </p:ext>
            </p:extLst>
          </p:nvPr>
        </p:nvGraphicFramePr>
        <p:xfrm>
          <a:off x="7502118" y="3384296"/>
          <a:ext cx="1270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1" name="Ecuación" r:id="rId4" imgW="127000" imgH="203200" progId="Equation.3">
                  <p:embed/>
                </p:oleObj>
              </mc:Choice>
              <mc:Fallback>
                <p:oleObj name="Ecuación" r:id="rId4" imgW="127000" imgH="203200" progId="Equation.3">
                  <p:embed/>
                  <p:pic>
                    <p:nvPicPr>
                      <p:cNvPr id="3" name="Objeto 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502118" y="3384296"/>
                        <a:ext cx="1270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EEEBD13D-C1EC-BC40-8E0C-0F148A5D498A}"/>
              </a:ext>
            </a:extLst>
          </p:cNvPr>
          <p:cNvGrpSpPr/>
          <p:nvPr/>
        </p:nvGrpSpPr>
        <p:grpSpPr>
          <a:xfrm>
            <a:off x="286331" y="2476136"/>
            <a:ext cx="3164778" cy="261610"/>
            <a:chOff x="2462098" y="2600947"/>
            <a:chExt cx="3164778" cy="261610"/>
          </a:xfrm>
        </p:grpSpPr>
        <p:sp>
          <p:nvSpPr>
            <p:cNvPr id="345" name="CuadroTexto 364">
              <a:extLst>
                <a:ext uri="{FF2B5EF4-FFF2-40B4-BE49-F238E27FC236}">
                  <a16:creationId xmlns:a16="http://schemas.microsoft.com/office/drawing/2014/main" id="{AF181574-09B1-4676-B34A-11139875532B}"/>
                </a:ext>
              </a:extLst>
            </p:cNvPr>
            <p:cNvSpPr txBox="1"/>
            <p:nvPr/>
          </p:nvSpPr>
          <p:spPr>
            <a:xfrm>
              <a:off x="2462098" y="2600947"/>
              <a:ext cx="316477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CMU Serif Roman"/>
                  <a:cs typeface="CMU Serif Roman"/>
                </a:rPr>
                <a:t>First Period (static) :  t </a:t>
              </a:r>
              <a:r>
                <a:rPr lang="en-US" sz="1100" dirty="0">
                  <a:latin typeface="Symbol" charset="2"/>
                  <a:cs typeface="Symbol" charset="2"/>
                </a:rPr>
                <a:t>    </a:t>
              </a:r>
              <a:r>
                <a:rPr lang="en-US" sz="1100" dirty="0">
                  <a:latin typeface="CMU Serif Roman"/>
                  <a:cs typeface="CMU Serif Roman"/>
                </a:rPr>
                <a:t>[0, </a:t>
              </a:r>
              <a:r>
                <a:rPr lang="en-US" sz="1100" dirty="0" err="1">
                  <a:latin typeface="CMU Serif Roman"/>
                  <a:cs typeface="CMU Serif Roman"/>
                </a:rPr>
                <a:t>T</a:t>
              </a:r>
              <a:r>
                <a:rPr lang="en-US" sz="1100" baseline="-25000" dirty="0" err="1">
                  <a:latin typeface="CMU Serif Roman"/>
                  <a:cs typeface="CMU Serif Roman"/>
                </a:rPr>
                <a:t>qkh</a:t>
              </a:r>
              <a:r>
                <a:rPr lang="en-US" sz="1100" dirty="0">
                  <a:latin typeface="CMU Serif Roman"/>
                  <a:cs typeface="CMU Serif Roman"/>
                </a:rPr>
                <a:t>] </a:t>
              </a:r>
            </a:p>
          </p:txBody>
        </p:sp>
        <p:graphicFrame>
          <p:nvGraphicFramePr>
            <p:cNvPr id="4" name="Objeto 3"/>
            <p:cNvGraphicFramePr>
              <a:graphicFrameLocks noChangeAspect="1"/>
            </p:cNvGraphicFramePr>
            <p:nvPr/>
          </p:nvGraphicFramePr>
          <p:xfrm>
            <a:off x="4489143" y="2665534"/>
            <a:ext cx="115535" cy="1155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82" name="Ecuación" r:id="rId6" imgW="152400" imgH="152400" progId="Equation.3">
                    <p:embed/>
                  </p:oleObj>
                </mc:Choice>
                <mc:Fallback>
                  <p:oleObj name="Ecuación" r:id="rId6" imgW="152400" imgH="152400" progId="Equation.3">
                    <p:embed/>
                    <p:pic>
                      <p:nvPicPr>
                        <p:cNvPr id="4" name="Objeto 3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4489143" y="2665534"/>
                          <a:ext cx="115535" cy="11553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53" name="CuadroTexto 217">
            <a:extLst>
              <a:ext uri="{FF2B5EF4-FFF2-40B4-BE49-F238E27FC236}">
                <a16:creationId xmlns:a16="http://schemas.microsoft.com/office/drawing/2014/main" id="{F9B371C7-1CDB-6A47-9432-E5D307EA07F8}"/>
              </a:ext>
            </a:extLst>
          </p:cNvPr>
          <p:cNvSpPr txBox="1"/>
          <p:nvPr/>
        </p:nvSpPr>
        <p:spPr>
          <a:xfrm>
            <a:off x="5172608" y="2755440"/>
            <a:ext cx="778814" cy="543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</a:t>
            </a:r>
            <a:r>
              <a:rPr lang="en-US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b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Fault </a:t>
            </a:r>
            <a:r>
              <a:rPr lang="en-US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  <a:p>
            <a:pPr algn="ctr"/>
            <a:endParaRPr lang="en-US" sz="1050" b="1" i="1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6" name="Grupo 73">
            <a:extLst>
              <a:ext uri="{FF2B5EF4-FFF2-40B4-BE49-F238E27FC236}">
                <a16:creationId xmlns:a16="http://schemas.microsoft.com/office/drawing/2014/main" id="{BC423973-EB1B-4B91-B353-65DB48FE943A}"/>
              </a:ext>
            </a:extLst>
          </p:cNvPr>
          <p:cNvGrpSpPr/>
          <p:nvPr/>
        </p:nvGrpSpPr>
        <p:grpSpPr>
          <a:xfrm>
            <a:off x="3687157" y="3101754"/>
            <a:ext cx="363420" cy="172118"/>
            <a:chOff x="3106615" y="993425"/>
            <a:chExt cx="363420" cy="172118"/>
          </a:xfrm>
        </p:grpSpPr>
        <p:grpSp>
          <p:nvGrpSpPr>
            <p:cNvPr id="207" name="Agrupar 51">
              <a:extLst>
                <a:ext uri="{FF2B5EF4-FFF2-40B4-BE49-F238E27FC236}">
                  <a16:creationId xmlns:a16="http://schemas.microsoft.com/office/drawing/2014/main" id="{B54E866F-F625-6840-A3A1-57000B3257A7}"/>
                </a:ext>
              </a:extLst>
            </p:cNvPr>
            <p:cNvGrpSpPr/>
            <p:nvPr/>
          </p:nvGrpSpPr>
          <p:grpSpPr>
            <a:xfrm>
              <a:off x="3106615" y="993425"/>
              <a:ext cx="176025" cy="172118"/>
              <a:chOff x="513989" y="2970944"/>
              <a:chExt cx="713232" cy="713206"/>
            </a:xfrm>
          </p:grpSpPr>
          <p:sp>
            <p:nvSpPr>
              <p:cNvPr id="209" name="Elipse 24">
                <a:extLst>
                  <a:ext uri="{FF2B5EF4-FFF2-40B4-BE49-F238E27FC236}">
                    <a16:creationId xmlns:a16="http://schemas.microsoft.com/office/drawing/2014/main" id="{DA949762-1E73-F044-AFF5-F8ABA0F41E58}"/>
                  </a:ext>
                </a:extLst>
              </p:cNvPr>
              <p:cNvSpPr/>
              <p:nvPr/>
            </p:nvSpPr>
            <p:spPr>
              <a:xfrm>
                <a:off x="513989" y="2970944"/>
                <a:ext cx="713232" cy="713206"/>
              </a:xfrm>
              <a:prstGeom prst="ellipse">
                <a:avLst/>
              </a:prstGeom>
              <a:solidFill>
                <a:srgbClr val="FFFF00"/>
              </a:solidFill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400"/>
              </a:p>
            </p:txBody>
          </p:sp>
          <p:grpSp>
            <p:nvGrpSpPr>
              <p:cNvPr id="210" name="Agrupar 50">
                <a:extLst>
                  <a:ext uri="{FF2B5EF4-FFF2-40B4-BE49-F238E27FC236}">
                    <a16:creationId xmlns:a16="http://schemas.microsoft.com/office/drawing/2014/main" id="{BD3C5830-2853-1A41-AA53-512E92DE5717}"/>
                  </a:ext>
                </a:extLst>
              </p:cNvPr>
              <p:cNvGrpSpPr/>
              <p:nvPr/>
            </p:nvGrpSpPr>
            <p:grpSpPr>
              <a:xfrm>
                <a:off x="640043" y="3154486"/>
                <a:ext cx="473632" cy="331761"/>
                <a:chOff x="870606" y="4709671"/>
                <a:chExt cx="473632" cy="331761"/>
              </a:xfrm>
            </p:grpSpPr>
            <p:sp>
              <p:nvSpPr>
                <p:cNvPr id="211" name="Arco 25">
                  <a:extLst>
                    <a:ext uri="{FF2B5EF4-FFF2-40B4-BE49-F238E27FC236}">
                      <a16:creationId xmlns:a16="http://schemas.microsoft.com/office/drawing/2014/main" id="{18F1EF6B-11A6-3A43-BE0F-F7D6A6DAA599}"/>
                    </a:ext>
                  </a:extLst>
                </p:cNvPr>
                <p:cNvSpPr/>
                <p:nvPr/>
              </p:nvSpPr>
              <p:spPr>
                <a:xfrm rot="10800000" flipV="1">
                  <a:off x="870606" y="4773149"/>
                  <a:ext cx="224651" cy="268283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  <p:sp>
              <p:nvSpPr>
                <p:cNvPr id="212" name="Arco 26">
                  <a:extLst>
                    <a:ext uri="{FF2B5EF4-FFF2-40B4-BE49-F238E27FC236}">
                      <a16:creationId xmlns:a16="http://schemas.microsoft.com/office/drawing/2014/main" id="{A151C2E0-8C74-E74F-B42E-86B99A6BB046}"/>
                    </a:ext>
                  </a:extLst>
                </p:cNvPr>
                <p:cNvSpPr/>
                <p:nvPr/>
              </p:nvSpPr>
              <p:spPr>
                <a:xfrm flipV="1">
                  <a:off x="1095269" y="4709671"/>
                  <a:ext cx="248969" cy="331757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</p:grpSp>
        </p:grpSp>
        <p:cxnSp>
          <p:nvCxnSpPr>
            <p:cNvPr id="208" name="Conector recto 38">
              <a:extLst>
                <a:ext uri="{FF2B5EF4-FFF2-40B4-BE49-F238E27FC236}">
                  <a16:creationId xmlns:a16="http://schemas.microsoft.com/office/drawing/2014/main" id="{97AA1FE1-F76E-114A-8F02-C3B6ED2284EF}"/>
                </a:ext>
              </a:extLst>
            </p:cNvPr>
            <p:cNvCxnSpPr>
              <a:cxnSpLocks/>
              <a:stCxn id="209" idx="6"/>
            </p:cNvCxnSpPr>
            <p:nvPr/>
          </p:nvCxnSpPr>
          <p:spPr>
            <a:xfrm>
              <a:off x="3282640" y="1079484"/>
              <a:ext cx="187395" cy="0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3" name="Grupo 310">
            <a:extLst>
              <a:ext uri="{FF2B5EF4-FFF2-40B4-BE49-F238E27FC236}">
                <a16:creationId xmlns:a16="http://schemas.microsoft.com/office/drawing/2014/main" id="{DF7542AB-F5E7-4050-9673-31FCB9B968F8}"/>
              </a:ext>
            </a:extLst>
          </p:cNvPr>
          <p:cNvGrpSpPr/>
          <p:nvPr/>
        </p:nvGrpSpPr>
        <p:grpSpPr>
          <a:xfrm rot="10800000">
            <a:off x="7172431" y="2989854"/>
            <a:ext cx="363420" cy="172118"/>
            <a:chOff x="3106615" y="993425"/>
            <a:chExt cx="363420" cy="172118"/>
          </a:xfrm>
        </p:grpSpPr>
        <p:grpSp>
          <p:nvGrpSpPr>
            <p:cNvPr id="224" name="Agrupar 51">
              <a:extLst>
                <a:ext uri="{FF2B5EF4-FFF2-40B4-BE49-F238E27FC236}">
                  <a16:creationId xmlns:a16="http://schemas.microsoft.com/office/drawing/2014/main" id="{0EDA3E10-2663-4F3B-BE24-7FB1EA41DE2C}"/>
                </a:ext>
              </a:extLst>
            </p:cNvPr>
            <p:cNvGrpSpPr/>
            <p:nvPr/>
          </p:nvGrpSpPr>
          <p:grpSpPr>
            <a:xfrm>
              <a:off x="3106615" y="993425"/>
              <a:ext cx="176025" cy="172118"/>
              <a:chOff x="513989" y="2970944"/>
              <a:chExt cx="713232" cy="713206"/>
            </a:xfrm>
          </p:grpSpPr>
          <p:sp>
            <p:nvSpPr>
              <p:cNvPr id="226" name="Elipse 24">
                <a:extLst>
                  <a:ext uri="{FF2B5EF4-FFF2-40B4-BE49-F238E27FC236}">
                    <a16:creationId xmlns:a16="http://schemas.microsoft.com/office/drawing/2014/main" id="{8E871437-3E83-404A-B6BB-F43E1C9F443C}"/>
                  </a:ext>
                </a:extLst>
              </p:cNvPr>
              <p:cNvSpPr/>
              <p:nvPr/>
            </p:nvSpPr>
            <p:spPr>
              <a:xfrm>
                <a:off x="513989" y="2970944"/>
                <a:ext cx="713232" cy="713206"/>
              </a:xfrm>
              <a:prstGeom prst="ellipse">
                <a:avLst/>
              </a:prstGeom>
              <a:solidFill>
                <a:srgbClr val="FFFF00"/>
              </a:solidFill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400"/>
              </a:p>
            </p:txBody>
          </p:sp>
          <p:grpSp>
            <p:nvGrpSpPr>
              <p:cNvPr id="227" name="Agrupar 50">
                <a:extLst>
                  <a:ext uri="{FF2B5EF4-FFF2-40B4-BE49-F238E27FC236}">
                    <a16:creationId xmlns:a16="http://schemas.microsoft.com/office/drawing/2014/main" id="{A3FA3BF7-6C19-49B7-A0B2-654E9B1493C2}"/>
                  </a:ext>
                </a:extLst>
              </p:cNvPr>
              <p:cNvGrpSpPr/>
              <p:nvPr/>
            </p:nvGrpSpPr>
            <p:grpSpPr>
              <a:xfrm>
                <a:off x="640043" y="3154486"/>
                <a:ext cx="473632" cy="331761"/>
                <a:chOff x="870606" y="4709671"/>
                <a:chExt cx="473632" cy="331761"/>
              </a:xfrm>
            </p:grpSpPr>
            <p:sp>
              <p:nvSpPr>
                <p:cNvPr id="228" name="Arco 25">
                  <a:extLst>
                    <a:ext uri="{FF2B5EF4-FFF2-40B4-BE49-F238E27FC236}">
                      <a16:creationId xmlns:a16="http://schemas.microsoft.com/office/drawing/2014/main" id="{A27D3C1E-B8B6-4BD1-886C-A01591D9C6C8}"/>
                    </a:ext>
                  </a:extLst>
                </p:cNvPr>
                <p:cNvSpPr/>
                <p:nvPr/>
              </p:nvSpPr>
              <p:spPr>
                <a:xfrm rot="10800000" flipV="1">
                  <a:off x="870606" y="4773149"/>
                  <a:ext cx="224651" cy="268283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  <p:sp>
              <p:nvSpPr>
                <p:cNvPr id="229" name="Arco 26">
                  <a:extLst>
                    <a:ext uri="{FF2B5EF4-FFF2-40B4-BE49-F238E27FC236}">
                      <a16:creationId xmlns:a16="http://schemas.microsoft.com/office/drawing/2014/main" id="{A7D70774-FD63-421D-BB93-39BD2E53C86C}"/>
                    </a:ext>
                  </a:extLst>
                </p:cNvPr>
                <p:cNvSpPr/>
                <p:nvPr/>
              </p:nvSpPr>
              <p:spPr>
                <a:xfrm flipV="1">
                  <a:off x="1095269" y="4709671"/>
                  <a:ext cx="248969" cy="331757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</p:grpSp>
        </p:grpSp>
        <p:cxnSp>
          <p:nvCxnSpPr>
            <p:cNvPr id="225" name="Conector recto 38">
              <a:extLst>
                <a:ext uri="{FF2B5EF4-FFF2-40B4-BE49-F238E27FC236}">
                  <a16:creationId xmlns:a16="http://schemas.microsoft.com/office/drawing/2014/main" id="{E16C299D-1758-4650-83C7-3C875BEA82BB}"/>
                </a:ext>
              </a:extLst>
            </p:cNvPr>
            <p:cNvCxnSpPr>
              <a:cxnSpLocks/>
              <a:stCxn id="226" idx="6"/>
            </p:cNvCxnSpPr>
            <p:nvPr/>
          </p:nvCxnSpPr>
          <p:spPr>
            <a:xfrm>
              <a:off x="3282640" y="1079484"/>
              <a:ext cx="187395" cy="0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D2EFC24B-BE05-7449-9A71-C87F0ACB8769}"/>
              </a:ext>
            </a:extLst>
          </p:cNvPr>
          <p:cNvSpPr txBox="1"/>
          <p:nvPr/>
        </p:nvSpPr>
        <p:spPr>
          <a:xfrm>
            <a:off x="147582" y="51941"/>
            <a:ext cx="902830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Type 3: Partial fault detection in relay j in period 1.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	Type 3a: Relay j is stuck due to loss sensitivity in period 1 (case 3)</a:t>
            </a:r>
          </a:p>
          <a:p>
            <a:endParaRPr lang="en-US" dirty="0"/>
          </a:p>
          <a:p>
            <a:r>
              <a:rPr lang="en-US" dirty="0"/>
              <a:t>This happens when fault currents at relays </a:t>
            </a:r>
            <a:r>
              <a:rPr lang="en-US" dirty="0" err="1"/>
              <a:t>i</a:t>
            </a:r>
            <a:r>
              <a:rPr lang="en-US" dirty="0"/>
              <a:t> and j go in the same direction in both periods, and</a:t>
            </a:r>
          </a:p>
          <a:p>
            <a:r>
              <a:rPr lang="en-US" dirty="0"/>
              <a:t>Relays </a:t>
            </a:r>
            <a:r>
              <a:rPr lang="en-US" dirty="0" err="1"/>
              <a:t>i</a:t>
            </a:r>
            <a:r>
              <a:rPr lang="en-US" dirty="0"/>
              <a:t> and j are both sensitive in period 2. </a:t>
            </a:r>
          </a:p>
          <a:p>
            <a:r>
              <a:rPr lang="en-US" dirty="0"/>
              <a:t>Relay </a:t>
            </a:r>
            <a:r>
              <a:rPr lang="en-US" dirty="0" err="1"/>
              <a:t>i</a:t>
            </a:r>
            <a:r>
              <a:rPr lang="en-US" dirty="0"/>
              <a:t> is sensitive in period 2 and relay j is NOT sensitive at period 1.</a:t>
            </a:r>
          </a:p>
          <a:p>
            <a:r>
              <a:rPr lang="en-US" dirty="0"/>
              <a:t> 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48" name="CuadroTexto 364">
            <a:extLst>
              <a:ext uri="{FF2B5EF4-FFF2-40B4-BE49-F238E27FC236}">
                <a16:creationId xmlns:a16="http://schemas.microsoft.com/office/drawing/2014/main" id="{4F7E868B-2AAE-F344-81CA-BAFDBA062406}"/>
              </a:ext>
            </a:extLst>
          </p:cNvPr>
          <p:cNvSpPr txBox="1"/>
          <p:nvPr/>
        </p:nvSpPr>
        <p:spPr>
          <a:xfrm>
            <a:off x="3882259" y="3287185"/>
            <a:ext cx="9477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I</a:t>
            </a:r>
            <a:r>
              <a:rPr lang="en-US" sz="1100" baseline="-25000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jkh</a:t>
            </a:r>
            <a:r>
              <a:rPr lang="en-US" sz="1100" baseline="-25000" dirty="0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 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∢ </a:t>
            </a:r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  <a:latin typeface="Symbol" pitchFamily="2" charset="2"/>
                <a:cs typeface="CMU Serif Roman"/>
              </a:rPr>
              <a:t>q</a:t>
            </a:r>
            <a:r>
              <a:rPr lang="en-US" sz="1100" baseline="-25000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jkh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 </a:t>
            </a:r>
          </a:p>
        </p:txBody>
      </p:sp>
      <p:sp>
        <p:nvSpPr>
          <p:cNvPr id="251" name="CuadroTexto 364">
            <a:extLst>
              <a:ext uri="{FF2B5EF4-FFF2-40B4-BE49-F238E27FC236}">
                <a16:creationId xmlns:a16="http://schemas.microsoft.com/office/drawing/2014/main" id="{5850A2AD-78B9-9144-8F65-E7FF888E3A01}"/>
              </a:ext>
            </a:extLst>
          </p:cNvPr>
          <p:cNvSpPr txBox="1"/>
          <p:nvPr/>
        </p:nvSpPr>
        <p:spPr>
          <a:xfrm>
            <a:off x="4605244" y="3285905"/>
            <a:ext cx="9477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I</a:t>
            </a:r>
            <a:r>
              <a:rPr lang="en-US" sz="1100" baseline="-25000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ikh</a:t>
            </a:r>
            <a:r>
              <a:rPr lang="en-US" sz="1100" baseline="-25000" dirty="0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 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∢ </a:t>
            </a:r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  <a:latin typeface="Symbol" pitchFamily="2" charset="2"/>
                <a:cs typeface="CMU Serif Roman"/>
              </a:rPr>
              <a:t>q</a:t>
            </a:r>
            <a:r>
              <a:rPr lang="en-US" sz="1100" baseline="-25000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ikh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 </a:t>
            </a:r>
          </a:p>
        </p:txBody>
      </p:sp>
      <p:sp>
        <p:nvSpPr>
          <p:cNvPr id="170" name="Arco 180">
            <a:extLst>
              <a:ext uri="{FF2B5EF4-FFF2-40B4-BE49-F238E27FC236}">
                <a16:creationId xmlns:a16="http://schemas.microsoft.com/office/drawing/2014/main" id="{D75A8373-02F8-2149-AA4C-2D3FC7F01A6D}"/>
              </a:ext>
            </a:extLst>
          </p:cNvPr>
          <p:cNvSpPr/>
          <p:nvPr/>
        </p:nvSpPr>
        <p:spPr>
          <a:xfrm flipV="1">
            <a:off x="5116950" y="4455149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171" name="Arco 181">
            <a:extLst>
              <a:ext uri="{FF2B5EF4-FFF2-40B4-BE49-F238E27FC236}">
                <a16:creationId xmlns:a16="http://schemas.microsoft.com/office/drawing/2014/main" id="{D719BD59-EBBB-2145-A866-7F645B6410BC}"/>
              </a:ext>
            </a:extLst>
          </p:cNvPr>
          <p:cNvSpPr/>
          <p:nvPr/>
        </p:nvSpPr>
        <p:spPr>
          <a:xfrm flipV="1">
            <a:off x="5074402" y="4455148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172" name="Arco 184">
            <a:extLst>
              <a:ext uri="{FF2B5EF4-FFF2-40B4-BE49-F238E27FC236}">
                <a16:creationId xmlns:a16="http://schemas.microsoft.com/office/drawing/2014/main" id="{8CCB0576-1E15-2C40-AC49-E07B07DD4D9B}"/>
              </a:ext>
            </a:extLst>
          </p:cNvPr>
          <p:cNvSpPr/>
          <p:nvPr/>
        </p:nvSpPr>
        <p:spPr>
          <a:xfrm flipV="1">
            <a:off x="5031855" y="4455147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173" name="Arco 161">
            <a:extLst>
              <a:ext uri="{FF2B5EF4-FFF2-40B4-BE49-F238E27FC236}">
                <a16:creationId xmlns:a16="http://schemas.microsoft.com/office/drawing/2014/main" id="{DC67B6AE-1937-C647-ACA2-9F782EBE38DC}"/>
              </a:ext>
            </a:extLst>
          </p:cNvPr>
          <p:cNvSpPr/>
          <p:nvPr/>
        </p:nvSpPr>
        <p:spPr>
          <a:xfrm flipV="1">
            <a:off x="6392832" y="4458049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174" name="Arco 163">
            <a:extLst>
              <a:ext uri="{FF2B5EF4-FFF2-40B4-BE49-F238E27FC236}">
                <a16:creationId xmlns:a16="http://schemas.microsoft.com/office/drawing/2014/main" id="{44F2F560-2936-624E-B290-40661D63F984}"/>
              </a:ext>
            </a:extLst>
          </p:cNvPr>
          <p:cNvSpPr/>
          <p:nvPr/>
        </p:nvSpPr>
        <p:spPr>
          <a:xfrm flipV="1">
            <a:off x="6350284" y="4458048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175" name="Arco 169">
            <a:extLst>
              <a:ext uri="{FF2B5EF4-FFF2-40B4-BE49-F238E27FC236}">
                <a16:creationId xmlns:a16="http://schemas.microsoft.com/office/drawing/2014/main" id="{1E73063C-16C3-6D4F-8E15-9D1C008DAE8F}"/>
              </a:ext>
            </a:extLst>
          </p:cNvPr>
          <p:cNvSpPr/>
          <p:nvPr/>
        </p:nvSpPr>
        <p:spPr>
          <a:xfrm flipV="1">
            <a:off x="6307737" y="4458047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cxnSp>
        <p:nvCxnSpPr>
          <p:cNvPr id="176" name="Conector recto 145">
            <a:extLst>
              <a:ext uri="{FF2B5EF4-FFF2-40B4-BE49-F238E27FC236}">
                <a16:creationId xmlns:a16="http://schemas.microsoft.com/office/drawing/2014/main" id="{DF615C82-FD7E-874D-89BD-C5A1DAF24C36}"/>
              </a:ext>
            </a:extLst>
          </p:cNvPr>
          <p:cNvCxnSpPr>
            <a:cxnSpLocks/>
            <a:stCxn id="221" idx="1"/>
            <a:endCxn id="204" idx="3"/>
          </p:cNvCxnSpPr>
          <p:nvPr/>
        </p:nvCxnSpPr>
        <p:spPr>
          <a:xfrm flipH="1">
            <a:off x="4241638" y="4744623"/>
            <a:ext cx="3030416" cy="6941"/>
          </a:xfrm>
          <a:prstGeom prst="line">
            <a:avLst/>
          </a:prstGeom>
          <a:ln w="63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Rectángulo 146">
            <a:extLst>
              <a:ext uri="{FF2B5EF4-FFF2-40B4-BE49-F238E27FC236}">
                <a16:creationId xmlns:a16="http://schemas.microsoft.com/office/drawing/2014/main" id="{B8EFC017-D9F0-504F-87B9-4F76E6B7D8FA}"/>
              </a:ext>
            </a:extLst>
          </p:cNvPr>
          <p:cNvSpPr/>
          <p:nvPr/>
        </p:nvSpPr>
        <p:spPr>
          <a:xfrm rot="5400000">
            <a:off x="6129156" y="4675991"/>
            <a:ext cx="124994" cy="1107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178" name="Rectángulo 149">
            <a:extLst>
              <a:ext uri="{FF2B5EF4-FFF2-40B4-BE49-F238E27FC236}">
                <a16:creationId xmlns:a16="http://schemas.microsoft.com/office/drawing/2014/main" id="{09E891E2-8F71-7D49-87F7-FD22FEA3441A}"/>
              </a:ext>
            </a:extLst>
          </p:cNvPr>
          <p:cNvSpPr/>
          <p:nvPr/>
        </p:nvSpPr>
        <p:spPr>
          <a:xfrm rot="5400000">
            <a:off x="5224794" y="4685745"/>
            <a:ext cx="124994" cy="110707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179" name="Elipse 158">
            <a:extLst>
              <a:ext uri="{FF2B5EF4-FFF2-40B4-BE49-F238E27FC236}">
                <a16:creationId xmlns:a16="http://schemas.microsoft.com/office/drawing/2014/main" id="{05E91E46-CFE4-AE46-A668-DD41D661CBB4}"/>
              </a:ext>
            </a:extLst>
          </p:cNvPr>
          <p:cNvSpPr/>
          <p:nvPr/>
        </p:nvSpPr>
        <p:spPr>
          <a:xfrm rot="10800000">
            <a:off x="4911135" y="4207883"/>
            <a:ext cx="241439" cy="25324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/>
          </a:p>
        </p:txBody>
      </p:sp>
      <p:cxnSp>
        <p:nvCxnSpPr>
          <p:cNvPr id="180" name="Conector recto 159">
            <a:extLst>
              <a:ext uri="{FF2B5EF4-FFF2-40B4-BE49-F238E27FC236}">
                <a16:creationId xmlns:a16="http://schemas.microsoft.com/office/drawing/2014/main" id="{0E986291-D470-6441-94E5-79B40F5B52D5}"/>
              </a:ext>
            </a:extLst>
          </p:cNvPr>
          <p:cNvCxnSpPr>
            <a:cxnSpLocks/>
            <a:stCxn id="172" idx="0"/>
          </p:cNvCxnSpPr>
          <p:nvPr/>
        </p:nvCxnSpPr>
        <p:spPr>
          <a:xfrm flipV="1">
            <a:off x="5031855" y="4455149"/>
            <a:ext cx="0" cy="171785"/>
          </a:xfrm>
          <a:prstGeom prst="line">
            <a:avLst/>
          </a:prstGeom>
          <a:ln w="127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1" name="CuadroTexto 160">
            <a:extLst>
              <a:ext uri="{FF2B5EF4-FFF2-40B4-BE49-F238E27FC236}">
                <a16:creationId xmlns:a16="http://schemas.microsoft.com/office/drawing/2014/main" id="{6F139FB9-AEE7-3C4C-A670-914DA36ADEDF}"/>
              </a:ext>
            </a:extLst>
          </p:cNvPr>
          <p:cNvSpPr txBox="1"/>
          <p:nvPr/>
        </p:nvSpPr>
        <p:spPr>
          <a:xfrm>
            <a:off x="4869885" y="4173471"/>
            <a:ext cx="318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>
                <a:latin typeface="CMU Serif Upright Italic Uprigh" panose="02000603000000000000" pitchFamily="2" charset="0"/>
                <a:ea typeface="CMU Serif Upright Italic Uprigh" panose="02000603000000000000" pitchFamily="2" charset="0"/>
                <a:cs typeface="CMU Serif Upright Italic Uprigh" panose="02000603000000000000" pitchFamily="2" charset="0"/>
              </a:rPr>
              <a:t>i</a:t>
            </a:r>
            <a:endParaRPr lang="en-US" sz="1400" b="1" dirty="0">
              <a:latin typeface="CMU Serif Upright Italic Uprigh" panose="02000603000000000000" pitchFamily="2" charset="0"/>
              <a:ea typeface="CMU Serif Upright Italic Uprigh" panose="02000603000000000000" pitchFamily="2" charset="0"/>
              <a:cs typeface="CMU Serif Upright Italic Uprigh" panose="02000603000000000000" pitchFamily="2" charset="0"/>
            </a:endParaRPr>
          </a:p>
        </p:txBody>
      </p:sp>
      <p:sp>
        <p:nvSpPr>
          <p:cNvPr id="182" name="Elipse 155">
            <a:extLst>
              <a:ext uri="{FF2B5EF4-FFF2-40B4-BE49-F238E27FC236}">
                <a16:creationId xmlns:a16="http://schemas.microsoft.com/office/drawing/2014/main" id="{060934CB-76B0-0443-8B16-94E8921C270F}"/>
              </a:ext>
            </a:extLst>
          </p:cNvPr>
          <p:cNvSpPr/>
          <p:nvPr/>
        </p:nvSpPr>
        <p:spPr>
          <a:xfrm rot="10800000">
            <a:off x="6315634" y="4248521"/>
            <a:ext cx="241439" cy="25324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/>
          </a:p>
        </p:txBody>
      </p:sp>
      <p:cxnSp>
        <p:nvCxnSpPr>
          <p:cNvPr id="183" name="Conector recto 156">
            <a:extLst>
              <a:ext uri="{FF2B5EF4-FFF2-40B4-BE49-F238E27FC236}">
                <a16:creationId xmlns:a16="http://schemas.microsoft.com/office/drawing/2014/main" id="{14429AA4-254A-F24E-A1A2-5868CCB55A5D}"/>
              </a:ext>
            </a:extLst>
          </p:cNvPr>
          <p:cNvCxnSpPr/>
          <p:nvPr/>
        </p:nvCxnSpPr>
        <p:spPr>
          <a:xfrm flipV="1">
            <a:off x="6429530" y="4495787"/>
            <a:ext cx="0" cy="171785"/>
          </a:xfrm>
          <a:prstGeom prst="line">
            <a:avLst/>
          </a:prstGeom>
          <a:ln w="127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4" name="CuadroTexto 205">
            <a:extLst>
              <a:ext uri="{FF2B5EF4-FFF2-40B4-BE49-F238E27FC236}">
                <a16:creationId xmlns:a16="http://schemas.microsoft.com/office/drawing/2014/main" id="{DC8129BF-249D-0B45-A6F1-0C2D146153AE}"/>
              </a:ext>
            </a:extLst>
          </p:cNvPr>
          <p:cNvSpPr txBox="1"/>
          <p:nvPr/>
        </p:nvSpPr>
        <p:spPr>
          <a:xfrm>
            <a:off x="3970420" y="3907045"/>
            <a:ext cx="750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MU Serif Roman"/>
                <a:cs typeface="CMU Serif Roman"/>
              </a:rPr>
              <a:t>Backup </a:t>
            </a:r>
            <a:br>
              <a:rPr lang="en-US" sz="900" dirty="0">
                <a:latin typeface="CMU Serif Roman"/>
                <a:cs typeface="CMU Serif Roman"/>
              </a:rPr>
            </a:br>
            <a:r>
              <a:rPr lang="en-US" sz="900" dirty="0">
                <a:latin typeface="CMU Serif Roman"/>
                <a:cs typeface="CMU Serif Roman"/>
              </a:rPr>
              <a:t>Relay</a:t>
            </a:r>
            <a:r>
              <a:rPr lang="en-US" sz="900" i="1" dirty="0">
                <a:latin typeface="CMU Serif Roman"/>
                <a:cs typeface="CMU Serif Roman"/>
              </a:rPr>
              <a:t> C </a:t>
            </a:r>
            <a:endParaRPr lang="en-US" sz="900" i="1" baseline="-25000" dirty="0">
              <a:latin typeface="CMU Serif Roman"/>
              <a:cs typeface="CMU Serif Roman"/>
            </a:endParaRPr>
          </a:p>
        </p:txBody>
      </p:sp>
      <p:sp>
        <p:nvSpPr>
          <p:cNvPr id="185" name="CuadroTexto 339">
            <a:extLst>
              <a:ext uri="{FF2B5EF4-FFF2-40B4-BE49-F238E27FC236}">
                <a16:creationId xmlns:a16="http://schemas.microsoft.com/office/drawing/2014/main" id="{D3F8D9E7-FC36-A64F-9BA4-CD0CC5AE7030}"/>
              </a:ext>
            </a:extLst>
          </p:cNvPr>
          <p:cNvSpPr txBox="1"/>
          <p:nvPr/>
        </p:nvSpPr>
        <p:spPr>
          <a:xfrm>
            <a:off x="7071306" y="3883745"/>
            <a:ext cx="810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MU Serif Roman"/>
                <a:cs typeface="CMU Serif Roman"/>
              </a:rPr>
              <a:t>Backup </a:t>
            </a:r>
          </a:p>
          <a:p>
            <a:r>
              <a:rPr lang="en-US" sz="900" dirty="0">
                <a:latin typeface="CMU Serif Roman"/>
                <a:cs typeface="CMU Serif Roman"/>
              </a:rPr>
              <a:t>Relay </a:t>
            </a:r>
            <a:r>
              <a:rPr lang="en-US" sz="900" i="1" dirty="0">
                <a:latin typeface="CMU Serif Roman"/>
                <a:cs typeface="CMU Serif Roman"/>
              </a:rPr>
              <a:t>D</a:t>
            </a:r>
            <a:r>
              <a:rPr lang="en-US" sz="900" dirty="0">
                <a:latin typeface="CMU Serif Roman"/>
                <a:cs typeface="CMU Serif Roman"/>
              </a:rPr>
              <a:t>  </a:t>
            </a:r>
            <a:endParaRPr lang="en-US" sz="900" i="1" baseline="-25000" dirty="0">
              <a:latin typeface="CMU Serif Roman"/>
              <a:cs typeface="CMU Serif Roman"/>
            </a:endParaRPr>
          </a:p>
        </p:txBody>
      </p:sp>
      <p:sp>
        <p:nvSpPr>
          <p:cNvPr id="186" name="CuadroTexto 364">
            <a:extLst>
              <a:ext uri="{FF2B5EF4-FFF2-40B4-BE49-F238E27FC236}">
                <a16:creationId xmlns:a16="http://schemas.microsoft.com/office/drawing/2014/main" id="{E58DBB2B-C93E-614B-ADFF-C4A45AFF01DC}"/>
              </a:ext>
            </a:extLst>
          </p:cNvPr>
          <p:cNvSpPr txBox="1"/>
          <p:nvPr/>
        </p:nvSpPr>
        <p:spPr>
          <a:xfrm>
            <a:off x="4720832" y="3879003"/>
            <a:ext cx="705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MU Serif Roman"/>
                <a:cs typeface="CMU Serif Roman"/>
              </a:rPr>
              <a:t>Primary              </a:t>
            </a:r>
          </a:p>
          <a:p>
            <a:r>
              <a:rPr lang="en-US" sz="900" dirty="0">
                <a:latin typeface="CMU Serif Roman"/>
                <a:cs typeface="CMU Serif Roman"/>
              </a:rPr>
              <a:t>Relay </a:t>
            </a:r>
            <a:r>
              <a:rPr lang="en-US" sz="900" i="1" dirty="0">
                <a:latin typeface="CMU Serif Roman"/>
                <a:cs typeface="CMU Serif Roman"/>
              </a:rPr>
              <a:t>A</a:t>
            </a:r>
            <a:endParaRPr lang="en-US" sz="1050" b="1" i="1" baseline="-25000" dirty="0">
              <a:solidFill>
                <a:srgbClr val="FF0000"/>
              </a:solidFill>
              <a:latin typeface="CMU Serif Roman"/>
              <a:cs typeface="CMU Serif Roman"/>
            </a:endParaRPr>
          </a:p>
        </p:txBody>
      </p:sp>
      <p:sp>
        <p:nvSpPr>
          <p:cNvPr id="187" name="CuadroTexto 364">
            <a:extLst>
              <a:ext uri="{FF2B5EF4-FFF2-40B4-BE49-F238E27FC236}">
                <a16:creationId xmlns:a16="http://schemas.microsoft.com/office/drawing/2014/main" id="{5B360C87-C43C-8842-A5EF-4E975177164D}"/>
              </a:ext>
            </a:extLst>
          </p:cNvPr>
          <p:cNvSpPr txBox="1"/>
          <p:nvPr/>
        </p:nvSpPr>
        <p:spPr>
          <a:xfrm>
            <a:off x="6110506" y="3881772"/>
            <a:ext cx="705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MU Serif Roman"/>
                <a:cs typeface="CMU Serif Roman"/>
              </a:rPr>
              <a:t>Primary              </a:t>
            </a:r>
          </a:p>
          <a:p>
            <a:r>
              <a:rPr lang="en-US" sz="900" dirty="0">
                <a:latin typeface="CMU Serif Roman"/>
                <a:cs typeface="CMU Serif Roman"/>
              </a:rPr>
              <a:t>Relay </a:t>
            </a:r>
            <a:r>
              <a:rPr lang="en-US" sz="900" i="1" dirty="0">
                <a:latin typeface="CMU Serif Roman"/>
                <a:cs typeface="CMU Serif Roman"/>
              </a:rPr>
              <a:t>B</a:t>
            </a:r>
            <a:endParaRPr lang="en-US" sz="1050" b="1" i="1" baseline="-25000" dirty="0">
              <a:solidFill>
                <a:srgbClr val="FF0000"/>
              </a:solidFill>
              <a:latin typeface="CMU Serif Roman"/>
              <a:cs typeface="CMU Serif Roman"/>
            </a:endParaRPr>
          </a:p>
        </p:txBody>
      </p:sp>
      <p:grpSp>
        <p:nvGrpSpPr>
          <p:cNvPr id="188" name="Grupo 388">
            <a:extLst>
              <a:ext uri="{FF2B5EF4-FFF2-40B4-BE49-F238E27FC236}">
                <a16:creationId xmlns:a16="http://schemas.microsoft.com/office/drawing/2014/main" id="{9CFDDEE9-A6C0-E94E-A980-1D73C1F8463D}"/>
              </a:ext>
            </a:extLst>
          </p:cNvPr>
          <p:cNvGrpSpPr/>
          <p:nvPr/>
        </p:nvGrpSpPr>
        <p:grpSpPr>
          <a:xfrm>
            <a:off x="4577844" y="4452751"/>
            <a:ext cx="363420" cy="172118"/>
            <a:chOff x="3106615" y="993425"/>
            <a:chExt cx="363420" cy="172118"/>
          </a:xfrm>
        </p:grpSpPr>
        <p:grpSp>
          <p:nvGrpSpPr>
            <p:cNvPr id="189" name="Agrupar 51">
              <a:extLst>
                <a:ext uri="{FF2B5EF4-FFF2-40B4-BE49-F238E27FC236}">
                  <a16:creationId xmlns:a16="http://schemas.microsoft.com/office/drawing/2014/main" id="{CF5A3B82-1152-6045-8A1E-9D08ED42097F}"/>
                </a:ext>
              </a:extLst>
            </p:cNvPr>
            <p:cNvGrpSpPr/>
            <p:nvPr/>
          </p:nvGrpSpPr>
          <p:grpSpPr>
            <a:xfrm>
              <a:off x="3106615" y="993425"/>
              <a:ext cx="176025" cy="172118"/>
              <a:chOff x="513989" y="2970944"/>
              <a:chExt cx="713232" cy="713206"/>
            </a:xfrm>
          </p:grpSpPr>
          <p:sp>
            <p:nvSpPr>
              <p:cNvPr id="191" name="Elipse 24">
                <a:extLst>
                  <a:ext uri="{FF2B5EF4-FFF2-40B4-BE49-F238E27FC236}">
                    <a16:creationId xmlns:a16="http://schemas.microsoft.com/office/drawing/2014/main" id="{74F3BF7B-9BB0-0844-88B3-2D40E1709EF4}"/>
                  </a:ext>
                </a:extLst>
              </p:cNvPr>
              <p:cNvSpPr/>
              <p:nvPr/>
            </p:nvSpPr>
            <p:spPr>
              <a:xfrm>
                <a:off x="513989" y="2970944"/>
                <a:ext cx="713232" cy="713206"/>
              </a:xfrm>
              <a:prstGeom prst="ellipse">
                <a:avLst/>
              </a:prstGeom>
              <a:solidFill>
                <a:srgbClr val="FFFF00"/>
              </a:solidFill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400"/>
              </a:p>
            </p:txBody>
          </p:sp>
          <p:grpSp>
            <p:nvGrpSpPr>
              <p:cNvPr id="192" name="Agrupar 50">
                <a:extLst>
                  <a:ext uri="{FF2B5EF4-FFF2-40B4-BE49-F238E27FC236}">
                    <a16:creationId xmlns:a16="http://schemas.microsoft.com/office/drawing/2014/main" id="{6DFF70C3-3205-C34E-BE8C-054DA0D05C1D}"/>
                  </a:ext>
                </a:extLst>
              </p:cNvPr>
              <p:cNvGrpSpPr/>
              <p:nvPr/>
            </p:nvGrpSpPr>
            <p:grpSpPr>
              <a:xfrm>
                <a:off x="640043" y="3154486"/>
                <a:ext cx="473632" cy="331761"/>
                <a:chOff x="870606" y="4709671"/>
                <a:chExt cx="473632" cy="331761"/>
              </a:xfrm>
            </p:grpSpPr>
            <p:sp>
              <p:nvSpPr>
                <p:cNvPr id="193" name="Arco 25">
                  <a:extLst>
                    <a:ext uri="{FF2B5EF4-FFF2-40B4-BE49-F238E27FC236}">
                      <a16:creationId xmlns:a16="http://schemas.microsoft.com/office/drawing/2014/main" id="{EBF95050-1E04-F344-9EB3-C4CE3D74BD64}"/>
                    </a:ext>
                  </a:extLst>
                </p:cNvPr>
                <p:cNvSpPr/>
                <p:nvPr/>
              </p:nvSpPr>
              <p:spPr>
                <a:xfrm rot="10800000" flipV="1">
                  <a:off x="870606" y="4773149"/>
                  <a:ext cx="224651" cy="268283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  <p:sp>
              <p:nvSpPr>
                <p:cNvPr id="194" name="Arco 26">
                  <a:extLst>
                    <a:ext uri="{FF2B5EF4-FFF2-40B4-BE49-F238E27FC236}">
                      <a16:creationId xmlns:a16="http://schemas.microsoft.com/office/drawing/2014/main" id="{F50B3DDE-2BB7-3249-9C4F-C4E6A1CD1F44}"/>
                    </a:ext>
                  </a:extLst>
                </p:cNvPr>
                <p:cNvSpPr/>
                <p:nvPr/>
              </p:nvSpPr>
              <p:spPr>
                <a:xfrm flipV="1">
                  <a:off x="1095269" y="4709671"/>
                  <a:ext cx="248969" cy="331757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</p:grpSp>
        </p:grpSp>
        <p:cxnSp>
          <p:nvCxnSpPr>
            <p:cNvPr id="190" name="Conector recto 38">
              <a:extLst>
                <a:ext uri="{FF2B5EF4-FFF2-40B4-BE49-F238E27FC236}">
                  <a16:creationId xmlns:a16="http://schemas.microsoft.com/office/drawing/2014/main" id="{9AAA73DB-F601-C84A-9E8C-563682BBDC36}"/>
                </a:ext>
              </a:extLst>
            </p:cNvPr>
            <p:cNvCxnSpPr>
              <a:cxnSpLocks/>
              <a:stCxn id="191" idx="6"/>
            </p:cNvCxnSpPr>
            <p:nvPr/>
          </p:nvCxnSpPr>
          <p:spPr>
            <a:xfrm>
              <a:off x="3282640" y="1079484"/>
              <a:ext cx="187395" cy="0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5" name="Conector recto 257">
            <a:extLst>
              <a:ext uri="{FF2B5EF4-FFF2-40B4-BE49-F238E27FC236}">
                <a16:creationId xmlns:a16="http://schemas.microsoft.com/office/drawing/2014/main" id="{C1002B1E-B36E-D341-B6B5-2664B33C6954}"/>
              </a:ext>
            </a:extLst>
          </p:cNvPr>
          <p:cNvCxnSpPr>
            <a:cxnSpLocks/>
          </p:cNvCxnSpPr>
          <p:nvPr/>
        </p:nvCxnSpPr>
        <p:spPr>
          <a:xfrm flipV="1">
            <a:off x="5751562" y="4738672"/>
            <a:ext cx="167164" cy="207844"/>
          </a:xfrm>
          <a:prstGeom prst="line">
            <a:avLst/>
          </a:prstGeom>
          <a:ln w="12700" cmpd="sng">
            <a:solidFill>
              <a:srgbClr val="FF000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6" name="CuadroTexto 160">
            <a:extLst>
              <a:ext uri="{FF2B5EF4-FFF2-40B4-BE49-F238E27FC236}">
                <a16:creationId xmlns:a16="http://schemas.microsoft.com/office/drawing/2014/main" id="{D255D2A8-44D1-EE42-9D1F-F473B8CD479F}"/>
              </a:ext>
            </a:extLst>
          </p:cNvPr>
          <p:cNvSpPr txBox="1"/>
          <p:nvPr/>
        </p:nvSpPr>
        <p:spPr>
          <a:xfrm>
            <a:off x="6269614" y="4198068"/>
            <a:ext cx="318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CMU Serif Upright Italic Uprigh" panose="02000603000000000000" pitchFamily="2" charset="0"/>
                <a:ea typeface="CMU Serif Upright Italic Uprigh" panose="02000603000000000000" pitchFamily="2" charset="0"/>
                <a:cs typeface="CMU Serif Upright Italic Uprigh" panose="02000603000000000000" pitchFamily="2" charset="0"/>
              </a:rPr>
              <a:t>q</a:t>
            </a:r>
          </a:p>
        </p:txBody>
      </p:sp>
      <p:sp>
        <p:nvSpPr>
          <p:cNvPr id="197" name="Arco 180">
            <a:extLst>
              <a:ext uri="{FF2B5EF4-FFF2-40B4-BE49-F238E27FC236}">
                <a16:creationId xmlns:a16="http://schemas.microsoft.com/office/drawing/2014/main" id="{53CEB54B-D05F-9F4B-AE89-9F6CD3C347FE}"/>
              </a:ext>
            </a:extLst>
          </p:cNvPr>
          <p:cNvSpPr/>
          <p:nvPr/>
        </p:nvSpPr>
        <p:spPr>
          <a:xfrm flipV="1">
            <a:off x="4376143" y="4471181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198" name="Arco 181">
            <a:extLst>
              <a:ext uri="{FF2B5EF4-FFF2-40B4-BE49-F238E27FC236}">
                <a16:creationId xmlns:a16="http://schemas.microsoft.com/office/drawing/2014/main" id="{F208E9D5-9878-8644-95BB-6AC065B61DC7}"/>
              </a:ext>
            </a:extLst>
          </p:cNvPr>
          <p:cNvSpPr/>
          <p:nvPr/>
        </p:nvSpPr>
        <p:spPr>
          <a:xfrm flipV="1">
            <a:off x="4333595" y="4471180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199" name="Arco 184">
            <a:extLst>
              <a:ext uri="{FF2B5EF4-FFF2-40B4-BE49-F238E27FC236}">
                <a16:creationId xmlns:a16="http://schemas.microsoft.com/office/drawing/2014/main" id="{CEAE94DC-B7F6-DA43-AD30-D8E09F3310C5}"/>
              </a:ext>
            </a:extLst>
          </p:cNvPr>
          <p:cNvSpPr/>
          <p:nvPr/>
        </p:nvSpPr>
        <p:spPr>
          <a:xfrm flipV="1">
            <a:off x="4291048" y="4471179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00" name="Rectángulo 149">
            <a:extLst>
              <a:ext uri="{FF2B5EF4-FFF2-40B4-BE49-F238E27FC236}">
                <a16:creationId xmlns:a16="http://schemas.microsoft.com/office/drawing/2014/main" id="{D6DC9A80-E98A-1944-8791-9B901FFB5CA5}"/>
              </a:ext>
            </a:extLst>
          </p:cNvPr>
          <p:cNvSpPr/>
          <p:nvPr/>
        </p:nvSpPr>
        <p:spPr>
          <a:xfrm rot="5400000">
            <a:off x="4483987" y="4688775"/>
            <a:ext cx="124994" cy="110707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01" name="Elipse 158">
            <a:extLst>
              <a:ext uri="{FF2B5EF4-FFF2-40B4-BE49-F238E27FC236}">
                <a16:creationId xmlns:a16="http://schemas.microsoft.com/office/drawing/2014/main" id="{998F5B9B-89FB-6244-BC7F-3F154D137164}"/>
              </a:ext>
            </a:extLst>
          </p:cNvPr>
          <p:cNvSpPr/>
          <p:nvPr/>
        </p:nvSpPr>
        <p:spPr>
          <a:xfrm rot="10800000">
            <a:off x="4170328" y="4223915"/>
            <a:ext cx="241439" cy="25324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/>
          </a:p>
        </p:txBody>
      </p:sp>
      <p:cxnSp>
        <p:nvCxnSpPr>
          <p:cNvPr id="202" name="Conector recto 159">
            <a:extLst>
              <a:ext uri="{FF2B5EF4-FFF2-40B4-BE49-F238E27FC236}">
                <a16:creationId xmlns:a16="http://schemas.microsoft.com/office/drawing/2014/main" id="{B8D92D00-76D3-DD4A-BFBE-A97BB658DBBC}"/>
              </a:ext>
            </a:extLst>
          </p:cNvPr>
          <p:cNvCxnSpPr>
            <a:cxnSpLocks/>
            <a:stCxn id="199" idx="0"/>
          </p:cNvCxnSpPr>
          <p:nvPr/>
        </p:nvCxnSpPr>
        <p:spPr>
          <a:xfrm flipV="1">
            <a:off x="4291048" y="4471181"/>
            <a:ext cx="0" cy="171785"/>
          </a:xfrm>
          <a:prstGeom prst="line">
            <a:avLst/>
          </a:prstGeom>
          <a:ln w="127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3" name="CuadroTexto 160">
            <a:extLst>
              <a:ext uri="{FF2B5EF4-FFF2-40B4-BE49-F238E27FC236}">
                <a16:creationId xmlns:a16="http://schemas.microsoft.com/office/drawing/2014/main" id="{CAC1BDDB-6652-E04E-84B1-31A001438BAD}"/>
              </a:ext>
            </a:extLst>
          </p:cNvPr>
          <p:cNvSpPr txBox="1"/>
          <p:nvPr/>
        </p:nvSpPr>
        <p:spPr>
          <a:xfrm>
            <a:off x="4149854" y="4183225"/>
            <a:ext cx="318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CMU Serif Upright Italic Uprigh" panose="02000603000000000000" pitchFamily="2" charset="0"/>
                <a:ea typeface="CMU Serif Upright Italic Uprigh" panose="02000603000000000000" pitchFamily="2" charset="0"/>
                <a:cs typeface="CMU Serif Upright Italic Uprigh" panose="02000603000000000000" pitchFamily="2" charset="0"/>
              </a:rPr>
              <a:t>j</a:t>
            </a:r>
          </a:p>
        </p:txBody>
      </p:sp>
      <p:sp>
        <p:nvSpPr>
          <p:cNvPr id="204" name="Rectángulo 141">
            <a:extLst>
              <a:ext uri="{FF2B5EF4-FFF2-40B4-BE49-F238E27FC236}">
                <a16:creationId xmlns:a16="http://schemas.microsoft.com/office/drawing/2014/main" id="{3F00123F-0985-B146-8DA4-741BA72C0E22}"/>
              </a:ext>
            </a:extLst>
          </p:cNvPr>
          <p:cNvSpPr/>
          <p:nvPr/>
        </p:nvSpPr>
        <p:spPr>
          <a:xfrm>
            <a:off x="4195919" y="4621437"/>
            <a:ext cx="45719" cy="260253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05" name="Arco 161">
            <a:extLst>
              <a:ext uri="{FF2B5EF4-FFF2-40B4-BE49-F238E27FC236}">
                <a16:creationId xmlns:a16="http://schemas.microsoft.com/office/drawing/2014/main" id="{75969A07-C3CF-834E-8CAB-DA4A60751978}"/>
              </a:ext>
            </a:extLst>
          </p:cNvPr>
          <p:cNvSpPr/>
          <p:nvPr/>
        </p:nvSpPr>
        <p:spPr>
          <a:xfrm flipV="1">
            <a:off x="7165654" y="4453845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13" name="Arco 163">
            <a:extLst>
              <a:ext uri="{FF2B5EF4-FFF2-40B4-BE49-F238E27FC236}">
                <a16:creationId xmlns:a16="http://schemas.microsoft.com/office/drawing/2014/main" id="{FF8F8834-2FDC-D045-A1A8-2B3DE1C39468}"/>
              </a:ext>
            </a:extLst>
          </p:cNvPr>
          <p:cNvSpPr/>
          <p:nvPr/>
        </p:nvSpPr>
        <p:spPr>
          <a:xfrm flipV="1">
            <a:off x="7123106" y="4453844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14" name="Arco 169">
            <a:extLst>
              <a:ext uri="{FF2B5EF4-FFF2-40B4-BE49-F238E27FC236}">
                <a16:creationId xmlns:a16="http://schemas.microsoft.com/office/drawing/2014/main" id="{EC6EBB64-6D77-BF4D-A6BE-2A60029636A6}"/>
              </a:ext>
            </a:extLst>
          </p:cNvPr>
          <p:cNvSpPr/>
          <p:nvPr/>
        </p:nvSpPr>
        <p:spPr>
          <a:xfrm flipV="1">
            <a:off x="7080559" y="4453843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15" name="Rectángulo 146">
            <a:extLst>
              <a:ext uri="{FF2B5EF4-FFF2-40B4-BE49-F238E27FC236}">
                <a16:creationId xmlns:a16="http://schemas.microsoft.com/office/drawing/2014/main" id="{E47C0945-214F-0F46-9DE0-24DF68555044}"/>
              </a:ext>
            </a:extLst>
          </p:cNvPr>
          <p:cNvSpPr/>
          <p:nvPr/>
        </p:nvSpPr>
        <p:spPr>
          <a:xfrm rot="5400000">
            <a:off x="6901978" y="4692259"/>
            <a:ext cx="124994" cy="11070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16" name="Elipse 155">
            <a:extLst>
              <a:ext uri="{FF2B5EF4-FFF2-40B4-BE49-F238E27FC236}">
                <a16:creationId xmlns:a16="http://schemas.microsoft.com/office/drawing/2014/main" id="{70FC5818-28B7-7E48-8FEE-88950C3CA3F3}"/>
              </a:ext>
            </a:extLst>
          </p:cNvPr>
          <p:cNvSpPr/>
          <p:nvPr/>
        </p:nvSpPr>
        <p:spPr>
          <a:xfrm rot="10800000">
            <a:off x="7088456" y="4244317"/>
            <a:ext cx="241439" cy="25324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/>
          </a:p>
        </p:txBody>
      </p:sp>
      <p:cxnSp>
        <p:nvCxnSpPr>
          <p:cNvPr id="217" name="Conector recto 156">
            <a:extLst>
              <a:ext uri="{FF2B5EF4-FFF2-40B4-BE49-F238E27FC236}">
                <a16:creationId xmlns:a16="http://schemas.microsoft.com/office/drawing/2014/main" id="{F72F97DF-ED04-8844-9ABE-93041119DDC6}"/>
              </a:ext>
            </a:extLst>
          </p:cNvPr>
          <p:cNvCxnSpPr/>
          <p:nvPr/>
        </p:nvCxnSpPr>
        <p:spPr>
          <a:xfrm flipV="1">
            <a:off x="7209176" y="4491583"/>
            <a:ext cx="0" cy="171785"/>
          </a:xfrm>
          <a:prstGeom prst="line">
            <a:avLst/>
          </a:prstGeom>
          <a:ln w="127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8" name="CuadroTexto 160">
            <a:extLst>
              <a:ext uri="{FF2B5EF4-FFF2-40B4-BE49-F238E27FC236}">
                <a16:creationId xmlns:a16="http://schemas.microsoft.com/office/drawing/2014/main" id="{F8D88BC4-6A6A-1E46-8541-A0E15C5DA98F}"/>
              </a:ext>
            </a:extLst>
          </p:cNvPr>
          <p:cNvSpPr txBox="1"/>
          <p:nvPr/>
        </p:nvSpPr>
        <p:spPr>
          <a:xfrm>
            <a:off x="7047728" y="4193864"/>
            <a:ext cx="318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CMU Serif Upright Italic Uprigh" panose="02000603000000000000" pitchFamily="2" charset="0"/>
                <a:ea typeface="CMU Serif Upright Italic Uprigh" panose="02000603000000000000" pitchFamily="2" charset="0"/>
                <a:cs typeface="CMU Serif Upright Italic Uprigh" panose="02000603000000000000" pitchFamily="2" charset="0"/>
              </a:rPr>
              <a:t>p</a:t>
            </a:r>
          </a:p>
        </p:txBody>
      </p:sp>
      <p:sp>
        <p:nvSpPr>
          <p:cNvPr id="219" name="Rectángulo 141">
            <a:extLst>
              <a:ext uri="{FF2B5EF4-FFF2-40B4-BE49-F238E27FC236}">
                <a16:creationId xmlns:a16="http://schemas.microsoft.com/office/drawing/2014/main" id="{33089214-CA97-F246-9865-9F8D0C150050}"/>
              </a:ext>
            </a:extLst>
          </p:cNvPr>
          <p:cNvSpPr/>
          <p:nvPr/>
        </p:nvSpPr>
        <p:spPr>
          <a:xfrm>
            <a:off x="4942232" y="4501198"/>
            <a:ext cx="45719" cy="369126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20" name="Rectángulo 141">
            <a:extLst>
              <a:ext uri="{FF2B5EF4-FFF2-40B4-BE49-F238E27FC236}">
                <a16:creationId xmlns:a16="http://schemas.microsoft.com/office/drawing/2014/main" id="{FBA0B281-2B60-1940-9F69-4318ED3C784B}"/>
              </a:ext>
            </a:extLst>
          </p:cNvPr>
          <p:cNvSpPr/>
          <p:nvPr/>
        </p:nvSpPr>
        <p:spPr>
          <a:xfrm>
            <a:off x="6513881" y="4522810"/>
            <a:ext cx="45719" cy="313834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21" name="Rectángulo 141">
            <a:extLst>
              <a:ext uri="{FF2B5EF4-FFF2-40B4-BE49-F238E27FC236}">
                <a16:creationId xmlns:a16="http://schemas.microsoft.com/office/drawing/2014/main" id="{14A4977D-7056-1640-84B4-893381A0BF84}"/>
              </a:ext>
            </a:extLst>
          </p:cNvPr>
          <p:cNvSpPr/>
          <p:nvPr/>
        </p:nvSpPr>
        <p:spPr>
          <a:xfrm>
            <a:off x="7272054" y="4614496"/>
            <a:ext cx="45719" cy="260253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cxnSp>
        <p:nvCxnSpPr>
          <p:cNvPr id="222" name="Conector recto 257">
            <a:extLst>
              <a:ext uri="{FF2B5EF4-FFF2-40B4-BE49-F238E27FC236}">
                <a16:creationId xmlns:a16="http://schemas.microsoft.com/office/drawing/2014/main" id="{FC9E1CEC-7A2A-9C41-9703-327FF89E5B60}"/>
              </a:ext>
            </a:extLst>
          </p:cNvPr>
          <p:cNvCxnSpPr>
            <a:cxnSpLocks/>
          </p:cNvCxnSpPr>
          <p:nvPr/>
        </p:nvCxnSpPr>
        <p:spPr>
          <a:xfrm flipH="1">
            <a:off x="5053043" y="4853411"/>
            <a:ext cx="374221" cy="377"/>
          </a:xfrm>
          <a:prstGeom prst="line">
            <a:avLst/>
          </a:prstGeom>
          <a:ln w="12700" cmpd="sng">
            <a:solidFill>
              <a:srgbClr val="FF000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" name="Conector recto 257">
            <a:extLst>
              <a:ext uri="{FF2B5EF4-FFF2-40B4-BE49-F238E27FC236}">
                <a16:creationId xmlns:a16="http://schemas.microsoft.com/office/drawing/2014/main" id="{2DDF0A68-8FD3-4E42-9ACE-FCED88A495E0}"/>
              </a:ext>
            </a:extLst>
          </p:cNvPr>
          <p:cNvCxnSpPr>
            <a:cxnSpLocks/>
          </p:cNvCxnSpPr>
          <p:nvPr/>
        </p:nvCxnSpPr>
        <p:spPr>
          <a:xfrm flipH="1">
            <a:off x="4299478" y="4854414"/>
            <a:ext cx="374221" cy="377"/>
          </a:xfrm>
          <a:prstGeom prst="line">
            <a:avLst/>
          </a:prstGeom>
          <a:ln w="12700" cmpd="sng">
            <a:solidFill>
              <a:srgbClr val="FF000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1" name="Grupo 448">
            <a:extLst>
              <a:ext uri="{FF2B5EF4-FFF2-40B4-BE49-F238E27FC236}">
                <a16:creationId xmlns:a16="http://schemas.microsoft.com/office/drawing/2014/main" id="{14472D8A-1B25-384D-9BC1-891154E4A7F5}"/>
              </a:ext>
            </a:extLst>
          </p:cNvPr>
          <p:cNvGrpSpPr/>
          <p:nvPr/>
        </p:nvGrpSpPr>
        <p:grpSpPr>
          <a:xfrm rot="2145844">
            <a:off x="5615710" y="4934229"/>
            <a:ext cx="222041" cy="89865"/>
            <a:chOff x="4170485" y="1487905"/>
            <a:chExt cx="222041" cy="89865"/>
          </a:xfrm>
        </p:grpSpPr>
        <p:cxnSp>
          <p:nvCxnSpPr>
            <p:cNvPr id="232" name="Conector recto 145">
              <a:extLst>
                <a:ext uri="{FF2B5EF4-FFF2-40B4-BE49-F238E27FC236}">
                  <a16:creationId xmlns:a16="http://schemas.microsoft.com/office/drawing/2014/main" id="{C702DE5E-25E9-0E45-9EA6-00B03186F1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70485" y="1487905"/>
              <a:ext cx="222041" cy="2859"/>
            </a:xfrm>
            <a:prstGeom prst="line">
              <a:avLst/>
            </a:prstGeom>
            <a:ln w="6350" cmpd="sng">
              <a:solidFill>
                <a:srgbClr val="FF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ector recto 145">
              <a:extLst>
                <a:ext uri="{FF2B5EF4-FFF2-40B4-BE49-F238E27FC236}">
                  <a16:creationId xmlns:a16="http://schemas.microsoft.com/office/drawing/2014/main" id="{335BD451-F07D-B042-B3C5-F5BBC9D98C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05330" y="1532039"/>
              <a:ext cx="152349" cy="0"/>
            </a:xfrm>
            <a:prstGeom prst="line">
              <a:avLst/>
            </a:prstGeom>
            <a:ln w="6350" cmpd="sng">
              <a:solidFill>
                <a:srgbClr val="FF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ector recto 145">
              <a:extLst>
                <a:ext uri="{FF2B5EF4-FFF2-40B4-BE49-F238E27FC236}">
                  <a16:creationId xmlns:a16="http://schemas.microsoft.com/office/drawing/2014/main" id="{49E65A3A-9442-B949-B5F4-47B5FF96DF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49805" y="1577770"/>
              <a:ext cx="69640" cy="0"/>
            </a:xfrm>
            <a:prstGeom prst="line">
              <a:avLst/>
            </a:prstGeom>
            <a:ln w="6350" cmpd="sng">
              <a:solidFill>
                <a:srgbClr val="FF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5" name="Elipse 452">
            <a:extLst>
              <a:ext uri="{FF2B5EF4-FFF2-40B4-BE49-F238E27FC236}">
                <a16:creationId xmlns:a16="http://schemas.microsoft.com/office/drawing/2014/main" id="{B99358B9-D4B8-6B4A-99C3-EFDE6CE8CDD5}"/>
              </a:ext>
            </a:extLst>
          </p:cNvPr>
          <p:cNvSpPr/>
          <p:nvPr/>
        </p:nvSpPr>
        <p:spPr>
          <a:xfrm>
            <a:off x="5868089" y="4712840"/>
            <a:ext cx="80752" cy="6224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236" name="Grupo 453">
            <a:extLst>
              <a:ext uri="{FF2B5EF4-FFF2-40B4-BE49-F238E27FC236}">
                <a16:creationId xmlns:a16="http://schemas.microsoft.com/office/drawing/2014/main" id="{976D062C-AD88-294E-A567-DB3223BF9501}"/>
              </a:ext>
            </a:extLst>
          </p:cNvPr>
          <p:cNvGrpSpPr/>
          <p:nvPr/>
        </p:nvGrpSpPr>
        <p:grpSpPr>
          <a:xfrm rot="10800000">
            <a:off x="6559600" y="4487139"/>
            <a:ext cx="363420" cy="172118"/>
            <a:chOff x="3106615" y="993425"/>
            <a:chExt cx="363420" cy="172118"/>
          </a:xfrm>
        </p:grpSpPr>
        <p:grpSp>
          <p:nvGrpSpPr>
            <p:cNvPr id="237" name="Agrupar 51">
              <a:extLst>
                <a:ext uri="{FF2B5EF4-FFF2-40B4-BE49-F238E27FC236}">
                  <a16:creationId xmlns:a16="http://schemas.microsoft.com/office/drawing/2014/main" id="{0A5DDF43-660D-2349-BD66-FE2B3CB19AA6}"/>
                </a:ext>
              </a:extLst>
            </p:cNvPr>
            <p:cNvGrpSpPr/>
            <p:nvPr/>
          </p:nvGrpSpPr>
          <p:grpSpPr>
            <a:xfrm>
              <a:off x="3106615" y="993425"/>
              <a:ext cx="176025" cy="172118"/>
              <a:chOff x="513989" y="2970944"/>
              <a:chExt cx="713232" cy="713206"/>
            </a:xfrm>
          </p:grpSpPr>
          <p:sp>
            <p:nvSpPr>
              <p:cNvPr id="239" name="Elipse 24">
                <a:extLst>
                  <a:ext uri="{FF2B5EF4-FFF2-40B4-BE49-F238E27FC236}">
                    <a16:creationId xmlns:a16="http://schemas.microsoft.com/office/drawing/2014/main" id="{9151FDAF-F256-4542-AB45-12DB558262C5}"/>
                  </a:ext>
                </a:extLst>
              </p:cNvPr>
              <p:cNvSpPr/>
              <p:nvPr/>
            </p:nvSpPr>
            <p:spPr>
              <a:xfrm>
                <a:off x="513989" y="2970944"/>
                <a:ext cx="713232" cy="713206"/>
              </a:xfrm>
              <a:prstGeom prst="ellipse">
                <a:avLst/>
              </a:prstGeom>
              <a:solidFill>
                <a:srgbClr val="FFFF00"/>
              </a:solidFill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400"/>
              </a:p>
            </p:txBody>
          </p:sp>
          <p:grpSp>
            <p:nvGrpSpPr>
              <p:cNvPr id="240" name="Agrupar 50">
                <a:extLst>
                  <a:ext uri="{FF2B5EF4-FFF2-40B4-BE49-F238E27FC236}">
                    <a16:creationId xmlns:a16="http://schemas.microsoft.com/office/drawing/2014/main" id="{6F40170D-0A85-0A45-9AE1-1EDF1C23C763}"/>
                  </a:ext>
                </a:extLst>
              </p:cNvPr>
              <p:cNvGrpSpPr/>
              <p:nvPr/>
            </p:nvGrpSpPr>
            <p:grpSpPr>
              <a:xfrm>
                <a:off x="640043" y="3154486"/>
                <a:ext cx="473632" cy="331761"/>
                <a:chOff x="870606" y="4709671"/>
                <a:chExt cx="473632" cy="331761"/>
              </a:xfrm>
            </p:grpSpPr>
            <p:sp>
              <p:nvSpPr>
                <p:cNvPr id="241" name="Arco 25">
                  <a:extLst>
                    <a:ext uri="{FF2B5EF4-FFF2-40B4-BE49-F238E27FC236}">
                      <a16:creationId xmlns:a16="http://schemas.microsoft.com/office/drawing/2014/main" id="{E7E186EC-AEF8-0147-92D4-7F1C0466A0EB}"/>
                    </a:ext>
                  </a:extLst>
                </p:cNvPr>
                <p:cNvSpPr/>
                <p:nvPr/>
              </p:nvSpPr>
              <p:spPr>
                <a:xfrm rot="10800000" flipV="1">
                  <a:off x="870606" y="4773149"/>
                  <a:ext cx="224651" cy="268283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  <p:sp>
              <p:nvSpPr>
                <p:cNvPr id="242" name="Arco 26">
                  <a:extLst>
                    <a:ext uri="{FF2B5EF4-FFF2-40B4-BE49-F238E27FC236}">
                      <a16:creationId xmlns:a16="http://schemas.microsoft.com/office/drawing/2014/main" id="{5367352B-D737-2041-96A6-FCA3468F820A}"/>
                    </a:ext>
                  </a:extLst>
                </p:cNvPr>
                <p:cNvSpPr/>
                <p:nvPr/>
              </p:nvSpPr>
              <p:spPr>
                <a:xfrm flipV="1">
                  <a:off x="1095269" y="4709671"/>
                  <a:ext cx="248969" cy="331757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</p:grpSp>
        </p:grpSp>
        <p:cxnSp>
          <p:nvCxnSpPr>
            <p:cNvPr id="238" name="Conector recto 38">
              <a:extLst>
                <a:ext uri="{FF2B5EF4-FFF2-40B4-BE49-F238E27FC236}">
                  <a16:creationId xmlns:a16="http://schemas.microsoft.com/office/drawing/2014/main" id="{9FFF98FF-963E-D04D-A7A3-C36BC8DA86BA}"/>
                </a:ext>
              </a:extLst>
            </p:cNvPr>
            <p:cNvCxnSpPr>
              <a:cxnSpLocks/>
              <a:stCxn id="239" idx="6"/>
            </p:cNvCxnSpPr>
            <p:nvPr/>
          </p:nvCxnSpPr>
          <p:spPr>
            <a:xfrm>
              <a:off x="3282640" y="1079484"/>
              <a:ext cx="187395" cy="0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3" name="CuadroTexto 217">
            <a:extLst>
              <a:ext uri="{FF2B5EF4-FFF2-40B4-BE49-F238E27FC236}">
                <a16:creationId xmlns:a16="http://schemas.microsoft.com/office/drawing/2014/main" id="{03D2BF89-D38E-F740-8DDC-58622C4434BA}"/>
              </a:ext>
            </a:extLst>
          </p:cNvPr>
          <p:cNvSpPr txBox="1"/>
          <p:nvPr/>
        </p:nvSpPr>
        <p:spPr>
          <a:xfrm>
            <a:off x="5333700" y="4274563"/>
            <a:ext cx="778814" cy="543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</a:t>
            </a:r>
            <a:r>
              <a:rPr lang="en-US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b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Fault </a:t>
            </a:r>
            <a:r>
              <a:rPr lang="en-US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  <a:p>
            <a:pPr algn="ctr"/>
            <a:endParaRPr lang="en-US" sz="1050" b="1" i="1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6ADF570-C231-5445-8A86-EAFC006EB8D9}"/>
              </a:ext>
            </a:extLst>
          </p:cNvPr>
          <p:cNvGrpSpPr/>
          <p:nvPr/>
        </p:nvGrpSpPr>
        <p:grpSpPr>
          <a:xfrm>
            <a:off x="433185" y="3967739"/>
            <a:ext cx="3857623" cy="276578"/>
            <a:chOff x="2408335" y="4590969"/>
            <a:chExt cx="3857623" cy="276578"/>
          </a:xfrm>
        </p:grpSpPr>
        <p:sp>
          <p:nvSpPr>
            <p:cNvPr id="168" name="CuadroTexto 217">
              <a:extLst>
                <a:ext uri="{FF2B5EF4-FFF2-40B4-BE49-F238E27FC236}">
                  <a16:creationId xmlns:a16="http://schemas.microsoft.com/office/drawing/2014/main" id="{BC9FAA0D-4559-424C-AEAE-6E6ADC43A250}"/>
                </a:ext>
              </a:extLst>
            </p:cNvPr>
            <p:cNvSpPr txBox="1"/>
            <p:nvPr/>
          </p:nvSpPr>
          <p:spPr>
            <a:xfrm>
              <a:off x="5035720" y="4590969"/>
              <a:ext cx="41407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  <a:endParaRPr lang="en-US" sz="105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4" name="CuadroTexto 364">
              <a:extLst>
                <a:ext uri="{FF2B5EF4-FFF2-40B4-BE49-F238E27FC236}">
                  <a16:creationId xmlns:a16="http://schemas.microsoft.com/office/drawing/2014/main" id="{CE63EA0D-98DF-844B-8094-58B059D1200F}"/>
                </a:ext>
              </a:extLst>
            </p:cNvPr>
            <p:cNvSpPr txBox="1"/>
            <p:nvPr/>
          </p:nvSpPr>
          <p:spPr>
            <a:xfrm>
              <a:off x="2408335" y="4605937"/>
              <a:ext cx="385762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CMU Serif Roman"/>
                  <a:cs typeface="CMU Serif Roman"/>
                </a:rPr>
                <a:t>Second Period (transient):  t </a:t>
              </a:r>
              <a:r>
                <a:rPr lang="en-US" sz="1100" dirty="0">
                  <a:latin typeface="Symbol" charset="2"/>
                  <a:cs typeface="Symbol" charset="2"/>
                </a:rPr>
                <a:t>    </a:t>
              </a:r>
              <a:r>
                <a:rPr lang="en-US" sz="1100" dirty="0">
                  <a:latin typeface="CMU Serif Roman"/>
                  <a:cs typeface="CMU Serif Roman"/>
                </a:rPr>
                <a:t>[</a:t>
              </a:r>
              <a:r>
                <a:rPr lang="en-US" sz="1100" dirty="0" err="1">
                  <a:latin typeface="CMU Serif Roman"/>
                  <a:cs typeface="CMU Serif Roman"/>
                </a:rPr>
                <a:t>T</a:t>
              </a:r>
              <a:r>
                <a:rPr lang="en-US" sz="1100" baseline="-25000" dirty="0" err="1">
                  <a:latin typeface="CMU Serif Roman"/>
                  <a:cs typeface="CMU Serif Roman"/>
                </a:rPr>
                <a:t>qkh</a:t>
              </a:r>
              <a:r>
                <a:rPr lang="en-US" sz="1100" dirty="0">
                  <a:latin typeface="CMU Serif Roman"/>
                  <a:cs typeface="CMU Serif Roman"/>
                </a:rPr>
                <a:t>, </a:t>
              </a:r>
              <a:r>
                <a:rPr lang="en-US" sz="1100" dirty="0" err="1">
                  <a:latin typeface="CMU Serif Roman"/>
                  <a:cs typeface="CMU Serif Roman"/>
                </a:rPr>
                <a:t>T</a:t>
              </a:r>
              <a:r>
                <a:rPr lang="en-US" sz="1100" baseline="-25000" dirty="0" err="1">
                  <a:latin typeface="CMU Serif Roman"/>
                  <a:cs typeface="CMU Serif Roman"/>
                </a:rPr>
                <a:t>ikh</a:t>
              </a:r>
              <a:r>
                <a:rPr lang="en-US" sz="1100" dirty="0">
                  <a:latin typeface="CMU Serif Roman"/>
                  <a:cs typeface="CMU Serif Roman"/>
                </a:rPr>
                <a:t> or  </a:t>
              </a:r>
              <a:r>
                <a:rPr lang="en-US" sz="1100" dirty="0" err="1">
                  <a:latin typeface="CMU Serif Roman"/>
                  <a:cs typeface="CMU Serif Roman"/>
                </a:rPr>
                <a:t>T</a:t>
              </a:r>
              <a:r>
                <a:rPr lang="en-US" sz="1100" baseline="-25000" dirty="0" err="1">
                  <a:latin typeface="CMU Serif Roman"/>
                  <a:cs typeface="CMU Serif Roman"/>
                </a:rPr>
                <a:t>jkh</a:t>
              </a:r>
              <a:r>
                <a:rPr lang="en-US" sz="1100" dirty="0">
                  <a:latin typeface="CMU Serif Roman"/>
                  <a:cs typeface="CMU Serif Roman"/>
                </a:rPr>
                <a:t>]</a:t>
              </a:r>
            </a:p>
          </p:txBody>
        </p:sp>
        <p:graphicFrame>
          <p:nvGraphicFramePr>
            <p:cNvPr id="245" name="Objeto 351">
              <a:extLst>
                <a:ext uri="{FF2B5EF4-FFF2-40B4-BE49-F238E27FC236}">
                  <a16:creationId xmlns:a16="http://schemas.microsoft.com/office/drawing/2014/main" id="{7E3CD0C8-C693-F548-A044-F69508DA6C9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95211" y="4683494"/>
            <a:ext cx="115535" cy="1155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83" name="Ecuación" r:id="rId8" imgW="152400" imgH="152400" progId="Equation.3">
                    <p:embed/>
                  </p:oleObj>
                </mc:Choice>
                <mc:Fallback>
                  <p:oleObj name="Ecuación" r:id="rId8" imgW="152400" imgH="152400" progId="Equation.3">
                    <p:embed/>
                    <p:pic>
                      <p:nvPicPr>
                        <p:cNvPr id="245" name="Objeto 351">
                          <a:extLst>
                            <a:ext uri="{FF2B5EF4-FFF2-40B4-BE49-F238E27FC236}">
                              <a16:creationId xmlns:a16="http://schemas.microsoft.com/office/drawing/2014/main" id="{7E3CD0C8-C693-F548-A044-F69508DA6C94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4595211" y="4683494"/>
                          <a:ext cx="115535" cy="11553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" name="CuadroTexto 217">
              <a:extLst>
                <a:ext uri="{FF2B5EF4-FFF2-40B4-BE49-F238E27FC236}">
                  <a16:creationId xmlns:a16="http://schemas.microsoft.com/office/drawing/2014/main" id="{C07C41C3-3EDC-474B-86CF-4584DE730E40}"/>
                </a:ext>
              </a:extLst>
            </p:cNvPr>
            <p:cNvSpPr txBox="1"/>
            <p:nvPr/>
          </p:nvSpPr>
          <p:spPr>
            <a:xfrm>
              <a:off x="5530190" y="4592811"/>
              <a:ext cx="41407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  <a:endParaRPr lang="en-US" sz="105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7" name="Grupo 73">
            <a:extLst>
              <a:ext uri="{FF2B5EF4-FFF2-40B4-BE49-F238E27FC236}">
                <a16:creationId xmlns:a16="http://schemas.microsoft.com/office/drawing/2014/main" id="{7C99B2DA-981F-F241-8F7D-8C2650ABAB43}"/>
              </a:ext>
            </a:extLst>
          </p:cNvPr>
          <p:cNvGrpSpPr/>
          <p:nvPr/>
        </p:nvGrpSpPr>
        <p:grpSpPr>
          <a:xfrm>
            <a:off x="3845439" y="4750648"/>
            <a:ext cx="363420" cy="172118"/>
            <a:chOff x="3106615" y="993425"/>
            <a:chExt cx="363420" cy="172118"/>
          </a:xfrm>
        </p:grpSpPr>
        <p:grpSp>
          <p:nvGrpSpPr>
            <p:cNvPr id="252" name="Agrupar 51">
              <a:extLst>
                <a:ext uri="{FF2B5EF4-FFF2-40B4-BE49-F238E27FC236}">
                  <a16:creationId xmlns:a16="http://schemas.microsoft.com/office/drawing/2014/main" id="{73F1CD55-D423-824F-876D-D45E940184CC}"/>
                </a:ext>
              </a:extLst>
            </p:cNvPr>
            <p:cNvGrpSpPr/>
            <p:nvPr/>
          </p:nvGrpSpPr>
          <p:grpSpPr>
            <a:xfrm>
              <a:off x="3106615" y="993425"/>
              <a:ext cx="176025" cy="172118"/>
              <a:chOff x="513989" y="2970944"/>
              <a:chExt cx="713232" cy="713206"/>
            </a:xfrm>
          </p:grpSpPr>
          <p:sp>
            <p:nvSpPr>
              <p:cNvPr id="254" name="Elipse 24">
                <a:extLst>
                  <a:ext uri="{FF2B5EF4-FFF2-40B4-BE49-F238E27FC236}">
                    <a16:creationId xmlns:a16="http://schemas.microsoft.com/office/drawing/2014/main" id="{B94609F7-5AE8-A644-80C9-D82727508110}"/>
                  </a:ext>
                </a:extLst>
              </p:cNvPr>
              <p:cNvSpPr/>
              <p:nvPr/>
            </p:nvSpPr>
            <p:spPr>
              <a:xfrm>
                <a:off x="513989" y="2970944"/>
                <a:ext cx="713232" cy="713206"/>
              </a:xfrm>
              <a:prstGeom prst="ellipse">
                <a:avLst/>
              </a:prstGeom>
              <a:solidFill>
                <a:srgbClr val="FFFF00"/>
              </a:solidFill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400"/>
              </a:p>
            </p:txBody>
          </p:sp>
          <p:grpSp>
            <p:nvGrpSpPr>
              <p:cNvPr id="255" name="Agrupar 50">
                <a:extLst>
                  <a:ext uri="{FF2B5EF4-FFF2-40B4-BE49-F238E27FC236}">
                    <a16:creationId xmlns:a16="http://schemas.microsoft.com/office/drawing/2014/main" id="{B1E0DD36-D848-D841-ACCA-D5CC915A4940}"/>
                  </a:ext>
                </a:extLst>
              </p:cNvPr>
              <p:cNvGrpSpPr/>
              <p:nvPr/>
            </p:nvGrpSpPr>
            <p:grpSpPr>
              <a:xfrm>
                <a:off x="640043" y="3154486"/>
                <a:ext cx="473632" cy="331761"/>
                <a:chOff x="870606" y="4709671"/>
                <a:chExt cx="473632" cy="331761"/>
              </a:xfrm>
            </p:grpSpPr>
            <p:sp>
              <p:nvSpPr>
                <p:cNvPr id="256" name="Arco 25">
                  <a:extLst>
                    <a:ext uri="{FF2B5EF4-FFF2-40B4-BE49-F238E27FC236}">
                      <a16:creationId xmlns:a16="http://schemas.microsoft.com/office/drawing/2014/main" id="{DC44AD1C-369E-0F4F-BB2E-8C69A9C4C94D}"/>
                    </a:ext>
                  </a:extLst>
                </p:cNvPr>
                <p:cNvSpPr/>
                <p:nvPr/>
              </p:nvSpPr>
              <p:spPr>
                <a:xfrm rot="10800000" flipV="1">
                  <a:off x="870606" y="4773149"/>
                  <a:ext cx="224651" cy="268283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  <p:sp>
              <p:nvSpPr>
                <p:cNvPr id="257" name="Arco 26">
                  <a:extLst>
                    <a:ext uri="{FF2B5EF4-FFF2-40B4-BE49-F238E27FC236}">
                      <a16:creationId xmlns:a16="http://schemas.microsoft.com/office/drawing/2014/main" id="{3AF600BE-68C3-7E4D-A11B-FA45793C0A5E}"/>
                    </a:ext>
                  </a:extLst>
                </p:cNvPr>
                <p:cNvSpPr/>
                <p:nvPr/>
              </p:nvSpPr>
              <p:spPr>
                <a:xfrm flipV="1">
                  <a:off x="1095269" y="4709671"/>
                  <a:ext cx="248969" cy="331757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</p:grpSp>
        </p:grpSp>
        <p:cxnSp>
          <p:nvCxnSpPr>
            <p:cNvPr id="253" name="Conector recto 38">
              <a:extLst>
                <a:ext uri="{FF2B5EF4-FFF2-40B4-BE49-F238E27FC236}">
                  <a16:creationId xmlns:a16="http://schemas.microsoft.com/office/drawing/2014/main" id="{2B3BC098-118E-4841-A385-7E2E181F08D2}"/>
                </a:ext>
              </a:extLst>
            </p:cNvPr>
            <p:cNvCxnSpPr>
              <a:cxnSpLocks/>
              <a:stCxn id="254" idx="6"/>
            </p:cNvCxnSpPr>
            <p:nvPr/>
          </p:nvCxnSpPr>
          <p:spPr>
            <a:xfrm>
              <a:off x="3282640" y="1079484"/>
              <a:ext cx="187395" cy="0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5" name="Grupo 310">
            <a:extLst>
              <a:ext uri="{FF2B5EF4-FFF2-40B4-BE49-F238E27FC236}">
                <a16:creationId xmlns:a16="http://schemas.microsoft.com/office/drawing/2014/main" id="{AF41658B-607B-6341-BC04-43FE7DC864CE}"/>
              </a:ext>
            </a:extLst>
          </p:cNvPr>
          <p:cNvGrpSpPr/>
          <p:nvPr/>
        </p:nvGrpSpPr>
        <p:grpSpPr>
          <a:xfrm rot="10800000">
            <a:off x="7321362" y="4663368"/>
            <a:ext cx="363420" cy="172118"/>
            <a:chOff x="3106615" y="993425"/>
            <a:chExt cx="363420" cy="172118"/>
          </a:xfrm>
        </p:grpSpPr>
        <p:grpSp>
          <p:nvGrpSpPr>
            <p:cNvPr id="266" name="Agrupar 51">
              <a:extLst>
                <a:ext uri="{FF2B5EF4-FFF2-40B4-BE49-F238E27FC236}">
                  <a16:creationId xmlns:a16="http://schemas.microsoft.com/office/drawing/2014/main" id="{C82EAD58-FA61-6C4C-9A97-CD85E7562C51}"/>
                </a:ext>
              </a:extLst>
            </p:cNvPr>
            <p:cNvGrpSpPr/>
            <p:nvPr/>
          </p:nvGrpSpPr>
          <p:grpSpPr>
            <a:xfrm>
              <a:off x="3106615" y="993425"/>
              <a:ext cx="176025" cy="172118"/>
              <a:chOff x="513989" y="2970944"/>
              <a:chExt cx="713232" cy="713206"/>
            </a:xfrm>
          </p:grpSpPr>
          <p:sp>
            <p:nvSpPr>
              <p:cNvPr id="269" name="Elipse 24">
                <a:extLst>
                  <a:ext uri="{FF2B5EF4-FFF2-40B4-BE49-F238E27FC236}">
                    <a16:creationId xmlns:a16="http://schemas.microsoft.com/office/drawing/2014/main" id="{BAFEA8EC-D324-404B-A199-37AC47B3F2F7}"/>
                  </a:ext>
                </a:extLst>
              </p:cNvPr>
              <p:cNvSpPr/>
              <p:nvPr/>
            </p:nvSpPr>
            <p:spPr>
              <a:xfrm>
                <a:off x="513989" y="2970944"/>
                <a:ext cx="713232" cy="713206"/>
              </a:xfrm>
              <a:prstGeom prst="ellipse">
                <a:avLst/>
              </a:prstGeom>
              <a:solidFill>
                <a:srgbClr val="FFFF00"/>
              </a:solidFill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400"/>
              </a:p>
            </p:txBody>
          </p:sp>
          <p:grpSp>
            <p:nvGrpSpPr>
              <p:cNvPr id="270" name="Agrupar 50">
                <a:extLst>
                  <a:ext uri="{FF2B5EF4-FFF2-40B4-BE49-F238E27FC236}">
                    <a16:creationId xmlns:a16="http://schemas.microsoft.com/office/drawing/2014/main" id="{43653AE1-9280-A342-864F-927A348A9596}"/>
                  </a:ext>
                </a:extLst>
              </p:cNvPr>
              <p:cNvGrpSpPr/>
              <p:nvPr/>
            </p:nvGrpSpPr>
            <p:grpSpPr>
              <a:xfrm>
                <a:off x="640043" y="3154486"/>
                <a:ext cx="473632" cy="331761"/>
                <a:chOff x="870606" y="4709671"/>
                <a:chExt cx="473632" cy="331761"/>
              </a:xfrm>
            </p:grpSpPr>
            <p:sp>
              <p:nvSpPr>
                <p:cNvPr id="271" name="Arco 25">
                  <a:extLst>
                    <a:ext uri="{FF2B5EF4-FFF2-40B4-BE49-F238E27FC236}">
                      <a16:creationId xmlns:a16="http://schemas.microsoft.com/office/drawing/2014/main" id="{3F38A906-C444-9844-AFD7-07583E3EFA14}"/>
                    </a:ext>
                  </a:extLst>
                </p:cNvPr>
                <p:cNvSpPr/>
                <p:nvPr/>
              </p:nvSpPr>
              <p:spPr>
                <a:xfrm rot="10800000" flipV="1">
                  <a:off x="870606" y="4773149"/>
                  <a:ext cx="224651" cy="268283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  <p:sp>
              <p:nvSpPr>
                <p:cNvPr id="276" name="Arco 26">
                  <a:extLst>
                    <a:ext uri="{FF2B5EF4-FFF2-40B4-BE49-F238E27FC236}">
                      <a16:creationId xmlns:a16="http://schemas.microsoft.com/office/drawing/2014/main" id="{68C14A74-18C3-624F-8712-B1665D27A820}"/>
                    </a:ext>
                  </a:extLst>
                </p:cNvPr>
                <p:cNvSpPr/>
                <p:nvPr/>
              </p:nvSpPr>
              <p:spPr>
                <a:xfrm flipV="1">
                  <a:off x="1095269" y="4709671"/>
                  <a:ext cx="248969" cy="331757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</p:grpSp>
        </p:grpSp>
        <p:cxnSp>
          <p:nvCxnSpPr>
            <p:cNvPr id="267" name="Conector recto 38">
              <a:extLst>
                <a:ext uri="{FF2B5EF4-FFF2-40B4-BE49-F238E27FC236}">
                  <a16:creationId xmlns:a16="http://schemas.microsoft.com/office/drawing/2014/main" id="{2FA87263-F7E8-8D40-915D-3D19FAAD2B72}"/>
                </a:ext>
              </a:extLst>
            </p:cNvPr>
            <p:cNvCxnSpPr>
              <a:cxnSpLocks/>
              <a:stCxn id="269" idx="6"/>
            </p:cNvCxnSpPr>
            <p:nvPr/>
          </p:nvCxnSpPr>
          <p:spPr>
            <a:xfrm>
              <a:off x="3282640" y="1079484"/>
              <a:ext cx="187395" cy="0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8" name="CuadroTexto 364">
            <a:extLst>
              <a:ext uri="{FF2B5EF4-FFF2-40B4-BE49-F238E27FC236}">
                <a16:creationId xmlns:a16="http://schemas.microsoft.com/office/drawing/2014/main" id="{528B0F81-5465-D148-9ED8-8A9E095A9C4D}"/>
              </a:ext>
            </a:extLst>
          </p:cNvPr>
          <p:cNvSpPr txBox="1"/>
          <p:nvPr/>
        </p:nvSpPr>
        <p:spPr>
          <a:xfrm>
            <a:off x="4073436" y="4849234"/>
            <a:ext cx="9477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I’</a:t>
            </a:r>
            <a:r>
              <a:rPr lang="en-US" sz="1100" baseline="-25000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jkh</a:t>
            </a:r>
            <a:r>
              <a:rPr lang="en-US" sz="1100" baseline="-25000" dirty="0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 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∢ </a:t>
            </a:r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  <a:latin typeface="Symbol" pitchFamily="2" charset="2"/>
                <a:cs typeface="CMU Serif Roman"/>
              </a:rPr>
              <a:t>q’</a:t>
            </a:r>
            <a:r>
              <a:rPr lang="en-US" sz="1100" baseline="-25000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qkh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 </a:t>
            </a:r>
          </a:p>
        </p:txBody>
      </p:sp>
      <p:sp>
        <p:nvSpPr>
          <p:cNvPr id="280" name="CuadroTexto 364">
            <a:extLst>
              <a:ext uri="{FF2B5EF4-FFF2-40B4-BE49-F238E27FC236}">
                <a16:creationId xmlns:a16="http://schemas.microsoft.com/office/drawing/2014/main" id="{7798BB2E-7952-6140-B752-83E45484B309}"/>
              </a:ext>
            </a:extLst>
          </p:cNvPr>
          <p:cNvSpPr txBox="1"/>
          <p:nvPr/>
        </p:nvSpPr>
        <p:spPr>
          <a:xfrm>
            <a:off x="4820497" y="4840102"/>
            <a:ext cx="9477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I’</a:t>
            </a:r>
            <a:r>
              <a:rPr lang="en-US" sz="1100" baseline="-25000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ikh</a:t>
            </a:r>
            <a:r>
              <a:rPr lang="en-US" sz="1100" baseline="-25000" dirty="0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 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∢ </a:t>
            </a:r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  <a:latin typeface="Symbol" pitchFamily="2" charset="2"/>
                <a:cs typeface="CMU Serif Roman"/>
              </a:rPr>
              <a:t>q’</a:t>
            </a:r>
            <a:r>
              <a:rPr lang="en-US" sz="1100" baseline="-25000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pkh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 </a:t>
            </a:r>
          </a:p>
        </p:txBody>
      </p:sp>
      <p:sp>
        <p:nvSpPr>
          <p:cNvPr id="166" name="CuadroTexto 364">
            <a:extLst>
              <a:ext uri="{FF2B5EF4-FFF2-40B4-BE49-F238E27FC236}">
                <a16:creationId xmlns:a16="http://schemas.microsoft.com/office/drawing/2014/main" id="{B60ED0D0-B2C9-3341-BDEB-83F1BACB4A43}"/>
              </a:ext>
            </a:extLst>
          </p:cNvPr>
          <p:cNvSpPr txBox="1"/>
          <p:nvPr/>
        </p:nvSpPr>
        <p:spPr>
          <a:xfrm>
            <a:off x="4017315" y="5086494"/>
            <a:ext cx="9477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I’</a:t>
            </a:r>
            <a:r>
              <a:rPr lang="en-US" sz="1100" baseline="-25000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jkh</a:t>
            </a:r>
            <a:r>
              <a:rPr lang="en-US" sz="1100" baseline="-25000" dirty="0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 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&gt;</a:t>
            </a:r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P</a:t>
            </a:r>
            <a:r>
              <a:rPr lang="en-US" sz="1100" baseline="-25000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j</a:t>
            </a:r>
            <a:endParaRPr lang="en-US" sz="1100" baseline="-25000" dirty="0">
              <a:solidFill>
                <a:schemeClr val="accent2">
                  <a:lumMod val="75000"/>
                </a:schemeClr>
              </a:solidFill>
              <a:latin typeface="CMU Serif Roman"/>
              <a:cs typeface="CMU Serif Roman"/>
            </a:endParaRPr>
          </a:p>
        </p:txBody>
      </p:sp>
      <p:sp>
        <p:nvSpPr>
          <p:cNvPr id="167" name="CuadroTexto 364">
            <a:extLst>
              <a:ext uri="{FF2B5EF4-FFF2-40B4-BE49-F238E27FC236}">
                <a16:creationId xmlns:a16="http://schemas.microsoft.com/office/drawing/2014/main" id="{790D13A7-BF44-E14F-8B0B-3ABEB970FD54}"/>
              </a:ext>
            </a:extLst>
          </p:cNvPr>
          <p:cNvSpPr txBox="1"/>
          <p:nvPr/>
        </p:nvSpPr>
        <p:spPr>
          <a:xfrm>
            <a:off x="4742262" y="5068577"/>
            <a:ext cx="9477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I’</a:t>
            </a:r>
            <a:r>
              <a:rPr lang="en-US" sz="1100" baseline="-25000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ikh</a:t>
            </a:r>
            <a:r>
              <a:rPr lang="en-US" sz="1100" baseline="-25000" dirty="0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 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&gt;P</a:t>
            </a:r>
            <a:r>
              <a:rPr lang="en-US" sz="1100" baseline="-25000" dirty="0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i</a:t>
            </a:r>
          </a:p>
        </p:txBody>
      </p:sp>
      <p:sp>
        <p:nvSpPr>
          <p:cNvPr id="169" name="CuadroTexto 364">
            <a:extLst>
              <a:ext uri="{FF2B5EF4-FFF2-40B4-BE49-F238E27FC236}">
                <a16:creationId xmlns:a16="http://schemas.microsoft.com/office/drawing/2014/main" id="{4B3ECD4A-0B4B-EB41-9E8F-48C6A99EE83A}"/>
              </a:ext>
            </a:extLst>
          </p:cNvPr>
          <p:cNvSpPr txBox="1"/>
          <p:nvPr/>
        </p:nvSpPr>
        <p:spPr>
          <a:xfrm>
            <a:off x="3845439" y="3476845"/>
            <a:ext cx="947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I</a:t>
            </a:r>
            <a:r>
              <a:rPr lang="en-US" sz="1400" b="1" baseline="-25000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jkh</a:t>
            </a:r>
            <a:r>
              <a:rPr lang="en-US" sz="1400" b="1" baseline="-25000" dirty="0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 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&lt;</a:t>
            </a:r>
            <a:r>
              <a:rPr lang="en-US" sz="1400" b="1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P</a:t>
            </a:r>
            <a:r>
              <a:rPr lang="en-US" sz="1400" b="1" baseline="-25000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j</a:t>
            </a:r>
            <a:endParaRPr lang="en-US" sz="1400" b="1" baseline="-25000" dirty="0">
              <a:solidFill>
                <a:schemeClr val="accent2">
                  <a:lumMod val="75000"/>
                </a:schemeClr>
              </a:solidFill>
              <a:latin typeface="CMU Serif Roman"/>
              <a:cs typeface="CMU Serif Roman"/>
            </a:endParaRPr>
          </a:p>
        </p:txBody>
      </p:sp>
      <p:sp>
        <p:nvSpPr>
          <p:cNvPr id="258" name="CuadroTexto 364">
            <a:extLst>
              <a:ext uri="{FF2B5EF4-FFF2-40B4-BE49-F238E27FC236}">
                <a16:creationId xmlns:a16="http://schemas.microsoft.com/office/drawing/2014/main" id="{88E2657B-594F-6246-B795-19CAA222BFDA}"/>
              </a:ext>
            </a:extLst>
          </p:cNvPr>
          <p:cNvSpPr txBox="1"/>
          <p:nvPr/>
        </p:nvSpPr>
        <p:spPr>
          <a:xfrm>
            <a:off x="4584909" y="3507098"/>
            <a:ext cx="9477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I</a:t>
            </a:r>
            <a:r>
              <a:rPr lang="en-US" sz="1100" baseline="-25000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ikh</a:t>
            </a:r>
            <a:r>
              <a:rPr lang="en-US" sz="1100" baseline="-25000" dirty="0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 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&gt;P</a:t>
            </a:r>
            <a:r>
              <a:rPr lang="en-US" sz="1100" baseline="-25000" dirty="0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i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C4D7D00-0F87-ED4A-8607-7B8073E737FA}"/>
              </a:ext>
            </a:extLst>
          </p:cNvPr>
          <p:cNvCxnSpPr/>
          <p:nvPr/>
        </p:nvCxnSpPr>
        <p:spPr>
          <a:xfrm flipH="1">
            <a:off x="3410647" y="2728225"/>
            <a:ext cx="934979" cy="2845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5E4A9B9-5C22-564D-A806-EE10355759C4}"/>
              </a:ext>
            </a:extLst>
          </p:cNvPr>
          <p:cNvSpPr txBox="1"/>
          <p:nvPr/>
        </p:nvSpPr>
        <p:spPr>
          <a:xfrm>
            <a:off x="2001372" y="2904669"/>
            <a:ext cx="144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sensitivity</a:t>
            </a:r>
          </a:p>
        </p:txBody>
      </p:sp>
    </p:spTree>
    <p:extLst>
      <p:ext uri="{BB962C8B-B14F-4D97-AF65-F5344CB8AC3E}">
        <p14:creationId xmlns:p14="http://schemas.microsoft.com/office/powerpoint/2010/main" val="1951537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Arco 180">
            <a:extLst>
              <a:ext uri="{FF2B5EF4-FFF2-40B4-BE49-F238E27FC236}">
                <a16:creationId xmlns:a16="http://schemas.microsoft.com/office/drawing/2014/main" id="{51814B98-1147-5C45-8481-B24D17B8EF49}"/>
              </a:ext>
            </a:extLst>
          </p:cNvPr>
          <p:cNvSpPr/>
          <p:nvPr/>
        </p:nvSpPr>
        <p:spPr>
          <a:xfrm flipV="1">
            <a:off x="4498910" y="2133390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605" name="Arco 181">
            <a:extLst>
              <a:ext uri="{FF2B5EF4-FFF2-40B4-BE49-F238E27FC236}">
                <a16:creationId xmlns:a16="http://schemas.microsoft.com/office/drawing/2014/main" id="{E944D924-5B99-C443-B59C-F99A33BB2572}"/>
              </a:ext>
            </a:extLst>
          </p:cNvPr>
          <p:cNvSpPr/>
          <p:nvPr/>
        </p:nvSpPr>
        <p:spPr>
          <a:xfrm flipV="1">
            <a:off x="4456362" y="2133389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606" name="Arco 184">
            <a:extLst>
              <a:ext uri="{FF2B5EF4-FFF2-40B4-BE49-F238E27FC236}">
                <a16:creationId xmlns:a16="http://schemas.microsoft.com/office/drawing/2014/main" id="{ABA06770-EBA7-B84E-A6CB-D4DD4E78F854}"/>
              </a:ext>
            </a:extLst>
          </p:cNvPr>
          <p:cNvSpPr/>
          <p:nvPr/>
        </p:nvSpPr>
        <p:spPr>
          <a:xfrm flipV="1">
            <a:off x="4413815" y="2133388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607" name="Arco 161">
            <a:extLst>
              <a:ext uri="{FF2B5EF4-FFF2-40B4-BE49-F238E27FC236}">
                <a16:creationId xmlns:a16="http://schemas.microsoft.com/office/drawing/2014/main" id="{FC9132A6-8434-6E48-B5CF-D561A35C3E6B}"/>
              </a:ext>
            </a:extLst>
          </p:cNvPr>
          <p:cNvSpPr/>
          <p:nvPr/>
        </p:nvSpPr>
        <p:spPr>
          <a:xfrm flipV="1">
            <a:off x="5774792" y="2136290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608" name="Arco 163">
            <a:extLst>
              <a:ext uri="{FF2B5EF4-FFF2-40B4-BE49-F238E27FC236}">
                <a16:creationId xmlns:a16="http://schemas.microsoft.com/office/drawing/2014/main" id="{9D53CAD1-BC6D-D54B-9976-5D20E6179E1C}"/>
              </a:ext>
            </a:extLst>
          </p:cNvPr>
          <p:cNvSpPr/>
          <p:nvPr/>
        </p:nvSpPr>
        <p:spPr>
          <a:xfrm flipV="1">
            <a:off x="5732244" y="2136289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609" name="Arco 169">
            <a:extLst>
              <a:ext uri="{FF2B5EF4-FFF2-40B4-BE49-F238E27FC236}">
                <a16:creationId xmlns:a16="http://schemas.microsoft.com/office/drawing/2014/main" id="{FE9B6137-22AB-D746-9333-969D3B7CC10C}"/>
              </a:ext>
            </a:extLst>
          </p:cNvPr>
          <p:cNvSpPr/>
          <p:nvPr/>
        </p:nvSpPr>
        <p:spPr>
          <a:xfrm flipV="1">
            <a:off x="5689697" y="2136288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cxnSp>
        <p:nvCxnSpPr>
          <p:cNvPr id="610" name="Conector recto 145">
            <a:extLst>
              <a:ext uri="{FF2B5EF4-FFF2-40B4-BE49-F238E27FC236}">
                <a16:creationId xmlns:a16="http://schemas.microsoft.com/office/drawing/2014/main" id="{9BAE5E65-74B0-534F-8561-D162F6C595E0}"/>
              </a:ext>
            </a:extLst>
          </p:cNvPr>
          <p:cNvCxnSpPr>
            <a:cxnSpLocks/>
            <a:stCxn id="294" idx="1"/>
            <a:endCxn id="279" idx="3"/>
          </p:cNvCxnSpPr>
          <p:nvPr/>
        </p:nvCxnSpPr>
        <p:spPr>
          <a:xfrm flipH="1">
            <a:off x="3623598" y="2422864"/>
            <a:ext cx="3030416" cy="6941"/>
          </a:xfrm>
          <a:prstGeom prst="line">
            <a:avLst/>
          </a:prstGeom>
          <a:ln w="63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1" name="Rectángulo 146">
            <a:extLst>
              <a:ext uri="{FF2B5EF4-FFF2-40B4-BE49-F238E27FC236}">
                <a16:creationId xmlns:a16="http://schemas.microsoft.com/office/drawing/2014/main" id="{F2737D8C-2AFD-E44F-B96A-352DFC9D8BB7}"/>
              </a:ext>
            </a:extLst>
          </p:cNvPr>
          <p:cNvSpPr/>
          <p:nvPr/>
        </p:nvSpPr>
        <p:spPr>
          <a:xfrm rot="5400000">
            <a:off x="5511116" y="2354232"/>
            <a:ext cx="124994" cy="11070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612" name="Rectángulo 149">
            <a:extLst>
              <a:ext uri="{FF2B5EF4-FFF2-40B4-BE49-F238E27FC236}">
                <a16:creationId xmlns:a16="http://schemas.microsoft.com/office/drawing/2014/main" id="{605E75ED-2FED-B746-AB90-CEFEF69228B8}"/>
              </a:ext>
            </a:extLst>
          </p:cNvPr>
          <p:cNvSpPr/>
          <p:nvPr/>
        </p:nvSpPr>
        <p:spPr>
          <a:xfrm rot="5400000">
            <a:off x="4606754" y="2363986"/>
            <a:ext cx="124994" cy="110707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613" name="Elipse 158">
            <a:extLst>
              <a:ext uri="{FF2B5EF4-FFF2-40B4-BE49-F238E27FC236}">
                <a16:creationId xmlns:a16="http://schemas.microsoft.com/office/drawing/2014/main" id="{EED8237F-F015-9F41-AC8A-306D8BED7BB0}"/>
              </a:ext>
            </a:extLst>
          </p:cNvPr>
          <p:cNvSpPr/>
          <p:nvPr/>
        </p:nvSpPr>
        <p:spPr>
          <a:xfrm rot="10800000">
            <a:off x="4293095" y="1886124"/>
            <a:ext cx="241439" cy="25324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/>
          </a:p>
        </p:txBody>
      </p:sp>
      <p:cxnSp>
        <p:nvCxnSpPr>
          <p:cNvPr id="614" name="Conector recto 159">
            <a:extLst>
              <a:ext uri="{FF2B5EF4-FFF2-40B4-BE49-F238E27FC236}">
                <a16:creationId xmlns:a16="http://schemas.microsoft.com/office/drawing/2014/main" id="{D374536D-8780-044A-A1FB-4373EFC5F905}"/>
              </a:ext>
            </a:extLst>
          </p:cNvPr>
          <p:cNvCxnSpPr>
            <a:cxnSpLocks/>
            <a:stCxn id="606" idx="0"/>
          </p:cNvCxnSpPr>
          <p:nvPr/>
        </p:nvCxnSpPr>
        <p:spPr>
          <a:xfrm flipV="1">
            <a:off x="4413815" y="2133390"/>
            <a:ext cx="0" cy="171785"/>
          </a:xfrm>
          <a:prstGeom prst="line">
            <a:avLst/>
          </a:prstGeom>
          <a:ln w="127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5" name="CuadroTexto 160">
            <a:extLst>
              <a:ext uri="{FF2B5EF4-FFF2-40B4-BE49-F238E27FC236}">
                <a16:creationId xmlns:a16="http://schemas.microsoft.com/office/drawing/2014/main" id="{7CC17FCE-380E-4D42-85C5-28720E8D7110}"/>
              </a:ext>
            </a:extLst>
          </p:cNvPr>
          <p:cNvSpPr txBox="1"/>
          <p:nvPr/>
        </p:nvSpPr>
        <p:spPr>
          <a:xfrm>
            <a:off x="4251845" y="1851712"/>
            <a:ext cx="318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>
                <a:latin typeface="CMU Serif Upright Italic Uprigh" panose="02000603000000000000" pitchFamily="2" charset="0"/>
                <a:ea typeface="CMU Serif Upright Italic Uprigh" panose="02000603000000000000" pitchFamily="2" charset="0"/>
                <a:cs typeface="CMU Serif Upright Italic Uprigh" panose="02000603000000000000" pitchFamily="2" charset="0"/>
              </a:rPr>
              <a:t>i</a:t>
            </a:r>
            <a:endParaRPr lang="en-US" sz="1400" b="1" dirty="0">
              <a:latin typeface="CMU Serif Upright Italic Uprigh" panose="02000603000000000000" pitchFamily="2" charset="0"/>
              <a:ea typeface="CMU Serif Upright Italic Uprigh" panose="02000603000000000000" pitchFamily="2" charset="0"/>
              <a:cs typeface="CMU Serif Upright Italic Uprigh" panose="02000603000000000000" pitchFamily="2" charset="0"/>
            </a:endParaRPr>
          </a:p>
        </p:txBody>
      </p:sp>
      <p:sp>
        <p:nvSpPr>
          <p:cNvPr id="616" name="Elipse 155">
            <a:extLst>
              <a:ext uri="{FF2B5EF4-FFF2-40B4-BE49-F238E27FC236}">
                <a16:creationId xmlns:a16="http://schemas.microsoft.com/office/drawing/2014/main" id="{B4602223-8D72-4048-AD16-E51BB2EC44C2}"/>
              </a:ext>
            </a:extLst>
          </p:cNvPr>
          <p:cNvSpPr/>
          <p:nvPr/>
        </p:nvSpPr>
        <p:spPr>
          <a:xfrm rot="10800000">
            <a:off x="5697594" y="1926762"/>
            <a:ext cx="241439" cy="25324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/>
          </a:p>
        </p:txBody>
      </p:sp>
      <p:cxnSp>
        <p:nvCxnSpPr>
          <p:cNvPr id="617" name="Conector recto 156">
            <a:extLst>
              <a:ext uri="{FF2B5EF4-FFF2-40B4-BE49-F238E27FC236}">
                <a16:creationId xmlns:a16="http://schemas.microsoft.com/office/drawing/2014/main" id="{B753F097-E746-C34C-B6B0-D2F672EBB6CC}"/>
              </a:ext>
            </a:extLst>
          </p:cNvPr>
          <p:cNvCxnSpPr/>
          <p:nvPr/>
        </p:nvCxnSpPr>
        <p:spPr>
          <a:xfrm flipV="1">
            <a:off x="5811490" y="2174028"/>
            <a:ext cx="0" cy="171785"/>
          </a:xfrm>
          <a:prstGeom prst="line">
            <a:avLst/>
          </a:prstGeom>
          <a:ln w="127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7" name="CuadroTexto 205">
            <a:extLst>
              <a:ext uri="{FF2B5EF4-FFF2-40B4-BE49-F238E27FC236}">
                <a16:creationId xmlns:a16="http://schemas.microsoft.com/office/drawing/2014/main" id="{AA709882-54FA-7645-916C-3CA507DC428C}"/>
              </a:ext>
            </a:extLst>
          </p:cNvPr>
          <p:cNvSpPr txBox="1"/>
          <p:nvPr/>
        </p:nvSpPr>
        <p:spPr>
          <a:xfrm>
            <a:off x="3437766" y="1558918"/>
            <a:ext cx="711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MU Serif Roman"/>
                <a:cs typeface="CMU Serif Roman"/>
              </a:rPr>
              <a:t>Backup </a:t>
            </a:r>
            <a:br>
              <a:rPr lang="en-US" sz="900" dirty="0">
                <a:latin typeface="CMU Serif Roman"/>
                <a:cs typeface="CMU Serif Roman"/>
              </a:rPr>
            </a:br>
            <a:r>
              <a:rPr lang="en-US" sz="900" dirty="0">
                <a:latin typeface="CMU Serif Roman"/>
                <a:cs typeface="CMU Serif Roman"/>
              </a:rPr>
              <a:t>Relay</a:t>
            </a:r>
            <a:r>
              <a:rPr lang="en-US" sz="900" i="1" dirty="0">
                <a:latin typeface="CMU Serif Roman"/>
                <a:cs typeface="CMU Serif Roman"/>
              </a:rPr>
              <a:t> C </a:t>
            </a:r>
            <a:endParaRPr lang="en-US" sz="900" i="1" baseline="-25000" dirty="0">
              <a:latin typeface="CMU Serif Roman"/>
              <a:cs typeface="CMU Serif Roman"/>
            </a:endParaRPr>
          </a:p>
        </p:txBody>
      </p:sp>
      <p:sp>
        <p:nvSpPr>
          <p:cNvPr id="640" name="CuadroTexto 339">
            <a:extLst>
              <a:ext uri="{FF2B5EF4-FFF2-40B4-BE49-F238E27FC236}">
                <a16:creationId xmlns:a16="http://schemas.microsoft.com/office/drawing/2014/main" id="{1C85EB32-D4CE-3643-BDF4-417A04C83FE4}"/>
              </a:ext>
            </a:extLst>
          </p:cNvPr>
          <p:cNvSpPr txBox="1"/>
          <p:nvPr/>
        </p:nvSpPr>
        <p:spPr>
          <a:xfrm>
            <a:off x="6235543" y="1573517"/>
            <a:ext cx="759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MU Serif Roman"/>
                <a:cs typeface="CMU Serif Roman"/>
              </a:rPr>
              <a:t>Backup </a:t>
            </a:r>
          </a:p>
          <a:p>
            <a:r>
              <a:rPr lang="en-US" sz="900" dirty="0">
                <a:latin typeface="CMU Serif Roman"/>
                <a:cs typeface="CMU Serif Roman"/>
              </a:rPr>
              <a:t>Relay </a:t>
            </a:r>
            <a:r>
              <a:rPr lang="en-US" sz="900" i="1" dirty="0">
                <a:latin typeface="CMU Serif Roman"/>
                <a:cs typeface="CMU Serif Roman"/>
              </a:rPr>
              <a:t>D</a:t>
            </a:r>
            <a:r>
              <a:rPr lang="en-US" sz="900" dirty="0">
                <a:latin typeface="CMU Serif Roman"/>
                <a:cs typeface="CMU Serif Roman"/>
              </a:rPr>
              <a:t>  </a:t>
            </a:r>
            <a:endParaRPr lang="en-US" sz="900" i="1" baseline="-25000" dirty="0">
              <a:latin typeface="CMU Serif Roman"/>
              <a:cs typeface="CMU Serif Roman"/>
            </a:endParaRPr>
          </a:p>
        </p:txBody>
      </p:sp>
      <p:sp>
        <p:nvSpPr>
          <p:cNvPr id="653" name="CuadroTexto 364">
            <a:extLst>
              <a:ext uri="{FF2B5EF4-FFF2-40B4-BE49-F238E27FC236}">
                <a16:creationId xmlns:a16="http://schemas.microsoft.com/office/drawing/2014/main" id="{3DA17A2E-D9F4-B34B-AD84-80A5771509C5}"/>
              </a:ext>
            </a:extLst>
          </p:cNvPr>
          <p:cNvSpPr txBox="1"/>
          <p:nvPr/>
        </p:nvSpPr>
        <p:spPr>
          <a:xfrm>
            <a:off x="4135829" y="1534499"/>
            <a:ext cx="1304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MU Serif Roman"/>
                <a:cs typeface="CMU Serif Roman"/>
              </a:rPr>
              <a:t>Primary              </a:t>
            </a:r>
          </a:p>
          <a:p>
            <a:r>
              <a:rPr lang="en-US" sz="900" dirty="0">
                <a:latin typeface="CMU Serif Roman"/>
                <a:cs typeface="CMU Serif Roman"/>
              </a:rPr>
              <a:t>Relay </a:t>
            </a:r>
            <a:r>
              <a:rPr lang="en-US" sz="900" i="1" dirty="0">
                <a:latin typeface="CMU Serif Roman"/>
                <a:cs typeface="CMU Serif Roman"/>
              </a:rPr>
              <a:t>A</a:t>
            </a:r>
            <a:endParaRPr lang="en-US" sz="1050" b="1" i="1" baseline="-25000" dirty="0">
              <a:solidFill>
                <a:srgbClr val="FF0000"/>
              </a:solidFill>
              <a:latin typeface="CMU Serif Roman"/>
              <a:cs typeface="CMU Serif Roman"/>
            </a:endParaRPr>
          </a:p>
        </p:txBody>
      </p:sp>
      <p:sp>
        <p:nvSpPr>
          <p:cNvPr id="655" name="CuadroTexto 364">
            <a:extLst>
              <a:ext uri="{FF2B5EF4-FFF2-40B4-BE49-F238E27FC236}">
                <a16:creationId xmlns:a16="http://schemas.microsoft.com/office/drawing/2014/main" id="{93E97299-70F7-3B4C-9692-FE1C84A8E849}"/>
              </a:ext>
            </a:extLst>
          </p:cNvPr>
          <p:cNvSpPr txBox="1"/>
          <p:nvPr/>
        </p:nvSpPr>
        <p:spPr>
          <a:xfrm>
            <a:off x="5540330" y="1577720"/>
            <a:ext cx="705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MU Serif Roman"/>
                <a:cs typeface="CMU Serif Roman"/>
              </a:rPr>
              <a:t>Primary              </a:t>
            </a:r>
          </a:p>
          <a:p>
            <a:r>
              <a:rPr lang="en-US" sz="900" dirty="0">
                <a:latin typeface="CMU Serif Roman"/>
                <a:cs typeface="CMU Serif Roman"/>
              </a:rPr>
              <a:t>Relay </a:t>
            </a:r>
            <a:r>
              <a:rPr lang="en-US" sz="900" i="1" dirty="0">
                <a:latin typeface="CMU Serif Roman"/>
                <a:cs typeface="CMU Serif Roman"/>
              </a:rPr>
              <a:t>B</a:t>
            </a:r>
            <a:endParaRPr lang="en-US" sz="1050" b="1" i="1" baseline="-25000" dirty="0">
              <a:solidFill>
                <a:srgbClr val="FF0000"/>
              </a:solidFill>
              <a:latin typeface="CMU Serif Roman"/>
              <a:cs typeface="CMU Serif Roman"/>
            </a:endParaRPr>
          </a:p>
        </p:txBody>
      </p:sp>
      <p:grpSp>
        <p:nvGrpSpPr>
          <p:cNvPr id="74" name="Grupo 73">
            <a:extLst>
              <a:ext uri="{FF2B5EF4-FFF2-40B4-BE49-F238E27FC236}">
                <a16:creationId xmlns:a16="http://schemas.microsoft.com/office/drawing/2014/main" id="{BC423973-EB1B-4B91-B353-65DB48FE943A}"/>
              </a:ext>
            </a:extLst>
          </p:cNvPr>
          <p:cNvGrpSpPr/>
          <p:nvPr/>
        </p:nvGrpSpPr>
        <p:grpSpPr>
          <a:xfrm>
            <a:off x="3959804" y="2130992"/>
            <a:ext cx="363420" cy="172118"/>
            <a:chOff x="3106615" y="993425"/>
            <a:chExt cx="363420" cy="172118"/>
          </a:xfrm>
        </p:grpSpPr>
        <p:grpSp>
          <p:nvGrpSpPr>
            <p:cNvPr id="659" name="Agrupar 51">
              <a:extLst>
                <a:ext uri="{FF2B5EF4-FFF2-40B4-BE49-F238E27FC236}">
                  <a16:creationId xmlns:a16="http://schemas.microsoft.com/office/drawing/2014/main" id="{B54E866F-F625-6840-A3A1-57000B3257A7}"/>
                </a:ext>
              </a:extLst>
            </p:cNvPr>
            <p:cNvGrpSpPr/>
            <p:nvPr/>
          </p:nvGrpSpPr>
          <p:grpSpPr>
            <a:xfrm>
              <a:off x="3106615" y="993425"/>
              <a:ext cx="176025" cy="172118"/>
              <a:chOff x="513989" y="2970944"/>
              <a:chExt cx="713232" cy="713206"/>
            </a:xfrm>
          </p:grpSpPr>
          <p:sp>
            <p:nvSpPr>
              <p:cNvPr id="667" name="Elipse 24">
                <a:extLst>
                  <a:ext uri="{FF2B5EF4-FFF2-40B4-BE49-F238E27FC236}">
                    <a16:creationId xmlns:a16="http://schemas.microsoft.com/office/drawing/2014/main" id="{DA949762-1E73-F044-AFF5-F8ABA0F41E58}"/>
                  </a:ext>
                </a:extLst>
              </p:cNvPr>
              <p:cNvSpPr/>
              <p:nvPr/>
            </p:nvSpPr>
            <p:spPr>
              <a:xfrm>
                <a:off x="513989" y="2970944"/>
                <a:ext cx="713232" cy="713206"/>
              </a:xfrm>
              <a:prstGeom prst="ellipse">
                <a:avLst/>
              </a:prstGeom>
              <a:solidFill>
                <a:srgbClr val="FFFF00"/>
              </a:solidFill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400"/>
              </a:p>
            </p:txBody>
          </p:sp>
          <p:grpSp>
            <p:nvGrpSpPr>
              <p:cNvPr id="668" name="Agrupar 50">
                <a:extLst>
                  <a:ext uri="{FF2B5EF4-FFF2-40B4-BE49-F238E27FC236}">
                    <a16:creationId xmlns:a16="http://schemas.microsoft.com/office/drawing/2014/main" id="{BD3C5830-2853-1A41-AA53-512E92DE5717}"/>
                  </a:ext>
                </a:extLst>
              </p:cNvPr>
              <p:cNvGrpSpPr/>
              <p:nvPr/>
            </p:nvGrpSpPr>
            <p:grpSpPr>
              <a:xfrm>
                <a:off x="640043" y="3154486"/>
                <a:ext cx="473632" cy="331761"/>
                <a:chOff x="870606" y="4709671"/>
                <a:chExt cx="473632" cy="331761"/>
              </a:xfrm>
            </p:grpSpPr>
            <p:sp>
              <p:nvSpPr>
                <p:cNvPr id="669" name="Arco 25">
                  <a:extLst>
                    <a:ext uri="{FF2B5EF4-FFF2-40B4-BE49-F238E27FC236}">
                      <a16:creationId xmlns:a16="http://schemas.microsoft.com/office/drawing/2014/main" id="{18F1EF6B-11A6-3A43-BE0F-F7D6A6DAA599}"/>
                    </a:ext>
                  </a:extLst>
                </p:cNvPr>
                <p:cNvSpPr/>
                <p:nvPr/>
              </p:nvSpPr>
              <p:spPr>
                <a:xfrm rot="10800000" flipV="1">
                  <a:off x="870606" y="4773149"/>
                  <a:ext cx="224651" cy="268283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  <p:sp>
              <p:nvSpPr>
                <p:cNvPr id="670" name="Arco 26">
                  <a:extLst>
                    <a:ext uri="{FF2B5EF4-FFF2-40B4-BE49-F238E27FC236}">
                      <a16:creationId xmlns:a16="http://schemas.microsoft.com/office/drawing/2014/main" id="{A151C2E0-8C74-E74F-B42E-86B99A6BB046}"/>
                    </a:ext>
                  </a:extLst>
                </p:cNvPr>
                <p:cNvSpPr/>
                <p:nvPr/>
              </p:nvSpPr>
              <p:spPr>
                <a:xfrm flipV="1">
                  <a:off x="1095269" y="4709671"/>
                  <a:ext cx="248969" cy="331757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</p:grpSp>
        </p:grpSp>
        <p:cxnSp>
          <p:nvCxnSpPr>
            <p:cNvPr id="660" name="Conector recto 38">
              <a:extLst>
                <a:ext uri="{FF2B5EF4-FFF2-40B4-BE49-F238E27FC236}">
                  <a16:creationId xmlns:a16="http://schemas.microsoft.com/office/drawing/2014/main" id="{97AA1FE1-F76E-114A-8F02-C3B6ED2284EF}"/>
                </a:ext>
              </a:extLst>
            </p:cNvPr>
            <p:cNvCxnSpPr>
              <a:cxnSpLocks/>
              <a:stCxn id="667" idx="6"/>
            </p:cNvCxnSpPr>
            <p:nvPr/>
          </p:nvCxnSpPr>
          <p:spPr>
            <a:xfrm>
              <a:off x="3282640" y="1079484"/>
              <a:ext cx="187395" cy="0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6" name="Conector recto 257">
            <a:extLst>
              <a:ext uri="{FF2B5EF4-FFF2-40B4-BE49-F238E27FC236}">
                <a16:creationId xmlns:a16="http://schemas.microsoft.com/office/drawing/2014/main" id="{2683BB85-1ED4-4C45-B237-CD0A1A1AD1CF}"/>
              </a:ext>
            </a:extLst>
          </p:cNvPr>
          <p:cNvCxnSpPr>
            <a:cxnSpLocks/>
          </p:cNvCxnSpPr>
          <p:nvPr/>
        </p:nvCxnSpPr>
        <p:spPr>
          <a:xfrm flipV="1">
            <a:off x="5133522" y="2416913"/>
            <a:ext cx="167164" cy="207844"/>
          </a:xfrm>
          <a:prstGeom prst="line">
            <a:avLst/>
          </a:prstGeom>
          <a:ln w="12700" cmpd="sng">
            <a:solidFill>
              <a:srgbClr val="FF000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0" name="CuadroTexto 160">
            <a:extLst>
              <a:ext uri="{FF2B5EF4-FFF2-40B4-BE49-F238E27FC236}">
                <a16:creationId xmlns:a16="http://schemas.microsoft.com/office/drawing/2014/main" id="{163F94BF-8AF9-334F-BF3E-2889FD00685A}"/>
              </a:ext>
            </a:extLst>
          </p:cNvPr>
          <p:cNvSpPr txBox="1"/>
          <p:nvPr/>
        </p:nvSpPr>
        <p:spPr>
          <a:xfrm>
            <a:off x="5651574" y="1876309"/>
            <a:ext cx="318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CMU Serif Upright Italic Uprigh" panose="02000603000000000000" pitchFamily="2" charset="0"/>
                <a:ea typeface="CMU Serif Upright Italic Uprigh" panose="02000603000000000000" pitchFamily="2" charset="0"/>
                <a:cs typeface="CMU Serif Upright Italic Uprigh" panose="02000603000000000000" pitchFamily="2" charset="0"/>
              </a:rPr>
              <a:t>q</a:t>
            </a:r>
          </a:p>
        </p:txBody>
      </p:sp>
      <p:sp>
        <p:nvSpPr>
          <p:cNvPr id="249" name="Arco 180">
            <a:extLst>
              <a:ext uri="{FF2B5EF4-FFF2-40B4-BE49-F238E27FC236}">
                <a16:creationId xmlns:a16="http://schemas.microsoft.com/office/drawing/2014/main" id="{528DAD09-988C-4398-94CF-A78C5DB65BD6}"/>
              </a:ext>
            </a:extLst>
          </p:cNvPr>
          <p:cNvSpPr/>
          <p:nvPr/>
        </p:nvSpPr>
        <p:spPr>
          <a:xfrm flipV="1">
            <a:off x="3758103" y="2149422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68" name="Arco 181">
            <a:extLst>
              <a:ext uri="{FF2B5EF4-FFF2-40B4-BE49-F238E27FC236}">
                <a16:creationId xmlns:a16="http://schemas.microsoft.com/office/drawing/2014/main" id="{3309847F-CFA0-4717-8B3B-500957ED3673}"/>
              </a:ext>
            </a:extLst>
          </p:cNvPr>
          <p:cNvSpPr/>
          <p:nvPr/>
        </p:nvSpPr>
        <p:spPr>
          <a:xfrm flipV="1">
            <a:off x="3715555" y="2149421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72" name="Arco 184">
            <a:extLst>
              <a:ext uri="{FF2B5EF4-FFF2-40B4-BE49-F238E27FC236}">
                <a16:creationId xmlns:a16="http://schemas.microsoft.com/office/drawing/2014/main" id="{79C16DEB-3441-4AC8-BFB2-A63126F9FB50}"/>
              </a:ext>
            </a:extLst>
          </p:cNvPr>
          <p:cNvSpPr/>
          <p:nvPr/>
        </p:nvSpPr>
        <p:spPr>
          <a:xfrm flipV="1">
            <a:off x="3673008" y="2149420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73" name="Rectángulo 149">
            <a:extLst>
              <a:ext uri="{FF2B5EF4-FFF2-40B4-BE49-F238E27FC236}">
                <a16:creationId xmlns:a16="http://schemas.microsoft.com/office/drawing/2014/main" id="{B97F8DD9-E8FA-415A-81A6-29F93E1E54EA}"/>
              </a:ext>
            </a:extLst>
          </p:cNvPr>
          <p:cNvSpPr/>
          <p:nvPr/>
        </p:nvSpPr>
        <p:spPr>
          <a:xfrm rot="5400000">
            <a:off x="3865947" y="2367016"/>
            <a:ext cx="124994" cy="110707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74" name="Elipse 158">
            <a:extLst>
              <a:ext uri="{FF2B5EF4-FFF2-40B4-BE49-F238E27FC236}">
                <a16:creationId xmlns:a16="http://schemas.microsoft.com/office/drawing/2014/main" id="{359BBD3D-E9BA-4B3B-B27C-8AF5A572E95C}"/>
              </a:ext>
            </a:extLst>
          </p:cNvPr>
          <p:cNvSpPr/>
          <p:nvPr/>
        </p:nvSpPr>
        <p:spPr>
          <a:xfrm rot="10800000">
            <a:off x="3552288" y="1902156"/>
            <a:ext cx="241439" cy="25324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/>
          </a:p>
        </p:txBody>
      </p:sp>
      <p:cxnSp>
        <p:nvCxnSpPr>
          <p:cNvPr id="275" name="Conector recto 159">
            <a:extLst>
              <a:ext uri="{FF2B5EF4-FFF2-40B4-BE49-F238E27FC236}">
                <a16:creationId xmlns:a16="http://schemas.microsoft.com/office/drawing/2014/main" id="{04775ECF-E893-4C46-890D-A883625CE64E}"/>
              </a:ext>
            </a:extLst>
          </p:cNvPr>
          <p:cNvCxnSpPr>
            <a:cxnSpLocks/>
            <a:stCxn id="272" idx="0"/>
          </p:cNvCxnSpPr>
          <p:nvPr/>
        </p:nvCxnSpPr>
        <p:spPr>
          <a:xfrm flipV="1">
            <a:off x="3673008" y="2149422"/>
            <a:ext cx="0" cy="171785"/>
          </a:xfrm>
          <a:prstGeom prst="line">
            <a:avLst/>
          </a:prstGeom>
          <a:ln w="127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7" name="CuadroTexto 160">
            <a:extLst>
              <a:ext uri="{FF2B5EF4-FFF2-40B4-BE49-F238E27FC236}">
                <a16:creationId xmlns:a16="http://schemas.microsoft.com/office/drawing/2014/main" id="{88940CAA-D371-4D18-BE91-93DE4B4807F7}"/>
              </a:ext>
            </a:extLst>
          </p:cNvPr>
          <p:cNvSpPr txBox="1"/>
          <p:nvPr/>
        </p:nvSpPr>
        <p:spPr>
          <a:xfrm>
            <a:off x="3531814" y="1861466"/>
            <a:ext cx="318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CMU Serif Upright Italic Uprigh" panose="02000603000000000000" pitchFamily="2" charset="0"/>
                <a:ea typeface="CMU Serif Upright Italic Uprigh" panose="02000603000000000000" pitchFamily="2" charset="0"/>
                <a:cs typeface="CMU Serif Upright Italic Uprigh" panose="02000603000000000000" pitchFamily="2" charset="0"/>
              </a:rPr>
              <a:t>j</a:t>
            </a:r>
          </a:p>
        </p:txBody>
      </p:sp>
      <p:sp>
        <p:nvSpPr>
          <p:cNvPr id="279" name="Rectángulo 141">
            <a:extLst>
              <a:ext uri="{FF2B5EF4-FFF2-40B4-BE49-F238E27FC236}">
                <a16:creationId xmlns:a16="http://schemas.microsoft.com/office/drawing/2014/main" id="{4AE916BA-933C-47D6-B880-FCD5FFAEB2C0}"/>
              </a:ext>
            </a:extLst>
          </p:cNvPr>
          <p:cNvSpPr/>
          <p:nvPr/>
        </p:nvSpPr>
        <p:spPr>
          <a:xfrm>
            <a:off x="3577879" y="2299678"/>
            <a:ext cx="45719" cy="260253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83" name="Arco 161">
            <a:extLst>
              <a:ext uri="{FF2B5EF4-FFF2-40B4-BE49-F238E27FC236}">
                <a16:creationId xmlns:a16="http://schemas.microsoft.com/office/drawing/2014/main" id="{59851C37-1B70-4845-8E93-E22429DBB016}"/>
              </a:ext>
            </a:extLst>
          </p:cNvPr>
          <p:cNvSpPr/>
          <p:nvPr/>
        </p:nvSpPr>
        <p:spPr>
          <a:xfrm flipV="1">
            <a:off x="6547614" y="2132086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84" name="Arco 163">
            <a:extLst>
              <a:ext uri="{FF2B5EF4-FFF2-40B4-BE49-F238E27FC236}">
                <a16:creationId xmlns:a16="http://schemas.microsoft.com/office/drawing/2014/main" id="{9C9D2E6F-39DE-407A-8994-F1816220D052}"/>
              </a:ext>
            </a:extLst>
          </p:cNvPr>
          <p:cNvSpPr/>
          <p:nvPr/>
        </p:nvSpPr>
        <p:spPr>
          <a:xfrm flipV="1">
            <a:off x="6505066" y="2132085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85" name="Arco 169">
            <a:extLst>
              <a:ext uri="{FF2B5EF4-FFF2-40B4-BE49-F238E27FC236}">
                <a16:creationId xmlns:a16="http://schemas.microsoft.com/office/drawing/2014/main" id="{1B4C3958-B939-4852-A76E-0477FC333C03}"/>
              </a:ext>
            </a:extLst>
          </p:cNvPr>
          <p:cNvSpPr/>
          <p:nvPr/>
        </p:nvSpPr>
        <p:spPr>
          <a:xfrm flipV="1">
            <a:off x="6462519" y="2132084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86" name="Rectángulo 146">
            <a:extLst>
              <a:ext uri="{FF2B5EF4-FFF2-40B4-BE49-F238E27FC236}">
                <a16:creationId xmlns:a16="http://schemas.microsoft.com/office/drawing/2014/main" id="{1ECB0D31-84C2-4377-80F2-699EB30A6A8A}"/>
              </a:ext>
            </a:extLst>
          </p:cNvPr>
          <p:cNvSpPr/>
          <p:nvPr/>
        </p:nvSpPr>
        <p:spPr>
          <a:xfrm rot="5400000">
            <a:off x="6283938" y="2370500"/>
            <a:ext cx="124994" cy="11070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87" name="Elipse 155">
            <a:extLst>
              <a:ext uri="{FF2B5EF4-FFF2-40B4-BE49-F238E27FC236}">
                <a16:creationId xmlns:a16="http://schemas.microsoft.com/office/drawing/2014/main" id="{5E4E0D24-EE34-4B35-8E43-DF6A4A07CB1F}"/>
              </a:ext>
            </a:extLst>
          </p:cNvPr>
          <p:cNvSpPr/>
          <p:nvPr/>
        </p:nvSpPr>
        <p:spPr>
          <a:xfrm rot="10800000">
            <a:off x="6470416" y="1922558"/>
            <a:ext cx="241439" cy="25324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/>
          </a:p>
        </p:txBody>
      </p:sp>
      <p:cxnSp>
        <p:nvCxnSpPr>
          <p:cNvPr id="288" name="Conector recto 156">
            <a:extLst>
              <a:ext uri="{FF2B5EF4-FFF2-40B4-BE49-F238E27FC236}">
                <a16:creationId xmlns:a16="http://schemas.microsoft.com/office/drawing/2014/main" id="{4404693A-4D6F-43AA-92C0-981C53397C84}"/>
              </a:ext>
            </a:extLst>
          </p:cNvPr>
          <p:cNvCxnSpPr/>
          <p:nvPr/>
        </p:nvCxnSpPr>
        <p:spPr>
          <a:xfrm flipV="1">
            <a:off x="6591136" y="2169824"/>
            <a:ext cx="0" cy="171785"/>
          </a:xfrm>
          <a:prstGeom prst="line">
            <a:avLst/>
          </a:prstGeom>
          <a:ln w="127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1" name="CuadroTexto 160">
            <a:extLst>
              <a:ext uri="{FF2B5EF4-FFF2-40B4-BE49-F238E27FC236}">
                <a16:creationId xmlns:a16="http://schemas.microsoft.com/office/drawing/2014/main" id="{559E95F8-3437-4663-A9EE-5EFDEF952BDD}"/>
              </a:ext>
            </a:extLst>
          </p:cNvPr>
          <p:cNvSpPr txBox="1"/>
          <p:nvPr/>
        </p:nvSpPr>
        <p:spPr>
          <a:xfrm>
            <a:off x="6424396" y="1877397"/>
            <a:ext cx="318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CMU Serif Upright Italic Uprigh" panose="02000603000000000000" pitchFamily="2" charset="0"/>
                <a:ea typeface="CMU Serif Upright Italic Uprigh" panose="02000603000000000000" pitchFamily="2" charset="0"/>
                <a:cs typeface="CMU Serif Upright Italic Uprigh" panose="02000603000000000000" pitchFamily="2" charset="0"/>
              </a:rPr>
              <a:t>p</a:t>
            </a:r>
          </a:p>
        </p:txBody>
      </p:sp>
      <p:sp>
        <p:nvSpPr>
          <p:cNvPr id="292" name="Rectángulo 141">
            <a:extLst>
              <a:ext uri="{FF2B5EF4-FFF2-40B4-BE49-F238E27FC236}">
                <a16:creationId xmlns:a16="http://schemas.microsoft.com/office/drawing/2014/main" id="{EFB44826-E8AB-42D0-9623-58C63C8DD374}"/>
              </a:ext>
            </a:extLst>
          </p:cNvPr>
          <p:cNvSpPr/>
          <p:nvPr/>
        </p:nvSpPr>
        <p:spPr>
          <a:xfrm>
            <a:off x="4324192" y="2179439"/>
            <a:ext cx="45719" cy="369126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93" name="Rectángulo 141">
            <a:extLst>
              <a:ext uri="{FF2B5EF4-FFF2-40B4-BE49-F238E27FC236}">
                <a16:creationId xmlns:a16="http://schemas.microsoft.com/office/drawing/2014/main" id="{D5A028D5-3776-4104-B120-7169CEE75922}"/>
              </a:ext>
            </a:extLst>
          </p:cNvPr>
          <p:cNvSpPr/>
          <p:nvPr/>
        </p:nvSpPr>
        <p:spPr>
          <a:xfrm>
            <a:off x="5895841" y="2201051"/>
            <a:ext cx="45719" cy="313834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94" name="Rectángulo 141">
            <a:extLst>
              <a:ext uri="{FF2B5EF4-FFF2-40B4-BE49-F238E27FC236}">
                <a16:creationId xmlns:a16="http://schemas.microsoft.com/office/drawing/2014/main" id="{D94A9F07-525D-4C67-9845-A7BBE4517DB7}"/>
              </a:ext>
            </a:extLst>
          </p:cNvPr>
          <p:cNvSpPr/>
          <p:nvPr/>
        </p:nvSpPr>
        <p:spPr>
          <a:xfrm>
            <a:off x="6654014" y="2292737"/>
            <a:ext cx="45719" cy="260253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cxnSp>
        <p:nvCxnSpPr>
          <p:cNvPr id="295" name="Conector recto 257">
            <a:extLst>
              <a:ext uri="{FF2B5EF4-FFF2-40B4-BE49-F238E27FC236}">
                <a16:creationId xmlns:a16="http://schemas.microsoft.com/office/drawing/2014/main" id="{5EA8ACFE-C761-45C0-8AFE-264F75818C3C}"/>
              </a:ext>
            </a:extLst>
          </p:cNvPr>
          <p:cNvCxnSpPr>
            <a:cxnSpLocks/>
          </p:cNvCxnSpPr>
          <p:nvPr/>
        </p:nvCxnSpPr>
        <p:spPr>
          <a:xfrm flipV="1">
            <a:off x="5466300" y="2531222"/>
            <a:ext cx="341277" cy="5575"/>
          </a:xfrm>
          <a:prstGeom prst="line">
            <a:avLst/>
          </a:prstGeom>
          <a:ln w="12700" cmpd="sng">
            <a:solidFill>
              <a:srgbClr val="FF000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6" name="Conector recto 257">
            <a:extLst>
              <a:ext uri="{FF2B5EF4-FFF2-40B4-BE49-F238E27FC236}">
                <a16:creationId xmlns:a16="http://schemas.microsoft.com/office/drawing/2014/main" id="{4BD41356-CEBD-478D-9EC5-162AD7C3DFC6}"/>
              </a:ext>
            </a:extLst>
          </p:cNvPr>
          <p:cNvCxnSpPr>
            <a:cxnSpLocks/>
          </p:cNvCxnSpPr>
          <p:nvPr/>
        </p:nvCxnSpPr>
        <p:spPr>
          <a:xfrm flipV="1">
            <a:off x="6274027" y="2531652"/>
            <a:ext cx="341277" cy="5575"/>
          </a:xfrm>
          <a:prstGeom prst="line">
            <a:avLst/>
          </a:prstGeom>
          <a:ln w="12700" cmpd="sng">
            <a:solidFill>
              <a:srgbClr val="FF000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7" name="Conector recto 257">
            <a:extLst>
              <a:ext uri="{FF2B5EF4-FFF2-40B4-BE49-F238E27FC236}">
                <a16:creationId xmlns:a16="http://schemas.microsoft.com/office/drawing/2014/main" id="{6AE1709D-5F97-4289-8378-528C7BD3C040}"/>
              </a:ext>
            </a:extLst>
          </p:cNvPr>
          <p:cNvCxnSpPr>
            <a:cxnSpLocks/>
          </p:cNvCxnSpPr>
          <p:nvPr/>
        </p:nvCxnSpPr>
        <p:spPr>
          <a:xfrm flipH="1">
            <a:off x="4435003" y="2531652"/>
            <a:ext cx="374221" cy="377"/>
          </a:xfrm>
          <a:prstGeom prst="line">
            <a:avLst/>
          </a:prstGeom>
          <a:ln w="12700" cmpd="sng">
            <a:solidFill>
              <a:srgbClr val="FF000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8" name="Conector recto 257">
            <a:extLst>
              <a:ext uri="{FF2B5EF4-FFF2-40B4-BE49-F238E27FC236}">
                <a16:creationId xmlns:a16="http://schemas.microsoft.com/office/drawing/2014/main" id="{B1AC9559-718E-4B36-9A1C-4522629ECF74}"/>
              </a:ext>
            </a:extLst>
          </p:cNvPr>
          <p:cNvCxnSpPr>
            <a:cxnSpLocks/>
          </p:cNvCxnSpPr>
          <p:nvPr/>
        </p:nvCxnSpPr>
        <p:spPr>
          <a:xfrm flipV="1">
            <a:off x="3635627" y="2548803"/>
            <a:ext cx="464025" cy="21763"/>
          </a:xfrm>
          <a:prstGeom prst="line">
            <a:avLst/>
          </a:prstGeom>
          <a:ln w="12700" cmpd="sng">
            <a:solidFill>
              <a:schemeClr val="accent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0" name="Grupo 69">
            <a:extLst>
              <a:ext uri="{FF2B5EF4-FFF2-40B4-BE49-F238E27FC236}">
                <a16:creationId xmlns:a16="http://schemas.microsoft.com/office/drawing/2014/main" id="{4D93DC39-E409-41C3-B05D-601F596B9FAA}"/>
              </a:ext>
            </a:extLst>
          </p:cNvPr>
          <p:cNvGrpSpPr/>
          <p:nvPr/>
        </p:nvGrpSpPr>
        <p:grpSpPr>
          <a:xfrm rot="2145844">
            <a:off x="4997670" y="2612470"/>
            <a:ext cx="222041" cy="89865"/>
            <a:chOff x="4170485" y="1487905"/>
            <a:chExt cx="222041" cy="89865"/>
          </a:xfrm>
        </p:grpSpPr>
        <p:cxnSp>
          <p:nvCxnSpPr>
            <p:cNvPr id="299" name="Conector recto 145">
              <a:extLst>
                <a:ext uri="{FF2B5EF4-FFF2-40B4-BE49-F238E27FC236}">
                  <a16:creationId xmlns:a16="http://schemas.microsoft.com/office/drawing/2014/main" id="{9D3D221A-0D2C-48B5-9843-3C5764E7F0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70485" y="1487905"/>
              <a:ext cx="222041" cy="2859"/>
            </a:xfrm>
            <a:prstGeom prst="line">
              <a:avLst/>
            </a:prstGeom>
            <a:ln w="6350" cmpd="sng">
              <a:solidFill>
                <a:srgbClr val="FF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Conector recto 145">
              <a:extLst>
                <a:ext uri="{FF2B5EF4-FFF2-40B4-BE49-F238E27FC236}">
                  <a16:creationId xmlns:a16="http://schemas.microsoft.com/office/drawing/2014/main" id="{C9853003-4A7D-494C-8E31-0174A64F0F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05330" y="1532039"/>
              <a:ext cx="152349" cy="0"/>
            </a:xfrm>
            <a:prstGeom prst="line">
              <a:avLst/>
            </a:prstGeom>
            <a:ln w="6350" cmpd="sng">
              <a:solidFill>
                <a:srgbClr val="FF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Conector recto 145">
              <a:extLst>
                <a:ext uri="{FF2B5EF4-FFF2-40B4-BE49-F238E27FC236}">
                  <a16:creationId xmlns:a16="http://schemas.microsoft.com/office/drawing/2014/main" id="{1FA6C23A-FFD8-4DDF-A5AE-E826C58174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49805" y="1577770"/>
              <a:ext cx="69640" cy="0"/>
            </a:xfrm>
            <a:prstGeom prst="line">
              <a:avLst/>
            </a:prstGeom>
            <a:ln w="6350" cmpd="sng">
              <a:solidFill>
                <a:srgbClr val="FF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Elipse 68">
            <a:extLst>
              <a:ext uri="{FF2B5EF4-FFF2-40B4-BE49-F238E27FC236}">
                <a16:creationId xmlns:a16="http://schemas.microsoft.com/office/drawing/2014/main" id="{EEF99DEC-C637-4E57-B2C5-1390FF25806E}"/>
              </a:ext>
            </a:extLst>
          </p:cNvPr>
          <p:cNvSpPr/>
          <p:nvPr/>
        </p:nvSpPr>
        <p:spPr>
          <a:xfrm>
            <a:off x="5250049" y="2391081"/>
            <a:ext cx="80752" cy="6224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311" name="Grupo 310">
            <a:extLst>
              <a:ext uri="{FF2B5EF4-FFF2-40B4-BE49-F238E27FC236}">
                <a16:creationId xmlns:a16="http://schemas.microsoft.com/office/drawing/2014/main" id="{DF7542AB-F5E7-4050-9673-31FCB9B968F8}"/>
              </a:ext>
            </a:extLst>
          </p:cNvPr>
          <p:cNvGrpSpPr/>
          <p:nvPr/>
        </p:nvGrpSpPr>
        <p:grpSpPr>
          <a:xfrm rot="10800000">
            <a:off x="5941560" y="2165380"/>
            <a:ext cx="363420" cy="172118"/>
            <a:chOff x="3106615" y="993425"/>
            <a:chExt cx="363420" cy="172118"/>
          </a:xfrm>
        </p:grpSpPr>
        <p:grpSp>
          <p:nvGrpSpPr>
            <p:cNvPr id="312" name="Agrupar 51">
              <a:extLst>
                <a:ext uri="{FF2B5EF4-FFF2-40B4-BE49-F238E27FC236}">
                  <a16:creationId xmlns:a16="http://schemas.microsoft.com/office/drawing/2014/main" id="{0EDA3E10-2663-4F3B-BE24-7FB1EA41DE2C}"/>
                </a:ext>
              </a:extLst>
            </p:cNvPr>
            <p:cNvGrpSpPr/>
            <p:nvPr/>
          </p:nvGrpSpPr>
          <p:grpSpPr>
            <a:xfrm>
              <a:off x="3106615" y="993425"/>
              <a:ext cx="176025" cy="172118"/>
              <a:chOff x="513989" y="2970944"/>
              <a:chExt cx="713232" cy="713206"/>
            </a:xfrm>
          </p:grpSpPr>
          <p:sp>
            <p:nvSpPr>
              <p:cNvPr id="314" name="Elipse 24">
                <a:extLst>
                  <a:ext uri="{FF2B5EF4-FFF2-40B4-BE49-F238E27FC236}">
                    <a16:creationId xmlns:a16="http://schemas.microsoft.com/office/drawing/2014/main" id="{8E871437-3E83-404A-B6BB-F43E1C9F443C}"/>
                  </a:ext>
                </a:extLst>
              </p:cNvPr>
              <p:cNvSpPr/>
              <p:nvPr/>
            </p:nvSpPr>
            <p:spPr>
              <a:xfrm>
                <a:off x="513989" y="2970944"/>
                <a:ext cx="713232" cy="713206"/>
              </a:xfrm>
              <a:prstGeom prst="ellipse">
                <a:avLst/>
              </a:prstGeom>
              <a:solidFill>
                <a:srgbClr val="FFFF00"/>
              </a:solidFill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400"/>
              </a:p>
            </p:txBody>
          </p:sp>
          <p:grpSp>
            <p:nvGrpSpPr>
              <p:cNvPr id="315" name="Agrupar 50">
                <a:extLst>
                  <a:ext uri="{FF2B5EF4-FFF2-40B4-BE49-F238E27FC236}">
                    <a16:creationId xmlns:a16="http://schemas.microsoft.com/office/drawing/2014/main" id="{A3FA3BF7-6C19-49B7-A0B2-654E9B1493C2}"/>
                  </a:ext>
                </a:extLst>
              </p:cNvPr>
              <p:cNvGrpSpPr/>
              <p:nvPr/>
            </p:nvGrpSpPr>
            <p:grpSpPr>
              <a:xfrm>
                <a:off x="640043" y="3154486"/>
                <a:ext cx="473632" cy="331761"/>
                <a:chOff x="870606" y="4709671"/>
                <a:chExt cx="473632" cy="331761"/>
              </a:xfrm>
            </p:grpSpPr>
            <p:sp>
              <p:nvSpPr>
                <p:cNvPr id="316" name="Arco 25">
                  <a:extLst>
                    <a:ext uri="{FF2B5EF4-FFF2-40B4-BE49-F238E27FC236}">
                      <a16:creationId xmlns:a16="http://schemas.microsoft.com/office/drawing/2014/main" id="{A27D3C1E-B8B6-4BD1-886C-A01591D9C6C8}"/>
                    </a:ext>
                  </a:extLst>
                </p:cNvPr>
                <p:cNvSpPr/>
                <p:nvPr/>
              </p:nvSpPr>
              <p:spPr>
                <a:xfrm rot="10800000" flipV="1">
                  <a:off x="870606" y="4773149"/>
                  <a:ext cx="224651" cy="268283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  <p:sp>
              <p:nvSpPr>
                <p:cNvPr id="317" name="Arco 26">
                  <a:extLst>
                    <a:ext uri="{FF2B5EF4-FFF2-40B4-BE49-F238E27FC236}">
                      <a16:creationId xmlns:a16="http://schemas.microsoft.com/office/drawing/2014/main" id="{A7D70774-FD63-421D-BB93-39BD2E53C86C}"/>
                    </a:ext>
                  </a:extLst>
                </p:cNvPr>
                <p:cNvSpPr/>
                <p:nvPr/>
              </p:nvSpPr>
              <p:spPr>
                <a:xfrm flipV="1">
                  <a:off x="1095269" y="4709671"/>
                  <a:ext cx="248969" cy="331757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</p:grpSp>
        </p:grpSp>
        <p:cxnSp>
          <p:nvCxnSpPr>
            <p:cNvPr id="313" name="Conector recto 38">
              <a:extLst>
                <a:ext uri="{FF2B5EF4-FFF2-40B4-BE49-F238E27FC236}">
                  <a16:creationId xmlns:a16="http://schemas.microsoft.com/office/drawing/2014/main" id="{E16C299D-1758-4650-83C7-3C875BEA82BB}"/>
                </a:ext>
              </a:extLst>
            </p:cNvPr>
            <p:cNvCxnSpPr>
              <a:cxnSpLocks/>
              <a:stCxn id="314" idx="6"/>
            </p:cNvCxnSpPr>
            <p:nvPr/>
          </p:nvCxnSpPr>
          <p:spPr>
            <a:xfrm>
              <a:off x="3282640" y="1079484"/>
              <a:ext cx="187395" cy="0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1" name="CuadroTexto 387">
            <a:extLst>
              <a:ext uri="{FF2B5EF4-FFF2-40B4-BE49-F238E27FC236}">
                <a16:creationId xmlns:a16="http://schemas.microsoft.com/office/drawing/2014/main" id="{26AE1B97-57A0-4655-9FE2-F73FB52D2AB3}"/>
              </a:ext>
            </a:extLst>
          </p:cNvPr>
          <p:cNvSpPr txBox="1"/>
          <p:nvPr/>
        </p:nvSpPr>
        <p:spPr>
          <a:xfrm>
            <a:off x="4571590" y="1561457"/>
            <a:ext cx="11418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</a:t>
            </a:r>
            <a:r>
              <a:rPr lang="en-US" sz="1050" i="1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B </a:t>
            </a:r>
            <a:r>
              <a:rPr lang="en-US" sz="1050" i="1" dirty="0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&lt; T</a:t>
            </a:r>
            <a:r>
              <a:rPr lang="en-US" sz="1050" i="1" baseline="-25000" dirty="0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A</a:t>
            </a:r>
            <a:endParaRPr lang="en-US" sz="1050" i="1" baseline="-250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graphicFrame>
        <p:nvGraphicFramePr>
          <p:cNvPr id="3" name="Objeto 2"/>
          <p:cNvGraphicFramePr>
            <a:graphicFrameLocks noChangeAspect="1"/>
          </p:cNvGraphicFramePr>
          <p:nvPr/>
        </p:nvGraphicFramePr>
        <p:xfrm>
          <a:off x="7029420" y="2632628"/>
          <a:ext cx="1270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9" name="Ecuación" r:id="rId4" imgW="127000" imgH="203200" progId="Equation.3">
                  <p:embed/>
                </p:oleObj>
              </mc:Choice>
              <mc:Fallback>
                <p:oleObj name="Ecuación" r:id="rId4" imgW="127000" imgH="203200" progId="Equation.3">
                  <p:embed/>
                  <p:pic>
                    <p:nvPicPr>
                      <p:cNvPr id="3" name="Objeto 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029420" y="2632628"/>
                        <a:ext cx="1270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EEEBD13D-C1EC-BC40-8E0C-0F148A5D498A}"/>
              </a:ext>
            </a:extLst>
          </p:cNvPr>
          <p:cNvGrpSpPr/>
          <p:nvPr/>
        </p:nvGrpSpPr>
        <p:grpSpPr>
          <a:xfrm>
            <a:off x="-186367" y="1724468"/>
            <a:ext cx="3164778" cy="261610"/>
            <a:chOff x="2462098" y="2600947"/>
            <a:chExt cx="3164778" cy="261610"/>
          </a:xfrm>
        </p:grpSpPr>
        <p:sp>
          <p:nvSpPr>
            <p:cNvPr id="345" name="CuadroTexto 364">
              <a:extLst>
                <a:ext uri="{FF2B5EF4-FFF2-40B4-BE49-F238E27FC236}">
                  <a16:creationId xmlns:a16="http://schemas.microsoft.com/office/drawing/2014/main" id="{AF181574-09B1-4676-B34A-11139875532B}"/>
                </a:ext>
              </a:extLst>
            </p:cNvPr>
            <p:cNvSpPr txBox="1"/>
            <p:nvPr/>
          </p:nvSpPr>
          <p:spPr>
            <a:xfrm>
              <a:off x="2462098" y="2600947"/>
              <a:ext cx="316477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CMU Serif Roman"/>
                  <a:cs typeface="CMU Serif Roman"/>
                </a:rPr>
                <a:t>First Period (static) :  t </a:t>
              </a:r>
              <a:r>
                <a:rPr lang="en-US" sz="1100" dirty="0">
                  <a:latin typeface="Symbol" charset="2"/>
                  <a:cs typeface="Symbol" charset="2"/>
                </a:rPr>
                <a:t>    </a:t>
              </a:r>
              <a:r>
                <a:rPr lang="en-US" sz="1100" dirty="0">
                  <a:latin typeface="CMU Serif Roman"/>
                  <a:cs typeface="CMU Serif Roman"/>
                </a:rPr>
                <a:t>[0, </a:t>
              </a:r>
              <a:r>
                <a:rPr lang="en-US" sz="1100" dirty="0" err="1">
                  <a:latin typeface="CMU Serif Roman"/>
                  <a:cs typeface="CMU Serif Roman"/>
                </a:rPr>
                <a:t>T</a:t>
              </a:r>
              <a:r>
                <a:rPr lang="en-US" sz="1100" baseline="-25000" dirty="0" err="1">
                  <a:latin typeface="CMU Serif Roman"/>
                  <a:cs typeface="CMU Serif Roman"/>
                </a:rPr>
                <a:t>qkh</a:t>
              </a:r>
              <a:r>
                <a:rPr lang="en-US" sz="1100" dirty="0">
                  <a:latin typeface="CMU Serif Roman"/>
                  <a:cs typeface="CMU Serif Roman"/>
                </a:rPr>
                <a:t>] </a:t>
              </a:r>
            </a:p>
          </p:txBody>
        </p:sp>
        <p:graphicFrame>
          <p:nvGraphicFramePr>
            <p:cNvPr id="4" name="Objeto 3"/>
            <p:cNvGraphicFramePr>
              <a:graphicFrameLocks noChangeAspect="1"/>
            </p:cNvGraphicFramePr>
            <p:nvPr/>
          </p:nvGraphicFramePr>
          <p:xfrm>
            <a:off x="4489143" y="2665534"/>
            <a:ext cx="115535" cy="1155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00" name="Ecuación" r:id="rId6" imgW="152400" imgH="152400" progId="Equation.3">
                    <p:embed/>
                  </p:oleObj>
                </mc:Choice>
                <mc:Fallback>
                  <p:oleObj name="Ecuación" r:id="rId6" imgW="152400" imgH="152400" progId="Equation.3">
                    <p:embed/>
                    <p:pic>
                      <p:nvPicPr>
                        <p:cNvPr id="4" name="Objeto 3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4489143" y="2665534"/>
                          <a:ext cx="115535" cy="11553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53" name="CuadroTexto 217">
            <a:extLst>
              <a:ext uri="{FF2B5EF4-FFF2-40B4-BE49-F238E27FC236}">
                <a16:creationId xmlns:a16="http://schemas.microsoft.com/office/drawing/2014/main" id="{F9B371C7-1CDB-6A47-9432-E5D307EA07F8}"/>
              </a:ext>
            </a:extLst>
          </p:cNvPr>
          <p:cNvSpPr txBox="1"/>
          <p:nvPr/>
        </p:nvSpPr>
        <p:spPr>
          <a:xfrm>
            <a:off x="4699910" y="2003772"/>
            <a:ext cx="778814" cy="543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</a:t>
            </a:r>
            <a:r>
              <a:rPr lang="en-US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b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Fault </a:t>
            </a:r>
            <a:r>
              <a:rPr lang="en-US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  <a:p>
            <a:pPr algn="ctr"/>
            <a:endParaRPr lang="en-US" sz="1050" b="1" i="1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6" name="Grupo 73">
            <a:extLst>
              <a:ext uri="{FF2B5EF4-FFF2-40B4-BE49-F238E27FC236}">
                <a16:creationId xmlns:a16="http://schemas.microsoft.com/office/drawing/2014/main" id="{BC423973-EB1B-4B91-B353-65DB48FE943A}"/>
              </a:ext>
            </a:extLst>
          </p:cNvPr>
          <p:cNvGrpSpPr/>
          <p:nvPr/>
        </p:nvGrpSpPr>
        <p:grpSpPr>
          <a:xfrm>
            <a:off x="3214459" y="2350086"/>
            <a:ext cx="363420" cy="172118"/>
            <a:chOff x="3106615" y="993425"/>
            <a:chExt cx="363420" cy="172118"/>
          </a:xfrm>
        </p:grpSpPr>
        <p:grpSp>
          <p:nvGrpSpPr>
            <p:cNvPr id="207" name="Agrupar 51">
              <a:extLst>
                <a:ext uri="{FF2B5EF4-FFF2-40B4-BE49-F238E27FC236}">
                  <a16:creationId xmlns:a16="http://schemas.microsoft.com/office/drawing/2014/main" id="{B54E866F-F625-6840-A3A1-57000B3257A7}"/>
                </a:ext>
              </a:extLst>
            </p:cNvPr>
            <p:cNvGrpSpPr/>
            <p:nvPr/>
          </p:nvGrpSpPr>
          <p:grpSpPr>
            <a:xfrm>
              <a:off x="3106615" y="993425"/>
              <a:ext cx="176025" cy="172118"/>
              <a:chOff x="513989" y="2970944"/>
              <a:chExt cx="713232" cy="713206"/>
            </a:xfrm>
          </p:grpSpPr>
          <p:sp>
            <p:nvSpPr>
              <p:cNvPr id="209" name="Elipse 24">
                <a:extLst>
                  <a:ext uri="{FF2B5EF4-FFF2-40B4-BE49-F238E27FC236}">
                    <a16:creationId xmlns:a16="http://schemas.microsoft.com/office/drawing/2014/main" id="{DA949762-1E73-F044-AFF5-F8ABA0F41E58}"/>
                  </a:ext>
                </a:extLst>
              </p:cNvPr>
              <p:cNvSpPr/>
              <p:nvPr/>
            </p:nvSpPr>
            <p:spPr>
              <a:xfrm>
                <a:off x="513989" y="2970944"/>
                <a:ext cx="713232" cy="713206"/>
              </a:xfrm>
              <a:prstGeom prst="ellipse">
                <a:avLst/>
              </a:prstGeom>
              <a:solidFill>
                <a:srgbClr val="FFFF00"/>
              </a:solidFill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400"/>
              </a:p>
            </p:txBody>
          </p:sp>
          <p:grpSp>
            <p:nvGrpSpPr>
              <p:cNvPr id="210" name="Agrupar 50">
                <a:extLst>
                  <a:ext uri="{FF2B5EF4-FFF2-40B4-BE49-F238E27FC236}">
                    <a16:creationId xmlns:a16="http://schemas.microsoft.com/office/drawing/2014/main" id="{BD3C5830-2853-1A41-AA53-512E92DE5717}"/>
                  </a:ext>
                </a:extLst>
              </p:cNvPr>
              <p:cNvGrpSpPr/>
              <p:nvPr/>
            </p:nvGrpSpPr>
            <p:grpSpPr>
              <a:xfrm>
                <a:off x="640043" y="3154486"/>
                <a:ext cx="473632" cy="331761"/>
                <a:chOff x="870606" y="4709671"/>
                <a:chExt cx="473632" cy="331761"/>
              </a:xfrm>
            </p:grpSpPr>
            <p:sp>
              <p:nvSpPr>
                <p:cNvPr id="211" name="Arco 25">
                  <a:extLst>
                    <a:ext uri="{FF2B5EF4-FFF2-40B4-BE49-F238E27FC236}">
                      <a16:creationId xmlns:a16="http://schemas.microsoft.com/office/drawing/2014/main" id="{18F1EF6B-11A6-3A43-BE0F-F7D6A6DAA599}"/>
                    </a:ext>
                  </a:extLst>
                </p:cNvPr>
                <p:cNvSpPr/>
                <p:nvPr/>
              </p:nvSpPr>
              <p:spPr>
                <a:xfrm rot="10800000" flipV="1">
                  <a:off x="870606" y="4773149"/>
                  <a:ext cx="224651" cy="268283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  <p:sp>
              <p:nvSpPr>
                <p:cNvPr id="212" name="Arco 26">
                  <a:extLst>
                    <a:ext uri="{FF2B5EF4-FFF2-40B4-BE49-F238E27FC236}">
                      <a16:creationId xmlns:a16="http://schemas.microsoft.com/office/drawing/2014/main" id="{A151C2E0-8C74-E74F-B42E-86B99A6BB046}"/>
                    </a:ext>
                  </a:extLst>
                </p:cNvPr>
                <p:cNvSpPr/>
                <p:nvPr/>
              </p:nvSpPr>
              <p:spPr>
                <a:xfrm flipV="1">
                  <a:off x="1095269" y="4709671"/>
                  <a:ext cx="248969" cy="331757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</p:grpSp>
        </p:grpSp>
        <p:cxnSp>
          <p:nvCxnSpPr>
            <p:cNvPr id="208" name="Conector recto 38">
              <a:extLst>
                <a:ext uri="{FF2B5EF4-FFF2-40B4-BE49-F238E27FC236}">
                  <a16:creationId xmlns:a16="http://schemas.microsoft.com/office/drawing/2014/main" id="{97AA1FE1-F76E-114A-8F02-C3B6ED2284EF}"/>
                </a:ext>
              </a:extLst>
            </p:cNvPr>
            <p:cNvCxnSpPr>
              <a:cxnSpLocks/>
              <a:stCxn id="209" idx="6"/>
            </p:cNvCxnSpPr>
            <p:nvPr/>
          </p:nvCxnSpPr>
          <p:spPr>
            <a:xfrm>
              <a:off x="3282640" y="1079484"/>
              <a:ext cx="187395" cy="0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3" name="Grupo 310">
            <a:extLst>
              <a:ext uri="{FF2B5EF4-FFF2-40B4-BE49-F238E27FC236}">
                <a16:creationId xmlns:a16="http://schemas.microsoft.com/office/drawing/2014/main" id="{DF7542AB-F5E7-4050-9673-31FCB9B968F8}"/>
              </a:ext>
            </a:extLst>
          </p:cNvPr>
          <p:cNvGrpSpPr/>
          <p:nvPr/>
        </p:nvGrpSpPr>
        <p:grpSpPr>
          <a:xfrm rot="10800000">
            <a:off x="6699733" y="2238186"/>
            <a:ext cx="363420" cy="172118"/>
            <a:chOff x="3106615" y="993425"/>
            <a:chExt cx="363420" cy="172118"/>
          </a:xfrm>
        </p:grpSpPr>
        <p:grpSp>
          <p:nvGrpSpPr>
            <p:cNvPr id="224" name="Agrupar 51">
              <a:extLst>
                <a:ext uri="{FF2B5EF4-FFF2-40B4-BE49-F238E27FC236}">
                  <a16:creationId xmlns:a16="http://schemas.microsoft.com/office/drawing/2014/main" id="{0EDA3E10-2663-4F3B-BE24-7FB1EA41DE2C}"/>
                </a:ext>
              </a:extLst>
            </p:cNvPr>
            <p:cNvGrpSpPr/>
            <p:nvPr/>
          </p:nvGrpSpPr>
          <p:grpSpPr>
            <a:xfrm>
              <a:off x="3106615" y="993425"/>
              <a:ext cx="176025" cy="172118"/>
              <a:chOff x="513989" y="2970944"/>
              <a:chExt cx="713232" cy="713206"/>
            </a:xfrm>
          </p:grpSpPr>
          <p:sp>
            <p:nvSpPr>
              <p:cNvPr id="226" name="Elipse 24">
                <a:extLst>
                  <a:ext uri="{FF2B5EF4-FFF2-40B4-BE49-F238E27FC236}">
                    <a16:creationId xmlns:a16="http://schemas.microsoft.com/office/drawing/2014/main" id="{8E871437-3E83-404A-B6BB-F43E1C9F443C}"/>
                  </a:ext>
                </a:extLst>
              </p:cNvPr>
              <p:cNvSpPr/>
              <p:nvPr/>
            </p:nvSpPr>
            <p:spPr>
              <a:xfrm>
                <a:off x="513989" y="2970944"/>
                <a:ext cx="713232" cy="713206"/>
              </a:xfrm>
              <a:prstGeom prst="ellipse">
                <a:avLst/>
              </a:prstGeom>
              <a:solidFill>
                <a:srgbClr val="FFFF00"/>
              </a:solidFill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400"/>
              </a:p>
            </p:txBody>
          </p:sp>
          <p:grpSp>
            <p:nvGrpSpPr>
              <p:cNvPr id="227" name="Agrupar 50">
                <a:extLst>
                  <a:ext uri="{FF2B5EF4-FFF2-40B4-BE49-F238E27FC236}">
                    <a16:creationId xmlns:a16="http://schemas.microsoft.com/office/drawing/2014/main" id="{A3FA3BF7-6C19-49B7-A0B2-654E9B1493C2}"/>
                  </a:ext>
                </a:extLst>
              </p:cNvPr>
              <p:cNvGrpSpPr/>
              <p:nvPr/>
            </p:nvGrpSpPr>
            <p:grpSpPr>
              <a:xfrm>
                <a:off x="640043" y="3154486"/>
                <a:ext cx="473632" cy="331761"/>
                <a:chOff x="870606" y="4709671"/>
                <a:chExt cx="473632" cy="331761"/>
              </a:xfrm>
            </p:grpSpPr>
            <p:sp>
              <p:nvSpPr>
                <p:cNvPr id="228" name="Arco 25">
                  <a:extLst>
                    <a:ext uri="{FF2B5EF4-FFF2-40B4-BE49-F238E27FC236}">
                      <a16:creationId xmlns:a16="http://schemas.microsoft.com/office/drawing/2014/main" id="{A27D3C1E-B8B6-4BD1-886C-A01591D9C6C8}"/>
                    </a:ext>
                  </a:extLst>
                </p:cNvPr>
                <p:cNvSpPr/>
                <p:nvPr/>
              </p:nvSpPr>
              <p:spPr>
                <a:xfrm rot="10800000" flipV="1">
                  <a:off x="870606" y="4773149"/>
                  <a:ext cx="224651" cy="268283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  <p:sp>
              <p:nvSpPr>
                <p:cNvPr id="229" name="Arco 26">
                  <a:extLst>
                    <a:ext uri="{FF2B5EF4-FFF2-40B4-BE49-F238E27FC236}">
                      <a16:creationId xmlns:a16="http://schemas.microsoft.com/office/drawing/2014/main" id="{A7D70774-FD63-421D-BB93-39BD2E53C86C}"/>
                    </a:ext>
                  </a:extLst>
                </p:cNvPr>
                <p:cNvSpPr/>
                <p:nvPr/>
              </p:nvSpPr>
              <p:spPr>
                <a:xfrm flipV="1">
                  <a:off x="1095269" y="4709671"/>
                  <a:ext cx="248969" cy="331757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</p:grpSp>
        </p:grpSp>
        <p:cxnSp>
          <p:nvCxnSpPr>
            <p:cNvPr id="225" name="Conector recto 38">
              <a:extLst>
                <a:ext uri="{FF2B5EF4-FFF2-40B4-BE49-F238E27FC236}">
                  <a16:creationId xmlns:a16="http://schemas.microsoft.com/office/drawing/2014/main" id="{E16C299D-1758-4650-83C7-3C875BEA82BB}"/>
                </a:ext>
              </a:extLst>
            </p:cNvPr>
            <p:cNvCxnSpPr>
              <a:cxnSpLocks/>
              <a:stCxn id="226" idx="6"/>
            </p:cNvCxnSpPr>
            <p:nvPr/>
          </p:nvCxnSpPr>
          <p:spPr>
            <a:xfrm>
              <a:off x="3282640" y="1079484"/>
              <a:ext cx="187395" cy="0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D2EFC24B-BE05-7449-9A71-C87F0ACB8769}"/>
              </a:ext>
            </a:extLst>
          </p:cNvPr>
          <p:cNvSpPr txBox="1"/>
          <p:nvPr/>
        </p:nvSpPr>
        <p:spPr>
          <a:xfrm>
            <a:off x="147582" y="51941"/>
            <a:ext cx="845686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Type 3: Partial fault detection in relay j in period 1.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Type 3b: Relay j is stuck due to current in the opposite direction in period 1 (case 4)</a:t>
            </a:r>
          </a:p>
          <a:p>
            <a:endParaRPr lang="en-US" dirty="0"/>
          </a:p>
          <a:p>
            <a:r>
              <a:rPr lang="en-US" dirty="0"/>
              <a:t>This happens when fault currents at relays </a:t>
            </a:r>
            <a:r>
              <a:rPr lang="en-US" dirty="0" err="1"/>
              <a:t>i</a:t>
            </a:r>
            <a:r>
              <a:rPr lang="en-US" dirty="0"/>
              <a:t> and j go in the opposite direction </a:t>
            </a:r>
          </a:p>
          <a:p>
            <a:r>
              <a:rPr lang="en-US" dirty="0"/>
              <a:t>in the first period, and Relays </a:t>
            </a:r>
            <a:r>
              <a:rPr lang="en-US" dirty="0" err="1"/>
              <a:t>i</a:t>
            </a:r>
            <a:r>
              <a:rPr lang="en-US" dirty="0"/>
              <a:t> and j are both sensitive in both periods. </a:t>
            </a:r>
          </a:p>
          <a:p>
            <a:r>
              <a:rPr lang="en-US" dirty="0"/>
              <a:t> 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48" name="CuadroTexto 364">
            <a:extLst>
              <a:ext uri="{FF2B5EF4-FFF2-40B4-BE49-F238E27FC236}">
                <a16:creationId xmlns:a16="http://schemas.microsoft.com/office/drawing/2014/main" id="{4F7E868B-2AAE-F344-81CA-BAFDBA062406}"/>
              </a:ext>
            </a:extLst>
          </p:cNvPr>
          <p:cNvSpPr txBox="1"/>
          <p:nvPr/>
        </p:nvSpPr>
        <p:spPr>
          <a:xfrm>
            <a:off x="3418236" y="2536312"/>
            <a:ext cx="9477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I</a:t>
            </a:r>
            <a:r>
              <a:rPr lang="en-US" sz="1100" baseline="-25000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jkh</a:t>
            </a:r>
            <a:r>
              <a:rPr lang="en-US" sz="1100" baseline="-25000" dirty="0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 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∢ </a:t>
            </a:r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  <a:latin typeface="Symbol" pitchFamily="2" charset="2"/>
                <a:cs typeface="CMU Serif Roman"/>
              </a:rPr>
              <a:t>q</a:t>
            </a:r>
            <a:r>
              <a:rPr lang="en-US" sz="1100" baseline="-25000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jkh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 </a:t>
            </a:r>
          </a:p>
        </p:txBody>
      </p:sp>
      <p:sp>
        <p:nvSpPr>
          <p:cNvPr id="251" name="CuadroTexto 364">
            <a:extLst>
              <a:ext uri="{FF2B5EF4-FFF2-40B4-BE49-F238E27FC236}">
                <a16:creationId xmlns:a16="http://schemas.microsoft.com/office/drawing/2014/main" id="{5850A2AD-78B9-9144-8F65-E7FF888E3A01}"/>
              </a:ext>
            </a:extLst>
          </p:cNvPr>
          <p:cNvSpPr txBox="1"/>
          <p:nvPr/>
        </p:nvSpPr>
        <p:spPr>
          <a:xfrm>
            <a:off x="4132546" y="2534237"/>
            <a:ext cx="9477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I</a:t>
            </a:r>
            <a:r>
              <a:rPr lang="en-US" sz="1100" baseline="-25000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ikh</a:t>
            </a:r>
            <a:r>
              <a:rPr lang="en-US" sz="1100" baseline="-25000" dirty="0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 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∢ </a:t>
            </a:r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  <a:latin typeface="Symbol" pitchFamily="2" charset="2"/>
                <a:cs typeface="CMU Serif Roman"/>
              </a:rPr>
              <a:t>q</a:t>
            </a:r>
            <a:r>
              <a:rPr lang="en-US" sz="1100" baseline="-25000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ikh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 </a:t>
            </a:r>
          </a:p>
        </p:txBody>
      </p:sp>
      <p:sp>
        <p:nvSpPr>
          <p:cNvPr id="170" name="Arco 180">
            <a:extLst>
              <a:ext uri="{FF2B5EF4-FFF2-40B4-BE49-F238E27FC236}">
                <a16:creationId xmlns:a16="http://schemas.microsoft.com/office/drawing/2014/main" id="{D75A8373-02F8-2149-AA4C-2D3FC7F01A6D}"/>
              </a:ext>
            </a:extLst>
          </p:cNvPr>
          <p:cNvSpPr/>
          <p:nvPr/>
        </p:nvSpPr>
        <p:spPr>
          <a:xfrm flipV="1">
            <a:off x="4644252" y="3703481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171" name="Arco 181">
            <a:extLst>
              <a:ext uri="{FF2B5EF4-FFF2-40B4-BE49-F238E27FC236}">
                <a16:creationId xmlns:a16="http://schemas.microsoft.com/office/drawing/2014/main" id="{D719BD59-EBBB-2145-A866-7F645B6410BC}"/>
              </a:ext>
            </a:extLst>
          </p:cNvPr>
          <p:cNvSpPr/>
          <p:nvPr/>
        </p:nvSpPr>
        <p:spPr>
          <a:xfrm flipV="1">
            <a:off x="4601704" y="3703480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172" name="Arco 184">
            <a:extLst>
              <a:ext uri="{FF2B5EF4-FFF2-40B4-BE49-F238E27FC236}">
                <a16:creationId xmlns:a16="http://schemas.microsoft.com/office/drawing/2014/main" id="{8CCB0576-1E15-2C40-AC49-E07B07DD4D9B}"/>
              </a:ext>
            </a:extLst>
          </p:cNvPr>
          <p:cNvSpPr/>
          <p:nvPr/>
        </p:nvSpPr>
        <p:spPr>
          <a:xfrm flipV="1">
            <a:off x="4559157" y="3703479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173" name="Arco 161">
            <a:extLst>
              <a:ext uri="{FF2B5EF4-FFF2-40B4-BE49-F238E27FC236}">
                <a16:creationId xmlns:a16="http://schemas.microsoft.com/office/drawing/2014/main" id="{DC67B6AE-1937-C647-ACA2-9F782EBE38DC}"/>
              </a:ext>
            </a:extLst>
          </p:cNvPr>
          <p:cNvSpPr/>
          <p:nvPr/>
        </p:nvSpPr>
        <p:spPr>
          <a:xfrm flipV="1">
            <a:off x="5920134" y="3706381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174" name="Arco 163">
            <a:extLst>
              <a:ext uri="{FF2B5EF4-FFF2-40B4-BE49-F238E27FC236}">
                <a16:creationId xmlns:a16="http://schemas.microsoft.com/office/drawing/2014/main" id="{44F2F560-2936-624E-B290-40661D63F984}"/>
              </a:ext>
            </a:extLst>
          </p:cNvPr>
          <p:cNvSpPr/>
          <p:nvPr/>
        </p:nvSpPr>
        <p:spPr>
          <a:xfrm flipV="1">
            <a:off x="5877586" y="3706380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175" name="Arco 169">
            <a:extLst>
              <a:ext uri="{FF2B5EF4-FFF2-40B4-BE49-F238E27FC236}">
                <a16:creationId xmlns:a16="http://schemas.microsoft.com/office/drawing/2014/main" id="{1E73063C-16C3-6D4F-8E15-9D1C008DAE8F}"/>
              </a:ext>
            </a:extLst>
          </p:cNvPr>
          <p:cNvSpPr/>
          <p:nvPr/>
        </p:nvSpPr>
        <p:spPr>
          <a:xfrm flipV="1">
            <a:off x="5835039" y="3706379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cxnSp>
        <p:nvCxnSpPr>
          <p:cNvPr id="176" name="Conector recto 145">
            <a:extLst>
              <a:ext uri="{FF2B5EF4-FFF2-40B4-BE49-F238E27FC236}">
                <a16:creationId xmlns:a16="http://schemas.microsoft.com/office/drawing/2014/main" id="{DF615C82-FD7E-874D-89BD-C5A1DAF24C36}"/>
              </a:ext>
            </a:extLst>
          </p:cNvPr>
          <p:cNvCxnSpPr>
            <a:cxnSpLocks/>
            <a:stCxn id="221" idx="1"/>
            <a:endCxn id="204" idx="3"/>
          </p:cNvCxnSpPr>
          <p:nvPr/>
        </p:nvCxnSpPr>
        <p:spPr>
          <a:xfrm flipH="1">
            <a:off x="3768940" y="3992955"/>
            <a:ext cx="3030416" cy="6941"/>
          </a:xfrm>
          <a:prstGeom prst="line">
            <a:avLst/>
          </a:prstGeom>
          <a:ln w="63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Rectángulo 146">
            <a:extLst>
              <a:ext uri="{FF2B5EF4-FFF2-40B4-BE49-F238E27FC236}">
                <a16:creationId xmlns:a16="http://schemas.microsoft.com/office/drawing/2014/main" id="{B8EFC017-D9F0-504F-87B9-4F76E6B7D8FA}"/>
              </a:ext>
            </a:extLst>
          </p:cNvPr>
          <p:cNvSpPr/>
          <p:nvPr/>
        </p:nvSpPr>
        <p:spPr>
          <a:xfrm rot="5400000">
            <a:off x="5656458" y="3924323"/>
            <a:ext cx="124994" cy="1107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178" name="Rectángulo 149">
            <a:extLst>
              <a:ext uri="{FF2B5EF4-FFF2-40B4-BE49-F238E27FC236}">
                <a16:creationId xmlns:a16="http://schemas.microsoft.com/office/drawing/2014/main" id="{09E891E2-8F71-7D49-87F7-FD22FEA3441A}"/>
              </a:ext>
            </a:extLst>
          </p:cNvPr>
          <p:cNvSpPr/>
          <p:nvPr/>
        </p:nvSpPr>
        <p:spPr>
          <a:xfrm rot="5400000">
            <a:off x="4752096" y="3934077"/>
            <a:ext cx="124994" cy="110707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179" name="Elipse 158">
            <a:extLst>
              <a:ext uri="{FF2B5EF4-FFF2-40B4-BE49-F238E27FC236}">
                <a16:creationId xmlns:a16="http://schemas.microsoft.com/office/drawing/2014/main" id="{05E91E46-CFE4-AE46-A668-DD41D661CBB4}"/>
              </a:ext>
            </a:extLst>
          </p:cNvPr>
          <p:cNvSpPr/>
          <p:nvPr/>
        </p:nvSpPr>
        <p:spPr>
          <a:xfrm rot="10800000">
            <a:off x="4438437" y="3456215"/>
            <a:ext cx="241439" cy="25324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/>
          </a:p>
        </p:txBody>
      </p:sp>
      <p:cxnSp>
        <p:nvCxnSpPr>
          <p:cNvPr id="180" name="Conector recto 159">
            <a:extLst>
              <a:ext uri="{FF2B5EF4-FFF2-40B4-BE49-F238E27FC236}">
                <a16:creationId xmlns:a16="http://schemas.microsoft.com/office/drawing/2014/main" id="{0E986291-D470-6441-94E5-79B40F5B52D5}"/>
              </a:ext>
            </a:extLst>
          </p:cNvPr>
          <p:cNvCxnSpPr>
            <a:cxnSpLocks/>
            <a:stCxn id="172" idx="0"/>
          </p:cNvCxnSpPr>
          <p:nvPr/>
        </p:nvCxnSpPr>
        <p:spPr>
          <a:xfrm flipV="1">
            <a:off x="4559157" y="3703481"/>
            <a:ext cx="0" cy="171785"/>
          </a:xfrm>
          <a:prstGeom prst="line">
            <a:avLst/>
          </a:prstGeom>
          <a:ln w="127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1" name="CuadroTexto 160">
            <a:extLst>
              <a:ext uri="{FF2B5EF4-FFF2-40B4-BE49-F238E27FC236}">
                <a16:creationId xmlns:a16="http://schemas.microsoft.com/office/drawing/2014/main" id="{6F139FB9-AEE7-3C4C-A670-914DA36ADEDF}"/>
              </a:ext>
            </a:extLst>
          </p:cNvPr>
          <p:cNvSpPr txBox="1"/>
          <p:nvPr/>
        </p:nvSpPr>
        <p:spPr>
          <a:xfrm>
            <a:off x="4397187" y="3421803"/>
            <a:ext cx="318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>
                <a:latin typeface="CMU Serif Upright Italic Uprigh" panose="02000603000000000000" pitchFamily="2" charset="0"/>
                <a:ea typeface="CMU Serif Upright Italic Uprigh" panose="02000603000000000000" pitchFamily="2" charset="0"/>
                <a:cs typeface="CMU Serif Upright Italic Uprigh" panose="02000603000000000000" pitchFamily="2" charset="0"/>
              </a:rPr>
              <a:t>i</a:t>
            </a:r>
            <a:endParaRPr lang="en-US" sz="1400" b="1" dirty="0">
              <a:latin typeface="CMU Serif Upright Italic Uprigh" panose="02000603000000000000" pitchFamily="2" charset="0"/>
              <a:ea typeface="CMU Serif Upright Italic Uprigh" panose="02000603000000000000" pitchFamily="2" charset="0"/>
              <a:cs typeface="CMU Serif Upright Italic Uprigh" panose="02000603000000000000" pitchFamily="2" charset="0"/>
            </a:endParaRPr>
          </a:p>
        </p:txBody>
      </p:sp>
      <p:sp>
        <p:nvSpPr>
          <p:cNvPr id="182" name="Elipse 155">
            <a:extLst>
              <a:ext uri="{FF2B5EF4-FFF2-40B4-BE49-F238E27FC236}">
                <a16:creationId xmlns:a16="http://schemas.microsoft.com/office/drawing/2014/main" id="{060934CB-76B0-0443-8B16-94E8921C270F}"/>
              </a:ext>
            </a:extLst>
          </p:cNvPr>
          <p:cNvSpPr/>
          <p:nvPr/>
        </p:nvSpPr>
        <p:spPr>
          <a:xfrm rot="10800000">
            <a:off x="5842936" y="3496853"/>
            <a:ext cx="241439" cy="25324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/>
          </a:p>
        </p:txBody>
      </p:sp>
      <p:cxnSp>
        <p:nvCxnSpPr>
          <p:cNvPr id="183" name="Conector recto 156">
            <a:extLst>
              <a:ext uri="{FF2B5EF4-FFF2-40B4-BE49-F238E27FC236}">
                <a16:creationId xmlns:a16="http://schemas.microsoft.com/office/drawing/2014/main" id="{14429AA4-254A-F24E-A1A2-5868CCB55A5D}"/>
              </a:ext>
            </a:extLst>
          </p:cNvPr>
          <p:cNvCxnSpPr/>
          <p:nvPr/>
        </p:nvCxnSpPr>
        <p:spPr>
          <a:xfrm flipV="1">
            <a:off x="5956832" y="3744119"/>
            <a:ext cx="0" cy="171785"/>
          </a:xfrm>
          <a:prstGeom prst="line">
            <a:avLst/>
          </a:prstGeom>
          <a:ln w="127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4" name="CuadroTexto 205">
            <a:extLst>
              <a:ext uri="{FF2B5EF4-FFF2-40B4-BE49-F238E27FC236}">
                <a16:creationId xmlns:a16="http://schemas.microsoft.com/office/drawing/2014/main" id="{DC8129BF-249D-0B45-A6F1-0C2D146153AE}"/>
              </a:ext>
            </a:extLst>
          </p:cNvPr>
          <p:cNvSpPr txBox="1"/>
          <p:nvPr/>
        </p:nvSpPr>
        <p:spPr>
          <a:xfrm>
            <a:off x="3497722" y="3155377"/>
            <a:ext cx="750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MU Serif Roman"/>
                <a:cs typeface="CMU Serif Roman"/>
              </a:rPr>
              <a:t>Backup </a:t>
            </a:r>
            <a:br>
              <a:rPr lang="en-US" sz="900" dirty="0">
                <a:latin typeface="CMU Serif Roman"/>
                <a:cs typeface="CMU Serif Roman"/>
              </a:rPr>
            </a:br>
            <a:r>
              <a:rPr lang="en-US" sz="900" dirty="0">
                <a:latin typeface="CMU Serif Roman"/>
                <a:cs typeface="CMU Serif Roman"/>
              </a:rPr>
              <a:t>Relay</a:t>
            </a:r>
            <a:r>
              <a:rPr lang="en-US" sz="900" i="1" dirty="0">
                <a:latin typeface="CMU Serif Roman"/>
                <a:cs typeface="CMU Serif Roman"/>
              </a:rPr>
              <a:t> C </a:t>
            </a:r>
            <a:endParaRPr lang="en-US" sz="900" i="1" baseline="-25000" dirty="0">
              <a:latin typeface="CMU Serif Roman"/>
              <a:cs typeface="CMU Serif Roman"/>
            </a:endParaRPr>
          </a:p>
        </p:txBody>
      </p:sp>
      <p:sp>
        <p:nvSpPr>
          <p:cNvPr id="185" name="CuadroTexto 339">
            <a:extLst>
              <a:ext uri="{FF2B5EF4-FFF2-40B4-BE49-F238E27FC236}">
                <a16:creationId xmlns:a16="http://schemas.microsoft.com/office/drawing/2014/main" id="{D3F8D9E7-FC36-A64F-9BA4-CD0CC5AE7030}"/>
              </a:ext>
            </a:extLst>
          </p:cNvPr>
          <p:cNvSpPr txBox="1"/>
          <p:nvPr/>
        </p:nvSpPr>
        <p:spPr>
          <a:xfrm>
            <a:off x="6598608" y="3132077"/>
            <a:ext cx="810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MU Serif Roman"/>
                <a:cs typeface="CMU Serif Roman"/>
              </a:rPr>
              <a:t>Backup </a:t>
            </a:r>
          </a:p>
          <a:p>
            <a:r>
              <a:rPr lang="en-US" sz="900" dirty="0">
                <a:latin typeface="CMU Serif Roman"/>
                <a:cs typeface="CMU Serif Roman"/>
              </a:rPr>
              <a:t>Relay </a:t>
            </a:r>
            <a:r>
              <a:rPr lang="en-US" sz="900" i="1" dirty="0">
                <a:latin typeface="CMU Serif Roman"/>
                <a:cs typeface="CMU Serif Roman"/>
              </a:rPr>
              <a:t>D</a:t>
            </a:r>
            <a:r>
              <a:rPr lang="en-US" sz="900" dirty="0">
                <a:latin typeface="CMU Serif Roman"/>
                <a:cs typeface="CMU Serif Roman"/>
              </a:rPr>
              <a:t>  </a:t>
            </a:r>
            <a:endParaRPr lang="en-US" sz="900" i="1" baseline="-25000" dirty="0">
              <a:latin typeface="CMU Serif Roman"/>
              <a:cs typeface="CMU Serif Roman"/>
            </a:endParaRPr>
          </a:p>
        </p:txBody>
      </p:sp>
      <p:sp>
        <p:nvSpPr>
          <p:cNvPr id="186" name="CuadroTexto 364">
            <a:extLst>
              <a:ext uri="{FF2B5EF4-FFF2-40B4-BE49-F238E27FC236}">
                <a16:creationId xmlns:a16="http://schemas.microsoft.com/office/drawing/2014/main" id="{E58DBB2B-C93E-614B-ADFF-C4A45AFF01DC}"/>
              </a:ext>
            </a:extLst>
          </p:cNvPr>
          <p:cNvSpPr txBox="1"/>
          <p:nvPr/>
        </p:nvSpPr>
        <p:spPr>
          <a:xfrm>
            <a:off x="4248134" y="3127335"/>
            <a:ext cx="705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MU Serif Roman"/>
                <a:cs typeface="CMU Serif Roman"/>
              </a:rPr>
              <a:t>Primary              </a:t>
            </a:r>
          </a:p>
          <a:p>
            <a:r>
              <a:rPr lang="en-US" sz="900" dirty="0">
                <a:latin typeface="CMU Serif Roman"/>
                <a:cs typeface="CMU Serif Roman"/>
              </a:rPr>
              <a:t>Relay </a:t>
            </a:r>
            <a:r>
              <a:rPr lang="en-US" sz="900" i="1" dirty="0">
                <a:latin typeface="CMU Serif Roman"/>
                <a:cs typeface="CMU Serif Roman"/>
              </a:rPr>
              <a:t>A</a:t>
            </a:r>
            <a:endParaRPr lang="en-US" sz="1050" b="1" i="1" baseline="-25000" dirty="0">
              <a:solidFill>
                <a:srgbClr val="FF0000"/>
              </a:solidFill>
              <a:latin typeface="CMU Serif Roman"/>
              <a:cs typeface="CMU Serif Roman"/>
            </a:endParaRPr>
          </a:p>
        </p:txBody>
      </p:sp>
      <p:sp>
        <p:nvSpPr>
          <p:cNvPr id="187" name="CuadroTexto 364">
            <a:extLst>
              <a:ext uri="{FF2B5EF4-FFF2-40B4-BE49-F238E27FC236}">
                <a16:creationId xmlns:a16="http://schemas.microsoft.com/office/drawing/2014/main" id="{5B360C87-C43C-8842-A5EF-4E975177164D}"/>
              </a:ext>
            </a:extLst>
          </p:cNvPr>
          <p:cNvSpPr txBox="1"/>
          <p:nvPr/>
        </p:nvSpPr>
        <p:spPr>
          <a:xfrm>
            <a:off x="5637808" y="3130104"/>
            <a:ext cx="705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MU Serif Roman"/>
                <a:cs typeface="CMU Serif Roman"/>
              </a:rPr>
              <a:t>Primary              </a:t>
            </a:r>
          </a:p>
          <a:p>
            <a:r>
              <a:rPr lang="en-US" sz="900" dirty="0">
                <a:latin typeface="CMU Serif Roman"/>
                <a:cs typeface="CMU Serif Roman"/>
              </a:rPr>
              <a:t>Relay </a:t>
            </a:r>
            <a:r>
              <a:rPr lang="en-US" sz="900" i="1" dirty="0">
                <a:latin typeface="CMU Serif Roman"/>
                <a:cs typeface="CMU Serif Roman"/>
              </a:rPr>
              <a:t>B</a:t>
            </a:r>
            <a:endParaRPr lang="en-US" sz="1050" b="1" i="1" baseline="-25000" dirty="0">
              <a:solidFill>
                <a:srgbClr val="FF0000"/>
              </a:solidFill>
              <a:latin typeface="CMU Serif Roman"/>
              <a:cs typeface="CMU Serif Roman"/>
            </a:endParaRPr>
          </a:p>
        </p:txBody>
      </p:sp>
      <p:grpSp>
        <p:nvGrpSpPr>
          <p:cNvPr id="188" name="Grupo 388">
            <a:extLst>
              <a:ext uri="{FF2B5EF4-FFF2-40B4-BE49-F238E27FC236}">
                <a16:creationId xmlns:a16="http://schemas.microsoft.com/office/drawing/2014/main" id="{9CFDDEE9-A6C0-E94E-A980-1D73C1F8463D}"/>
              </a:ext>
            </a:extLst>
          </p:cNvPr>
          <p:cNvGrpSpPr/>
          <p:nvPr/>
        </p:nvGrpSpPr>
        <p:grpSpPr>
          <a:xfrm>
            <a:off x="4105146" y="3701083"/>
            <a:ext cx="363420" cy="172118"/>
            <a:chOff x="3106615" y="993425"/>
            <a:chExt cx="363420" cy="172118"/>
          </a:xfrm>
        </p:grpSpPr>
        <p:grpSp>
          <p:nvGrpSpPr>
            <p:cNvPr id="189" name="Agrupar 51">
              <a:extLst>
                <a:ext uri="{FF2B5EF4-FFF2-40B4-BE49-F238E27FC236}">
                  <a16:creationId xmlns:a16="http://schemas.microsoft.com/office/drawing/2014/main" id="{CF5A3B82-1152-6045-8A1E-9D08ED42097F}"/>
                </a:ext>
              </a:extLst>
            </p:cNvPr>
            <p:cNvGrpSpPr/>
            <p:nvPr/>
          </p:nvGrpSpPr>
          <p:grpSpPr>
            <a:xfrm>
              <a:off x="3106615" y="993425"/>
              <a:ext cx="176025" cy="172118"/>
              <a:chOff x="513989" y="2970944"/>
              <a:chExt cx="713232" cy="713206"/>
            </a:xfrm>
          </p:grpSpPr>
          <p:sp>
            <p:nvSpPr>
              <p:cNvPr id="191" name="Elipse 24">
                <a:extLst>
                  <a:ext uri="{FF2B5EF4-FFF2-40B4-BE49-F238E27FC236}">
                    <a16:creationId xmlns:a16="http://schemas.microsoft.com/office/drawing/2014/main" id="{74F3BF7B-9BB0-0844-88B3-2D40E1709EF4}"/>
                  </a:ext>
                </a:extLst>
              </p:cNvPr>
              <p:cNvSpPr/>
              <p:nvPr/>
            </p:nvSpPr>
            <p:spPr>
              <a:xfrm>
                <a:off x="513989" y="2970944"/>
                <a:ext cx="713232" cy="713206"/>
              </a:xfrm>
              <a:prstGeom prst="ellipse">
                <a:avLst/>
              </a:prstGeom>
              <a:solidFill>
                <a:srgbClr val="FFFF00"/>
              </a:solidFill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400"/>
              </a:p>
            </p:txBody>
          </p:sp>
          <p:grpSp>
            <p:nvGrpSpPr>
              <p:cNvPr id="192" name="Agrupar 50">
                <a:extLst>
                  <a:ext uri="{FF2B5EF4-FFF2-40B4-BE49-F238E27FC236}">
                    <a16:creationId xmlns:a16="http://schemas.microsoft.com/office/drawing/2014/main" id="{6DFF70C3-3205-C34E-BE8C-054DA0D05C1D}"/>
                  </a:ext>
                </a:extLst>
              </p:cNvPr>
              <p:cNvGrpSpPr/>
              <p:nvPr/>
            </p:nvGrpSpPr>
            <p:grpSpPr>
              <a:xfrm>
                <a:off x="640043" y="3154486"/>
                <a:ext cx="473632" cy="331761"/>
                <a:chOff x="870606" y="4709671"/>
                <a:chExt cx="473632" cy="331761"/>
              </a:xfrm>
            </p:grpSpPr>
            <p:sp>
              <p:nvSpPr>
                <p:cNvPr id="193" name="Arco 25">
                  <a:extLst>
                    <a:ext uri="{FF2B5EF4-FFF2-40B4-BE49-F238E27FC236}">
                      <a16:creationId xmlns:a16="http://schemas.microsoft.com/office/drawing/2014/main" id="{EBF95050-1E04-F344-9EB3-C4CE3D74BD64}"/>
                    </a:ext>
                  </a:extLst>
                </p:cNvPr>
                <p:cNvSpPr/>
                <p:nvPr/>
              </p:nvSpPr>
              <p:spPr>
                <a:xfrm rot="10800000" flipV="1">
                  <a:off x="870606" y="4773149"/>
                  <a:ext cx="224651" cy="268283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  <p:sp>
              <p:nvSpPr>
                <p:cNvPr id="194" name="Arco 26">
                  <a:extLst>
                    <a:ext uri="{FF2B5EF4-FFF2-40B4-BE49-F238E27FC236}">
                      <a16:creationId xmlns:a16="http://schemas.microsoft.com/office/drawing/2014/main" id="{F50B3DDE-2BB7-3249-9C4F-C4E6A1CD1F44}"/>
                    </a:ext>
                  </a:extLst>
                </p:cNvPr>
                <p:cNvSpPr/>
                <p:nvPr/>
              </p:nvSpPr>
              <p:spPr>
                <a:xfrm flipV="1">
                  <a:off x="1095269" y="4709671"/>
                  <a:ext cx="248969" cy="331757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</p:grpSp>
        </p:grpSp>
        <p:cxnSp>
          <p:nvCxnSpPr>
            <p:cNvPr id="190" name="Conector recto 38">
              <a:extLst>
                <a:ext uri="{FF2B5EF4-FFF2-40B4-BE49-F238E27FC236}">
                  <a16:creationId xmlns:a16="http://schemas.microsoft.com/office/drawing/2014/main" id="{9AAA73DB-F601-C84A-9E8C-563682BBDC36}"/>
                </a:ext>
              </a:extLst>
            </p:cNvPr>
            <p:cNvCxnSpPr>
              <a:cxnSpLocks/>
              <a:stCxn id="191" idx="6"/>
            </p:cNvCxnSpPr>
            <p:nvPr/>
          </p:nvCxnSpPr>
          <p:spPr>
            <a:xfrm>
              <a:off x="3282640" y="1079484"/>
              <a:ext cx="187395" cy="0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5" name="Conector recto 257">
            <a:extLst>
              <a:ext uri="{FF2B5EF4-FFF2-40B4-BE49-F238E27FC236}">
                <a16:creationId xmlns:a16="http://schemas.microsoft.com/office/drawing/2014/main" id="{C1002B1E-B36E-D341-B6B5-2664B33C6954}"/>
              </a:ext>
            </a:extLst>
          </p:cNvPr>
          <p:cNvCxnSpPr>
            <a:cxnSpLocks/>
          </p:cNvCxnSpPr>
          <p:nvPr/>
        </p:nvCxnSpPr>
        <p:spPr>
          <a:xfrm flipV="1">
            <a:off x="5278864" y="3987004"/>
            <a:ext cx="167164" cy="207844"/>
          </a:xfrm>
          <a:prstGeom prst="line">
            <a:avLst/>
          </a:prstGeom>
          <a:ln w="12700" cmpd="sng">
            <a:solidFill>
              <a:srgbClr val="FF000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6" name="CuadroTexto 160">
            <a:extLst>
              <a:ext uri="{FF2B5EF4-FFF2-40B4-BE49-F238E27FC236}">
                <a16:creationId xmlns:a16="http://schemas.microsoft.com/office/drawing/2014/main" id="{D255D2A8-44D1-EE42-9D1F-F473B8CD479F}"/>
              </a:ext>
            </a:extLst>
          </p:cNvPr>
          <p:cNvSpPr txBox="1"/>
          <p:nvPr/>
        </p:nvSpPr>
        <p:spPr>
          <a:xfrm>
            <a:off x="5796916" y="3446400"/>
            <a:ext cx="318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CMU Serif Upright Italic Uprigh" panose="02000603000000000000" pitchFamily="2" charset="0"/>
                <a:ea typeface="CMU Serif Upright Italic Uprigh" panose="02000603000000000000" pitchFamily="2" charset="0"/>
                <a:cs typeface="CMU Serif Upright Italic Uprigh" panose="02000603000000000000" pitchFamily="2" charset="0"/>
              </a:rPr>
              <a:t>q</a:t>
            </a:r>
          </a:p>
        </p:txBody>
      </p:sp>
      <p:sp>
        <p:nvSpPr>
          <p:cNvPr id="197" name="Arco 180">
            <a:extLst>
              <a:ext uri="{FF2B5EF4-FFF2-40B4-BE49-F238E27FC236}">
                <a16:creationId xmlns:a16="http://schemas.microsoft.com/office/drawing/2014/main" id="{53CEB54B-D05F-9F4B-AE89-9F6CD3C347FE}"/>
              </a:ext>
            </a:extLst>
          </p:cNvPr>
          <p:cNvSpPr/>
          <p:nvPr/>
        </p:nvSpPr>
        <p:spPr>
          <a:xfrm flipV="1">
            <a:off x="3903445" y="3719513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198" name="Arco 181">
            <a:extLst>
              <a:ext uri="{FF2B5EF4-FFF2-40B4-BE49-F238E27FC236}">
                <a16:creationId xmlns:a16="http://schemas.microsoft.com/office/drawing/2014/main" id="{F208E9D5-9878-8644-95BB-6AC065B61DC7}"/>
              </a:ext>
            </a:extLst>
          </p:cNvPr>
          <p:cNvSpPr/>
          <p:nvPr/>
        </p:nvSpPr>
        <p:spPr>
          <a:xfrm flipV="1">
            <a:off x="3860897" y="3719512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199" name="Arco 184">
            <a:extLst>
              <a:ext uri="{FF2B5EF4-FFF2-40B4-BE49-F238E27FC236}">
                <a16:creationId xmlns:a16="http://schemas.microsoft.com/office/drawing/2014/main" id="{CEAE94DC-B7F6-DA43-AD30-D8E09F3310C5}"/>
              </a:ext>
            </a:extLst>
          </p:cNvPr>
          <p:cNvSpPr/>
          <p:nvPr/>
        </p:nvSpPr>
        <p:spPr>
          <a:xfrm flipV="1">
            <a:off x="3818350" y="3719511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00" name="Rectángulo 149">
            <a:extLst>
              <a:ext uri="{FF2B5EF4-FFF2-40B4-BE49-F238E27FC236}">
                <a16:creationId xmlns:a16="http://schemas.microsoft.com/office/drawing/2014/main" id="{D6DC9A80-E98A-1944-8791-9B901FFB5CA5}"/>
              </a:ext>
            </a:extLst>
          </p:cNvPr>
          <p:cNvSpPr/>
          <p:nvPr/>
        </p:nvSpPr>
        <p:spPr>
          <a:xfrm rot="5400000">
            <a:off x="4011289" y="3937107"/>
            <a:ext cx="124994" cy="110707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01" name="Elipse 158">
            <a:extLst>
              <a:ext uri="{FF2B5EF4-FFF2-40B4-BE49-F238E27FC236}">
                <a16:creationId xmlns:a16="http://schemas.microsoft.com/office/drawing/2014/main" id="{998F5B9B-89FB-6244-BC7F-3F154D137164}"/>
              </a:ext>
            </a:extLst>
          </p:cNvPr>
          <p:cNvSpPr/>
          <p:nvPr/>
        </p:nvSpPr>
        <p:spPr>
          <a:xfrm rot="10800000">
            <a:off x="3697630" y="3472247"/>
            <a:ext cx="241439" cy="25324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/>
          </a:p>
        </p:txBody>
      </p:sp>
      <p:cxnSp>
        <p:nvCxnSpPr>
          <p:cNvPr id="202" name="Conector recto 159">
            <a:extLst>
              <a:ext uri="{FF2B5EF4-FFF2-40B4-BE49-F238E27FC236}">
                <a16:creationId xmlns:a16="http://schemas.microsoft.com/office/drawing/2014/main" id="{B8D92D00-76D3-DD4A-BFBE-A97BB658DBBC}"/>
              </a:ext>
            </a:extLst>
          </p:cNvPr>
          <p:cNvCxnSpPr>
            <a:cxnSpLocks/>
            <a:stCxn id="199" idx="0"/>
          </p:cNvCxnSpPr>
          <p:nvPr/>
        </p:nvCxnSpPr>
        <p:spPr>
          <a:xfrm flipV="1">
            <a:off x="3818350" y="3719513"/>
            <a:ext cx="0" cy="171785"/>
          </a:xfrm>
          <a:prstGeom prst="line">
            <a:avLst/>
          </a:prstGeom>
          <a:ln w="127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3" name="CuadroTexto 160">
            <a:extLst>
              <a:ext uri="{FF2B5EF4-FFF2-40B4-BE49-F238E27FC236}">
                <a16:creationId xmlns:a16="http://schemas.microsoft.com/office/drawing/2014/main" id="{CAC1BDDB-6652-E04E-84B1-31A001438BAD}"/>
              </a:ext>
            </a:extLst>
          </p:cNvPr>
          <p:cNvSpPr txBox="1"/>
          <p:nvPr/>
        </p:nvSpPr>
        <p:spPr>
          <a:xfrm>
            <a:off x="3677156" y="3431557"/>
            <a:ext cx="318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CMU Serif Upright Italic Uprigh" panose="02000603000000000000" pitchFamily="2" charset="0"/>
                <a:ea typeface="CMU Serif Upright Italic Uprigh" panose="02000603000000000000" pitchFamily="2" charset="0"/>
                <a:cs typeface="CMU Serif Upright Italic Uprigh" panose="02000603000000000000" pitchFamily="2" charset="0"/>
              </a:rPr>
              <a:t>j</a:t>
            </a:r>
          </a:p>
        </p:txBody>
      </p:sp>
      <p:sp>
        <p:nvSpPr>
          <p:cNvPr id="204" name="Rectángulo 141">
            <a:extLst>
              <a:ext uri="{FF2B5EF4-FFF2-40B4-BE49-F238E27FC236}">
                <a16:creationId xmlns:a16="http://schemas.microsoft.com/office/drawing/2014/main" id="{3F00123F-0985-B146-8DA4-741BA72C0E22}"/>
              </a:ext>
            </a:extLst>
          </p:cNvPr>
          <p:cNvSpPr/>
          <p:nvPr/>
        </p:nvSpPr>
        <p:spPr>
          <a:xfrm>
            <a:off x="3723221" y="3869769"/>
            <a:ext cx="45719" cy="260253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05" name="Arco 161">
            <a:extLst>
              <a:ext uri="{FF2B5EF4-FFF2-40B4-BE49-F238E27FC236}">
                <a16:creationId xmlns:a16="http://schemas.microsoft.com/office/drawing/2014/main" id="{75969A07-C3CF-834E-8CAB-DA4A60751978}"/>
              </a:ext>
            </a:extLst>
          </p:cNvPr>
          <p:cNvSpPr/>
          <p:nvPr/>
        </p:nvSpPr>
        <p:spPr>
          <a:xfrm flipV="1">
            <a:off x="6692956" y="3702177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13" name="Arco 163">
            <a:extLst>
              <a:ext uri="{FF2B5EF4-FFF2-40B4-BE49-F238E27FC236}">
                <a16:creationId xmlns:a16="http://schemas.microsoft.com/office/drawing/2014/main" id="{FF8F8834-2FDC-D045-A1A8-2B3DE1C39468}"/>
              </a:ext>
            </a:extLst>
          </p:cNvPr>
          <p:cNvSpPr/>
          <p:nvPr/>
        </p:nvSpPr>
        <p:spPr>
          <a:xfrm flipV="1">
            <a:off x="6650408" y="3702176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14" name="Arco 169">
            <a:extLst>
              <a:ext uri="{FF2B5EF4-FFF2-40B4-BE49-F238E27FC236}">
                <a16:creationId xmlns:a16="http://schemas.microsoft.com/office/drawing/2014/main" id="{EC6EBB64-6D77-BF4D-A6BE-2A60029636A6}"/>
              </a:ext>
            </a:extLst>
          </p:cNvPr>
          <p:cNvSpPr/>
          <p:nvPr/>
        </p:nvSpPr>
        <p:spPr>
          <a:xfrm flipV="1">
            <a:off x="6607861" y="3702175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15" name="Rectángulo 146">
            <a:extLst>
              <a:ext uri="{FF2B5EF4-FFF2-40B4-BE49-F238E27FC236}">
                <a16:creationId xmlns:a16="http://schemas.microsoft.com/office/drawing/2014/main" id="{E47C0945-214F-0F46-9DE0-24DF68555044}"/>
              </a:ext>
            </a:extLst>
          </p:cNvPr>
          <p:cNvSpPr/>
          <p:nvPr/>
        </p:nvSpPr>
        <p:spPr>
          <a:xfrm rot="5400000">
            <a:off x="6429280" y="3940591"/>
            <a:ext cx="124994" cy="11070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16" name="Elipse 155">
            <a:extLst>
              <a:ext uri="{FF2B5EF4-FFF2-40B4-BE49-F238E27FC236}">
                <a16:creationId xmlns:a16="http://schemas.microsoft.com/office/drawing/2014/main" id="{70FC5818-28B7-7E48-8FEE-88950C3CA3F3}"/>
              </a:ext>
            </a:extLst>
          </p:cNvPr>
          <p:cNvSpPr/>
          <p:nvPr/>
        </p:nvSpPr>
        <p:spPr>
          <a:xfrm rot="10800000">
            <a:off x="6615758" y="3492649"/>
            <a:ext cx="241439" cy="25324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/>
          </a:p>
        </p:txBody>
      </p:sp>
      <p:cxnSp>
        <p:nvCxnSpPr>
          <p:cNvPr id="217" name="Conector recto 156">
            <a:extLst>
              <a:ext uri="{FF2B5EF4-FFF2-40B4-BE49-F238E27FC236}">
                <a16:creationId xmlns:a16="http://schemas.microsoft.com/office/drawing/2014/main" id="{F72F97DF-ED04-8844-9ABE-93041119DDC6}"/>
              </a:ext>
            </a:extLst>
          </p:cNvPr>
          <p:cNvCxnSpPr/>
          <p:nvPr/>
        </p:nvCxnSpPr>
        <p:spPr>
          <a:xfrm flipV="1">
            <a:off x="6736478" y="3739915"/>
            <a:ext cx="0" cy="171785"/>
          </a:xfrm>
          <a:prstGeom prst="line">
            <a:avLst/>
          </a:prstGeom>
          <a:ln w="127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8" name="CuadroTexto 160">
            <a:extLst>
              <a:ext uri="{FF2B5EF4-FFF2-40B4-BE49-F238E27FC236}">
                <a16:creationId xmlns:a16="http://schemas.microsoft.com/office/drawing/2014/main" id="{F8D88BC4-6A6A-1E46-8541-A0E15C5DA98F}"/>
              </a:ext>
            </a:extLst>
          </p:cNvPr>
          <p:cNvSpPr txBox="1"/>
          <p:nvPr/>
        </p:nvSpPr>
        <p:spPr>
          <a:xfrm>
            <a:off x="6575030" y="3442196"/>
            <a:ext cx="318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CMU Serif Upright Italic Uprigh" panose="02000603000000000000" pitchFamily="2" charset="0"/>
                <a:ea typeface="CMU Serif Upright Italic Uprigh" panose="02000603000000000000" pitchFamily="2" charset="0"/>
                <a:cs typeface="CMU Serif Upright Italic Uprigh" panose="02000603000000000000" pitchFamily="2" charset="0"/>
              </a:rPr>
              <a:t>p</a:t>
            </a:r>
          </a:p>
        </p:txBody>
      </p:sp>
      <p:sp>
        <p:nvSpPr>
          <p:cNvPr id="219" name="Rectángulo 141">
            <a:extLst>
              <a:ext uri="{FF2B5EF4-FFF2-40B4-BE49-F238E27FC236}">
                <a16:creationId xmlns:a16="http://schemas.microsoft.com/office/drawing/2014/main" id="{33089214-CA97-F246-9865-9F8D0C150050}"/>
              </a:ext>
            </a:extLst>
          </p:cNvPr>
          <p:cNvSpPr/>
          <p:nvPr/>
        </p:nvSpPr>
        <p:spPr>
          <a:xfrm>
            <a:off x="4469534" y="3749530"/>
            <a:ext cx="45719" cy="369126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20" name="Rectángulo 141">
            <a:extLst>
              <a:ext uri="{FF2B5EF4-FFF2-40B4-BE49-F238E27FC236}">
                <a16:creationId xmlns:a16="http://schemas.microsoft.com/office/drawing/2014/main" id="{FBA0B281-2B60-1940-9F69-4318ED3C784B}"/>
              </a:ext>
            </a:extLst>
          </p:cNvPr>
          <p:cNvSpPr/>
          <p:nvPr/>
        </p:nvSpPr>
        <p:spPr>
          <a:xfrm>
            <a:off x="6041183" y="3771142"/>
            <a:ext cx="45719" cy="313834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21" name="Rectángulo 141">
            <a:extLst>
              <a:ext uri="{FF2B5EF4-FFF2-40B4-BE49-F238E27FC236}">
                <a16:creationId xmlns:a16="http://schemas.microsoft.com/office/drawing/2014/main" id="{14A4977D-7056-1640-84B4-893381A0BF84}"/>
              </a:ext>
            </a:extLst>
          </p:cNvPr>
          <p:cNvSpPr/>
          <p:nvPr/>
        </p:nvSpPr>
        <p:spPr>
          <a:xfrm>
            <a:off x="6799356" y="3862828"/>
            <a:ext cx="45719" cy="260253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cxnSp>
        <p:nvCxnSpPr>
          <p:cNvPr id="222" name="Conector recto 257">
            <a:extLst>
              <a:ext uri="{FF2B5EF4-FFF2-40B4-BE49-F238E27FC236}">
                <a16:creationId xmlns:a16="http://schemas.microsoft.com/office/drawing/2014/main" id="{FC9E1CEC-7A2A-9C41-9703-327FF89E5B60}"/>
              </a:ext>
            </a:extLst>
          </p:cNvPr>
          <p:cNvCxnSpPr>
            <a:cxnSpLocks/>
          </p:cNvCxnSpPr>
          <p:nvPr/>
        </p:nvCxnSpPr>
        <p:spPr>
          <a:xfrm flipH="1">
            <a:off x="4580345" y="4101743"/>
            <a:ext cx="374221" cy="377"/>
          </a:xfrm>
          <a:prstGeom prst="line">
            <a:avLst/>
          </a:prstGeom>
          <a:ln w="12700" cmpd="sng">
            <a:solidFill>
              <a:srgbClr val="FF000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" name="Conector recto 257">
            <a:extLst>
              <a:ext uri="{FF2B5EF4-FFF2-40B4-BE49-F238E27FC236}">
                <a16:creationId xmlns:a16="http://schemas.microsoft.com/office/drawing/2014/main" id="{2DDF0A68-8FD3-4E42-9ACE-FCED88A495E0}"/>
              </a:ext>
            </a:extLst>
          </p:cNvPr>
          <p:cNvCxnSpPr>
            <a:cxnSpLocks/>
          </p:cNvCxnSpPr>
          <p:nvPr/>
        </p:nvCxnSpPr>
        <p:spPr>
          <a:xfrm flipH="1">
            <a:off x="3826780" y="4102746"/>
            <a:ext cx="374221" cy="377"/>
          </a:xfrm>
          <a:prstGeom prst="line">
            <a:avLst/>
          </a:prstGeom>
          <a:ln w="12700" cmpd="sng">
            <a:solidFill>
              <a:srgbClr val="FF000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1" name="Grupo 448">
            <a:extLst>
              <a:ext uri="{FF2B5EF4-FFF2-40B4-BE49-F238E27FC236}">
                <a16:creationId xmlns:a16="http://schemas.microsoft.com/office/drawing/2014/main" id="{14472D8A-1B25-384D-9BC1-891154E4A7F5}"/>
              </a:ext>
            </a:extLst>
          </p:cNvPr>
          <p:cNvGrpSpPr/>
          <p:nvPr/>
        </p:nvGrpSpPr>
        <p:grpSpPr>
          <a:xfrm rot="2145844">
            <a:off x="5143012" y="4182561"/>
            <a:ext cx="222041" cy="89865"/>
            <a:chOff x="4170485" y="1487905"/>
            <a:chExt cx="222041" cy="89865"/>
          </a:xfrm>
        </p:grpSpPr>
        <p:cxnSp>
          <p:nvCxnSpPr>
            <p:cNvPr id="232" name="Conector recto 145">
              <a:extLst>
                <a:ext uri="{FF2B5EF4-FFF2-40B4-BE49-F238E27FC236}">
                  <a16:creationId xmlns:a16="http://schemas.microsoft.com/office/drawing/2014/main" id="{C702DE5E-25E9-0E45-9EA6-00B03186F1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70485" y="1487905"/>
              <a:ext cx="222041" cy="2859"/>
            </a:xfrm>
            <a:prstGeom prst="line">
              <a:avLst/>
            </a:prstGeom>
            <a:ln w="6350" cmpd="sng">
              <a:solidFill>
                <a:srgbClr val="FF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ector recto 145">
              <a:extLst>
                <a:ext uri="{FF2B5EF4-FFF2-40B4-BE49-F238E27FC236}">
                  <a16:creationId xmlns:a16="http://schemas.microsoft.com/office/drawing/2014/main" id="{335BD451-F07D-B042-B3C5-F5BBC9D98C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05330" y="1532039"/>
              <a:ext cx="152349" cy="0"/>
            </a:xfrm>
            <a:prstGeom prst="line">
              <a:avLst/>
            </a:prstGeom>
            <a:ln w="6350" cmpd="sng">
              <a:solidFill>
                <a:srgbClr val="FF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ector recto 145">
              <a:extLst>
                <a:ext uri="{FF2B5EF4-FFF2-40B4-BE49-F238E27FC236}">
                  <a16:creationId xmlns:a16="http://schemas.microsoft.com/office/drawing/2014/main" id="{49E65A3A-9442-B949-B5F4-47B5FF96DF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49805" y="1577770"/>
              <a:ext cx="69640" cy="0"/>
            </a:xfrm>
            <a:prstGeom prst="line">
              <a:avLst/>
            </a:prstGeom>
            <a:ln w="6350" cmpd="sng">
              <a:solidFill>
                <a:srgbClr val="FF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5" name="Elipse 452">
            <a:extLst>
              <a:ext uri="{FF2B5EF4-FFF2-40B4-BE49-F238E27FC236}">
                <a16:creationId xmlns:a16="http://schemas.microsoft.com/office/drawing/2014/main" id="{B99358B9-D4B8-6B4A-99C3-EFDE6CE8CDD5}"/>
              </a:ext>
            </a:extLst>
          </p:cNvPr>
          <p:cNvSpPr/>
          <p:nvPr/>
        </p:nvSpPr>
        <p:spPr>
          <a:xfrm>
            <a:off x="5395391" y="3961172"/>
            <a:ext cx="80752" cy="6224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236" name="Grupo 453">
            <a:extLst>
              <a:ext uri="{FF2B5EF4-FFF2-40B4-BE49-F238E27FC236}">
                <a16:creationId xmlns:a16="http://schemas.microsoft.com/office/drawing/2014/main" id="{976D062C-AD88-294E-A567-DB3223BF9501}"/>
              </a:ext>
            </a:extLst>
          </p:cNvPr>
          <p:cNvGrpSpPr/>
          <p:nvPr/>
        </p:nvGrpSpPr>
        <p:grpSpPr>
          <a:xfrm rot="10800000">
            <a:off x="6086902" y="3735471"/>
            <a:ext cx="363420" cy="172118"/>
            <a:chOff x="3106615" y="993425"/>
            <a:chExt cx="363420" cy="172118"/>
          </a:xfrm>
        </p:grpSpPr>
        <p:grpSp>
          <p:nvGrpSpPr>
            <p:cNvPr id="237" name="Agrupar 51">
              <a:extLst>
                <a:ext uri="{FF2B5EF4-FFF2-40B4-BE49-F238E27FC236}">
                  <a16:creationId xmlns:a16="http://schemas.microsoft.com/office/drawing/2014/main" id="{0A5DDF43-660D-2349-BD66-FE2B3CB19AA6}"/>
                </a:ext>
              </a:extLst>
            </p:cNvPr>
            <p:cNvGrpSpPr/>
            <p:nvPr/>
          </p:nvGrpSpPr>
          <p:grpSpPr>
            <a:xfrm>
              <a:off x="3106615" y="993425"/>
              <a:ext cx="176025" cy="172118"/>
              <a:chOff x="513989" y="2970944"/>
              <a:chExt cx="713232" cy="713206"/>
            </a:xfrm>
          </p:grpSpPr>
          <p:sp>
            <p:nvSpPr>
              <p:cNvPr id="239" name="Elipse 24">
                <a:extLst>
                  <a:ext uri="{FF2B5EF4-FFF2-40B4-BE49-F238E27FC236}">
                    <a16:creationId xmlns:a16="http://schemas.microsoft.com/office/drawing/2014/main" id="{9151FDAF-F256-4542-AB45-12DB558262C5}"/>
                  </a:ext>
                </a:extLst>
              </p:cNvPr>
              <p:cNvSpPr/>
              <p:nvPr/>
            </p:nvSpPr>
            <p:spPr>
              <a:xfrm>
                <a:off x="513989" y="2970944"/>
                <a:ext cx="713232" cy="713206"/>
              </a:xfrm>
              <a:prstGeom prst="ellipse">
                <a:avLst/>
              </a:prstGeom>
              <a:solidFill>
                <a:srgbClr val="FFFF00"/>
              </a:solidFill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400"/>
              </a:p>
            </p:txBody>
          </p:sp>
          <p:grpSp>
            <p:nvGrpSpPr>
              <p:cNvPr id="240" name="Agrupar 50">
                <a:extLst>
                  <a:ext uri="{FF2B5EF4-FFF2-40B4-BE49-F238E27FC236}">
                    <a16:creationId xmlns:a16="http://schemas.microsoft.com/office/drawing/2014/main" id="{6F40170D-0A85-0A45-9AE1-1EDF1C23C763}"/>
                  </a:ext>
                </a:extLst>
              </p:cNvPr>
              <p:cNvGrpSpPr/>
              <p:nvPr/>
            </p:nvGrpSpPr>
            <p:grpSpPr>
              <a:xfrm>
                <a:off x="640043" y="3154486"/>
                <a:ext cx="473632" cy="331761"/>
                <a:chOff x="870606" y="4709671"/>
                <a:chExt cx="473632" cy="331761"/>
              </a:xfrm>
            </p:grpSpPr>
            <p:sp>
              <p:nvSpPr>
                <p:cNvPr id="241" name="Arco 25">
                  <a:extLst>
                    <a:ext uri="{FF2B5EF4-FFF2-40B4-BE49-F238E27FC236}">
                      <a16:creationId xmlns:a16="http://schemas.microsoft.com/office/drawing/2014/main" id="{E7E186EC-AEF8-0147-92D4-7F1C0466A0EB}"/>
                    </a:ext>
                  </a:extLst>
                </p:cNvPr>
                <p:cNvSpPr/>
                <p:nvPr/>
              </p:nvSpPr>
              <p:spPr>
                <a:xfrm rot="10800000" flipV="1">
                  <a:off x="870606" y="4773149"/>
                  <a:ext cx="224651" cy="268283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  <p:sp>
              <p:nvSpPr>
                <p:cNvPr id="242" name="Arco 26">
                  <a:extLst>
                    <a:ext uri="{FF2B5EF4-FFF2-40B4-BE49-F238E27FC236}">
                      <a16:creationId xmlns:a16="http://schemas.microsoft.com/office/drawing/2014/main" id="{5367352B-D737-2041-96A6-FCA3468F820A}"/>
                    </a:ext>
                  </a:extLst>
                </p:cNvPr>
                <p:cNvSpPr/>
                <p:nvPr/>
              </p:nvSpPr>
              <p:spPr>
                <a:xfrm flipV="1">
                  <a:off x="1095269" y="4709671"/>
                  <a:ext cx="248969" cy="331757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</p:grpSp>
        </p:grpSp>
        <p:cxnSp>
          <p:nvCxnSpPr>
            <p:cNvPr id="238" name="Conector recto 38">
              <a:extLst>
                <a:ext uri="{FF2B5EF4-FFF2-40B4-BE49-F238E27FC236}">
                  <a16:creationId xmlns:a16="http://schemas.microsoft.com/office/drawing/2014/main" id="{9FFF98FF-963E-D04D-A7A3-C36BC8DA86BA}"/>
                </a:ext>
              </a:extLst>
            </p:cNvPr>
            <p:cNvCxnSpPr>
              <a:cxnSpLocks/>
              <a:stCxn id="239" idx="6"/>
            </p:cNvCxnSpPr>
            <p:nvPr/>
          </p:nvCxnSpPr>
          <p:spPr>
            <a:xfrm>
              <a:off x="3282640" y="1079484"/>
              <a:ext cx="187395" cy="0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3" name="CuadroTexto 217">
            <a:extLst>
              <a:ext uri="{FF2B5EF4-FFF2-40B4-BE49-F238E27FC236}">
                <a16:creationId xmlns:a16="http://schemas.microsoft.com/office/drawing/2014/main" id="{03D2BF89-D38E-F740-8DDC-58622C4434BA}"/>
              </a:ext>
            </a:extLst>
          </p:cNvPr>
          <p:cNvSpPr txBox="1"/>
          <p:nvPr/>
        </p:nvSpPr>
        <p:spPr>
          <a:xfrm>
            <a:off x="4861002" y="3522895"/>
            <a:ext cx="778814" cy="543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</a:t>
            </a:r>
            <a:r>
              <a:rPr lang="en-US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b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Fault </a:t>
            </a:r>
            <a:r>
              <a:rPr lang="en-US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  <a:p>
            <a:pPr algn="ctr"/>
            <a:endParaRPr lang="en-US" sz="1050" b="1" i="1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6ADF570-C231-5445-8A86-EAFC006EB8D9}"/>
              </a:ext>
            </a:extLst>
          </p:cNvPr>
          <p:cNvGrpSpPr/>
          <p:nvPr/>
        </p:nvGrpSpPr>
        <p:grpSpPr>
          <a:xfrm>
            <a:off x="-39513" y="3216071"/>
            <a:ext cx="3857623" cy="276578"/>
            <a:chOff x="2408335" y="4590969"/>
            <a:chExt cx="3857623" cy="276578"/>
          </a:xfrm>
        </p:grpSpPr>
        <p:sp>
          <p:nvSpPr>
            <p:cNvPr id="168" name="CuadroTexto 217">
              <a:extLst>
                <a:ext uri="{FF2B5EF4-FFF2-40B4-BE49-F238E27FC236}">
                  <a16:creationId xmlns:a16="http://schemas.microsoft.com/office/drawing/2014/main" id="{BC9FAA0D-4559-424C-AEAE-6E6ADC43A250}"/>
                </a:ext>
              </a:extLst>
            </p:cNvPr>
            <p:cNvSpPr txBox="1"/>
            <p:nvPr/>
          </p:nvSpPr>
          <p:spPr>
            <a:xfrm>
              <a:off x="5035720" y="4590969"/>
              <a:ext cx="41407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  <a:endParaRPr lang="en-US" sz="105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4" name="CuadroTexto 364">
              <a:extLst>
                <a:ext uri="{FF2B5EF4-FFF2-40B4-BE49-F238E27FC236}">
                  <a16:creationId xmlns:a16="http://schemas.microsoft.com/office/drawing/2014/main" id="{CE63EA0D-98DF-844B-8094-58B059D1200F}"/>
                </a:ext>
              </a:extLst>
            </p:cNvPr>
            <p:cNvSpPr txBox="1"/>
            <p:nvPr/>
          </p:nvSpPr>
          <p:spPr>
            <a:xfrm>
              <a:off x="2408335" y="4605937"/>
              <a:ext cx="385762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CMU Serif Roman"/>
                  <a:cs typeface="CMU Serif Roman"/>
                </a:rPr>
                <a:t>Second Period (transient):  t </a:t>
              </a:r>
              <a:r>
                <a:rPr lang="en-US" sz="1100" dirty="0">
                  <a:latin typeface="Symbol" charset="2"/>
                  <a:cs typeface="Symbol" charset="2"/>
                </a:rPr>
                <a:t>    </a:t>
              </a:r>
              <a:r>
                <a:rPr lang="en-US" sz="1100" dirty="0">
                  <a:latin typeface="CMU Serif Roman"/>
                  <a:cs typeface="CMU Serif Roman"/>
                </a:rPr>
                <a:t>[</a:t>
              </a:r>
              <a:r>
                <a:rPr lang="en-US" sz="1100" dirty="0" err="1">
                  <a:latin typeface="CMU Serif Roman"/>
                  <a:cs typeface="CMU Serif Roman"/>
                </a:rPr>
                <a:t>T</a:t>
              </a:r>
              <a:r>
                <a:rPr lang="en-US" sz="1100" baseline="-25000" dirty="0" err="1">
                  <a:latin typeface="CMU Serif Roman"/>
                  <a:cs typeface="CMU Serif Roman"/>
                </a:rPr>
                <a:t>qkh</a:t>
              </a:r>
              <a:r>
                <a:rPr lang="en-US" sz="1100" dirty="0">
                  <a:latin typeface="CMU Serif Roman"/>
                  <a:cs typeface="CMU Serif Roman"/>
                </a:rPr>
                <a:t>, </a:t>
              </a:r>
              <a:r>
                <a:rPr lang="en-US" sz="1100" dirty="0" err="1">
                  <a:latin typeface="CMU Serif Roman"/>
                  <a:cs typeface="CMU Serif Roman"/>
                </a:rPr>
                <a:t>T</a:t>
              </a:r>
              <a:r>
                <a:rPr lang="en-US" sz="1100" baseline="-25000" dirty="0" err="1">
                  <a:latin typeface="CMU Serif Roman"/>
                  <a:cs typeface="CMU Serif Roman"/>
                </a:rPr>
                <a:t>ikh</a:t>
              </a:r>
              <a:r>
                <a:rPr lang="en-US" sz="1100" dirty="0">
                  <a:latin typeface="CMU Serif Roman"/>
                  <a:cs typeface="CMU Serif Roman"/>
                </a:rPr>
                <a:t> or  </a:t>
              </a:r>
              <a:r>
                <a:rPr lang="en-US" sz="1100" dirty="0" err="1">
                  <a:latin typeface="CMU Serif Roman"/>
                  <a:cs typeface="CMU Serif Roman"/>
                </a:rPr>
                <a:t>T</a:t>
              </a:r>
              <a:r>
                <a:rPr lang="en-US" sz="1100" baseline="-25000" dirty="0" err="1">
                  <a:latin typeface="CMU Serif Roman"/>
                  <a:cs typeface="CMU Serif Roman"/>
                </a:rPr>
                <a:t>jkh</a:t>
              </a:r>
              <a:r>
                <a:rPr lang="en-US" sz="1100" dirty="0">
                  <a:latin typeface="CMU Serif Roman"/>
                  <a:cs typeface="CMU Serif Roman"/>
                </a:rPr>
                <a:t>]</a:t>
              </a:r>
            </a:p>
          </p:txBody>
        </p:sp>
        <p:graphicFrame>
          <p:nvGraphicFramePr>
            <p:cNvPr id="245" name="Objeto 351">
              <a:extLst>
                <a:ext uri="{FF2B5EF4-FFF2-40B4-BE49-F238E27FC236}">
                  <a16:creationId xmlns:a16="http://schemas.microsoft.com/office/drawing/2014/main" id="{7E3CD0C8-C693-F548-A044-F69508DA6C9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95211" y="4683494"/>
            <a:ext cx="115535" cy="1155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01" name="Ecuación" r:id="rId8" imgW="152400" imgH="152400" progId="Equation.3">
                    <p:embed/>
                  </p:oleObj>
                </mc:Choice>
                <mc:Fallback>
                  <p:oleObj name="Ecuación" r:id="rId8" imgW="152400" imgH="152400" progId="Equation.3">
                    <p:embed/>
                    <p:pic>
                      <p:nvPicPr>
                        <p:cNvPr id="245" name="Objeto 351">
                          <a:extLst>
                            <a:ext uri="{FF2B5EF4-FFF2-40B4-BE49-F238E27FC236}">
                              <a16:creationId xmlns:a16="http://schemas.microsoft.com/office/drawing/2014/main" id="{7E3CD0C8-C693-F548-A044-F69508DA6C94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4595211" y="4683494"/>
                          <a:ext cx="115535" cy="11553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" name="CuadroTexto 217">
              <a:extLst>
                <a:ext uri="{FF2B5EF4-FFF2-40B4-BE49-F238E27FC236}">
                  <a16:creationId xmlns:a16="http://schemas.microsoft.com/office/drawing/2014/main" id="{C07C41C3-3EDC-474B-86CF-4584DE730E40}"/>
                </a:ext>
              </a:extLst>
            </p:cNvPr>
            <p:cNvSpPr txBox="1"/>
            <p:nvPr/>
          </p:nvSpPr>
          <p:spPr>
            <a:xfrm>
              <a:off x="5530190" y="4592811"/>
              <a:ext cx="41407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  <a:endParaRPr lang="en-US" sz="105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7" name="Grupo 73">
            <a:extLst>
              <a:ext uri="{FF2B5EF4-FFF2-40B4-BE49-F238E27FC236}">
                <a16:creationId xmlns:a16="http://schemas.microsoft.com/office/drawing/2014/main" id="{7C99B2DA-981F-F241-8F7D-8C2650ABAB43}"/>
              </a:ext>
            </a:extLst>
          </p:cNvPr>
          <p:cNvGrpSpPr/>
          <p:nvPr/>
        </p:nvGrpSpPr>
        <p:grpSpPr>
          <a:xfrm>
            <a:off x="3372741" y="3998980"/>
            <a:ext cx="363420" cy="172118"/>
            <a:chOff x="3106615" y="993425"/>
            <a:chExt cx="363420" cy="172118"/>
          </a:xfrm>
        </p:grpSpPr>
        <p:grpSp>
          <p:nvGrpSpPr>
            <p:cNvPr id="252" name="Agrupar 51">
              <a:extLst>
                <a:ext uri="{FF2B5EF4-FFF2-40B4-BE49-F238E27FC236}">
                  <a16:creationId xmlns:a16="http://schemas.microsoft.com/office/drawing/2014/main" id="{73F1CD55-D423-824F-876D-D45E940184CC}"/>
                </a:ext>
              </a:extLst>
            </p:cNvPr>
            <p:cNvGrpSpPr/>
            <p:nvPr/>
          </p:nvGrpSpPr>
          <p:grpSpPr>
            <a:xfrm>
              <a:off x="3106615" y="993425"/>
              <a:ext cx="176025" cy="172118"/>
              <a:chOff x="513989" y="2970944"/>
              <a:chExt cx="713232" cy="713206"/>
            </a:xfrm>
          </p:grpSpPr>
          <p:sp>
            <p:nvSpPr>
              <p:cNvPr id="254" name="Elipse 24">
                <a:extLst>
                  <a:ext uri="{FF2B5EF4-FFF2-40B4-BE49-F238E27FC236}">
                    <a16:creationId xmlns:a16="http://schemas.microsoft.com/office/drawing/2014/main" id="{B94609F7-5AE8-A644-80C9-D82727508110}"/>
                  </a:ext>
                </a:extLst>
              </p:cNvPr>
              <p:cNvSpPr/>
              <p:nvPr/>
            </p:nvSpPr>
            <p:spPr>
              <a:xfrm>
                <a:off x="513989" y="2970944"/>
                <a:ext cx="713232" cy="713206"/>
              </a:xfrm>
              <a:prstGeom prst="ellipse">
                <a:avLst/>
              </a:prstGeom>
              <a:solidFill>
                <a:srgbClr val="FFFF00"/>
              </a:solidFill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400"/>
              </a:p>
            </p:txBody>
          </p:sp>
          <p:grpSp>
            <p:nvGrpSpPr>
              <p:cNvPr id="255" name="Agrupar 50">
                <a:extLst>
                  <a:ext uri="{FF2B5EF4-FFF2-40B4-BE49-F238E27FC236}">
                    <a16:creationId xmlns:a16="http://schemas.microsoft.com/office/drawing/2014/main" id="{B1E0DD36-D848-D841-ACCA-D5CC915A4940}"/>
                  </a:ext>
                </a:extLst>
              </p:cNvPr>
              <p:cNvGrpSpPr/>
              <p:nvPr/>
            </p:nvGrpSpPr>
            <p:grpSpPr>
              <a:xfrm>
                <a:off x="640043" y="3154486"/>
                <a:ext cx="473632" cy="331761"/>
                <a:chOff x="870606" y="4709671"/>
                <a:chExt cx="473632" cy="331761"/>
              </a:xfrm>
            </p:grpSpPr>
            <p:sp>
              <p:nvSpPr>
                <p:cNvPr id="256" name="Arco 25">
                  <a:extLst>
                    <a:ext uri="{FF2B5EF4-FFF2-40B4-BE49-F238E27FC236}">
                      <a16:creationId xmlns:a16="http://schemas.microsoft.com/office/drawing/2014/main" id="{DC44AD1C-369E-0F4F-BB2E-8C69A9C4C94D}"/>
                    </a:ext>
                  </a:extLst>
                </p:cNvPr>
                <p:cNvSpPr/>
                <p:nvPr/>
              </p:nvSpPr>
              <p:spPr>
                <a:xfrm rot="10800000" flipV="1">
                  <a:off x="870606" y="4773149"/>
                  <a:ext cx="224651" cy="268283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  <p:sp>
              <p:nvSpPr>
                <p:cNvPr id="257" name="Arco 26">
                  <a:extLst>
                    <a:ext uri="{FF2B5EF4-FFF2-40B4-BE49-F238E27FC236}">
                      <a16:creationId xmlns:a16="http://schemas.microsoft.com/office/drawing/2014/main" id="{3AF600BE-68C3-7E4D-A11B-FA45793C0A5E}"/>
                    </a:ext>
                  </a:extLst>
                </p:cNvPr>
                <p:cNvSpPr/>
                <p:nvPr/>
              </p:nvSpPr>
              <p:spPr>
                <a:xfrm flipV="1">
                  <a:off x="1095269" y="4709671"/>
                  <a:ext cx="248969" cy="331757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</p:grpSp>
        </p:grpSp>
        <p:cxnSp>
          <p:nvCxnSpPr>
            <p:cNvPr id="253" name="Conector recto 38">
              <a:extLst>
                <a:ext uri="{FF2B5EF4-FFF2-40B4-BE49-F238E27FC236}">
                  <a16:creationId xmlns:a16="http://schemas.microsoft.com/office/drawing/2014/main" id="{2B3BC098-118E-4841-A385-7E2E181F08D2}"/>
                </a:ext>
              </a:extLst>
            </p:cNvPr>
            <p:cNvCxnSpPr>
              <a:cxnSpLocks/>
              <a:stCxn id="254" idx="6"/>
            </p:cNvCxnSpPr>
            <p:nvPr/>
          </p:nvCxnSpPr>
          <p:spPr>
            <a:xfrm>
              <a:off x="3282640" y="1079484"/>
              <a:ext cx="187395" cy="0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5" name="Grupo 310">
            <a:extLst>
              <a:ext uri="{FF2B5EF4-FFF2-40B4-BE49-F238E27FC236}">
                <a16:creationId xmlns:a16="http://schemas.microsoft.com/office/drawing/2014/main" id="{AF41658B-607B-6341-BC04-43FE7DC864CE}"/>
              </a:ext>
            </a:extLst>
          </p:cNvPr>
          <p:cNvGrpSpPr/>
          <p:nvPr/>
        </p:nvGrpSpPr>
        <p:grpSpPr>
          <a:xfrm rot="10800000">
            <a:off x="6848664" y="3911700"/>
            <a:ext cx="363420" cy="172118"/>
            <a:chOff x="3106615" y="993425"/>
            <a:chExt cx="363420" cy="172118"/>
          </a:xfrm>
        </p:grpSpPr>
        <p:grpSp>
          <p:nvGrpSpPr>
            <p:cNvPr id="266" name="Agrupar 51">
              <a:extLst>
                <a:ext uri="{FF2B5EF4-FFF2-40B4-BE49-F238E27FC236}">
                  <a16:creationId xmlns:a16="http://schemas.microsoft.com/office/drawing/2014/main" id="{C82EAD58-FA61-6C4C-9A97-CD85E7562C51}"/>
                </a:ext>
              </a:extLst>
            </p:cNvPr>
            <p:cNvGrpSpPr/>
            <p:nvPr/>
          </p:nvGrpSpPr>
          <p:grpSpPr>
            <a:xfrm>
              <a:off x="3106615" y="993425"/>
              <a:ext cx="176025" cy="172118"/>
              <a:chOff x="513989" y="2970944"/>
              <a:chExt cx="713232" cy="713206"/>
            </a:xfrm>
          </p:grpSpPr>
          <p:sp>
            <p:nvSpPr>
              <p:cNvPr id="269" name="Elipse 24">
                <a:extLst>
                  <a:ext uri="{FF2B5EF4-FFF2-40B4-BE49-F238E27FC236}">
                    <a16:creationId xmlns:a16="http://schemas.microsoft.com/office/drawing/2014/main" id="{BAFEA8EC-D324-404B-A199-37AC47B3F2F7}"/>
                  </a:ext>
                </a:extLst>
              </p:cNvPr>
              <p:cNvSpPr/>
              <p:nvPr/>
            </p:nvSpPr>
            <p:spPr>
              <a:xfrm>
                <a:off x="513989" y="2970944"/>
                <a:ext cx="713232" cy="713206"/>
              </a:xfrm>
              <a:prstGeom prst="ellipse">
                <a:avLst/>
              </a:prstGeom>
              <a:solidFill>
                <a:srgbClr val="FFFF00"/>
              </a:solidFill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400"/>
              </a:p>
            </p:txBody>
          </p:sp>
          <p:grpSp>
            <p:nvGrpSpPr>
              <p:cNvPr id="270" name="Agrupar 50">
                <a:extLst>
                  <a:ext uri="{FF2B5EF4-FFF2-40B4-BE49-F238E27FC236}">
                    <a16:creationId xmlns:a16="http://schemas.microsoft.com/office/drawing/2014/main" id="{43653AE1-9280-A342-864F-927A348A9596}"/>
                  </a:ext>
                </a:extLst>
              </p:cNvPr>
              <p:cNvGrpSpPr/>
              <p:nvPr/>
            </p:nvGrpSpPr>
            <p:grpSpPr>
              <a:xfrm>
                <a:off x="640043" y="3154486"/>
                <a:ext cx="473632" cy="331761"/>
                <a:chOff x="870606" y="4709671"/>
                <a:chExt cx="473632" cy="331761"/>
              </a:xfrm>
            </p:grpSpPr>
            <p:sp>
              <p:nvSpPr>
                <p:cNvPr id="271" name="Arco 25">
                  <a:extLst>
                    <a:ext uri="{FF2B5EF4-FFF2-40B4-BE49-F238E27FC236}">
                      <a16:creationId xmlns:a16="http://schemas.microsoft.com/office/drawing/2014/main" id="{3F38A906-C444-9844-AFD7-07583E3EFA14}"/>
                    </a:ext>
                  </a:extLst>
                </p:cNvPr>
                <p:cNvSpPr/>
                <p:nvPr/>
              </p:nvSpPr>
              <p:spPr>
                <a:xfrm rot="10800000" flipV="1">
                  <a:off x="870606" y="4773149"/>
                  <a:ext cx="224651" cy="268283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  <p:sp>
              <p:nvSpPr>
                <p:cNvPr id="276" name="Arco 26">
                  <a:extLst>
                    <a:ext uri="{FF2B5EF4-FFF2-40B4-BE49-F238E27FC236}">
                      <a16:creationId xmlns:a16="http://schemas.microsoft.com/office/drawing/2014/main" id="{68C14A74-18C3-624F-8712-B1665D27A820}"/>
                    </a:ext>
                  </a:extLst>
                </p:cNvPr>
                <p:cNvSpPr/>
                <p:nvPr/>
              </p:nvSpPr>
              <p:spPr>
                <a:xfrm flipV="1">
                  <a:off x="1095269" y="4709671"/>
                  <a:ext cx="248969" cy="331757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</p:grpSp>
        </p:grpSp>
        <p:cxnSp>
          <p:nvCxnSpPr>
            <p:cNvPr id="267" name="Conector recto 38">
              <a:extLst>
                <a:ext uri="{FF2B5EF4-FFF2-40B4-BE49-F238E27FC236}">
                  <a16:creationId xmlns:a16="http://schemas.microsoft.com/office/drawing/2014/main" id="{2FA87263-F7E8-8D40-915D-3D19FAAD2B72}"/>
                </a:ext>
              </a:extLst>
            </p:cNvPr>
            <p:cNvCxnSpPr>
              <a:cxnSpLocks/>
              <a:stCxn id="269" idx="6"/>
            </p:cNvCxnSpPr>
            <p:nvPr/>
          </p:nvCxnSpPr>
          <p:spPr>
            <a:xfrm>
              <a:off x="3282640" y="1079484"/>
              <a:ext cx="187395" cy="0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8" name="CuadroTexto 364">
            <a:extLst>
              <a:ext uri="{FF2B5EF4-FFF2-40B4-BE49-F238E27FC236}">
                <a16:creationId xmlns:a16="http://schemas.microsoft.com/office/drawing/2014/main" id="{528B0F81-5465-D148-9ED8-8A9E095A9C4D}"/>
              </a:ext>
            </a:extLst>
          </p:cNvPr>
          <p:cNvSpPr txBox="1"/>
          <p:nvPr/>
        </p:nvSpPr>
        <p:spPr>
          <a:xfrm>
            <a:off x="3600738" y="4097566"/>
            <a:ext cx="9477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I’</a:t>
            </a:r>
            <a:r>
              <a:rPr lang="en-US" sz="1100" baseline="-25000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jkh</a:t>
            </a:r>
            <a:r>
              <a:rPr lang="en-US" sz="1100" baseline="-25000" dirty="0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 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∢ </a:t>
            </a:r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  <a:latin typeface="Symbol" pitchFamily="2" charset="2"/>
                <a:cs typeface="CMU Serif Roman"/>
              </a:rPr>
              <a:t>q’</a:t>
            </a:r>
            <a:r>
              <a:rPr lang="en-US" sz="1100" baseline="-25000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qkh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 </a:t>
            </a:r>
          </a:p>
        </p:txBody>
      </p:sp>
      <p:sp>
        <p:nvSpPr>
          <p:cNvPr id="280" name="CuadroTexto 364">
            <a:extLst>
              <a:ext uri="{FF2B5EF4-FFF2-40B4-BE49-F238E27FC236}">
                <a16:creationId xmlns:a16="http://schemas.microsoft.com/office/drawing/2014/main" id="{7798BB2E-7952-6140-B752-83E45484B309}"/>
              </a:ext>
            </a:extLst>
          </p:cNvPr>
          <p:cNvSpPr txBox="1"/>
          <p:nvPr/>
        </p:nvSpPr>
        <p:spPr>
          <a:xfrm>
            <a:off x="4347799" y="4088434"/>
            <a:ext cx="9477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I’</a:t>
            </a:r>
            <a:r>
              <a:rPr lang="en-US" sz="1100" baseline="-25000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ikh</a:t>
            </a:r>
            <a:r>
              <a:rPr lang="en-US" sz="1100" baseline="-25000" dirty="0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 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∢ </a:t>
            </a:r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  <a:latin typeface="Symbol" pitchFamily="2" charset="2"/>
                <a:cs typeface="CMU Serif Roman"/>
              </a:rPr>
              <a:t>q’</a:t>
            </a:r>
            <a:r>
              <a:rPr lang="en-US" sz="1100" baseline="-25000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ikh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 </a:t>
            </a:r>
          </a:p>
        </p:txBody>
      </p:sp>
      <p:sp>
        <p:nvSpPr>
          <p:cNvPr id="166" name="CuadroTexto 364">
            <a:extLst>
              <a:ext uri="{FF2B5EF4-FFF2-40B4-BE49-F238E27FC236}">
                <a16:creationId xmlns:a16="http://schemas.microsoft.com/office/drawing/2014/main" id="{B60ED0D0-B2C9-3341-BDEB-83F1BACB4A43}"/>
              </a:ext>
            </a:extLst>
          </p:cNvPr>
          <p:cNvSpPr txBox="1"/>
          <p:nvPr/>
        </p:nvSpPr>
        <p:spPr>
          <a:xfrm>
            <a:off x="3544617" y="4334826"/>
            <a:ext cx="9477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I’</a:t>
            </a:r>
            <a:r>
              <a:rPr lang="en-US" sz="1100" baseline="-25000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jkh</a:t>
            </a:r>
            <a:r>
              <a:rPr lang="en-US" sz="1100" baseline="-25000" dirty="0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 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&gt;</a:t>
            </a:r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P</a:t>
            </a:r>
            <a:r>
              <a:rPr lang="en-US" sz="1100" baseline="-25000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j</a:t>
            </a:r>
            <a:endParaRPr lang="en-US" sz="1100" baseline="-25000" dirty="0">
              <a:solidFill>
                <a:schemeClr val="accent2">
                  <a:lumMod val="75000"/>
                </a:schemeClr>
              </a:solidFill>
              <a:latin typeface="CMU Serif Roman"/>
              <a:cs typeface="CMU Serif Roman"/>
            </a:endParaRPr>
          </a:p>
        </p:txBody>
      </p:sp>
      <p:sp>
        <p:nvSpPr>
          <p:cNvPr id="167" name="CuadroTexto 364">
            <a:extLst>
              <a:ext uri="{FF2B5EF4-FFF2-40B4-BE49-F238E27FC236}">
                <a16:creationId xmlns:a16="http://schemas.microsoft.com/office/drawing/2014/main" id="{790D13A7-BF44-E14F-8B0B-3ABEB970FD54}"/>
              </a:ext>
            </a:extLst>
          </p:cNvPr>
          <p:cNvSpPr txBox="1"/>
          <p:nvPr/>
        </p:nvSpPr>
        <p:spPr>
          <a:xfrm>
            <a:off x="4269564" y="4316909"/>
            <a:ext cx="9477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I’</a:t>
            </a:r>
            <a:r>
              <a:rPr lang="en-US" sz="1100" baseline="-25000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ikh</a:t>
            </a:r>
            <a:r>
              <a:rPr lang="en-US" sz="1100" baseline="-25000" dirty="0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 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&gt;P</a:t>
            </a:r>
            <a:r>
              <a:rPr lang="en-US" sz="1100" baseline="-25000" dirty="0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i</a:t>
            </a:r>
          </a:p>
        </p:txBody>
      </p:sp>
      <p:sp>
        <p:nvSpPr>
          <p:cNvPr id="169" name="CuadroTexto 364">
            <a:extLst>
              <a:ext uri="{FF2B5EF4-FFF2-40B4-BE49-F238E27FC236}">
                <a16:creationId xmlns:a16="http://schemas.microsoft.com/office/drawing/2014/main" id="{4B3ECD4A-0B4B-EB41-9E8F-48C6A99EE83A}"/>
              </a:ext>
            </a:extLst>
          </p:cNvPr>
          <p:cNvSpPr txBox="1"/>
          <p:nvPr/>
        </p:nvSpPr>
        <p:spPr>
          <a:xfrm>
            <a:off x="3372741" y="2725177"/>
            <a:ext cx="9477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I</a:t>
            </a:r>
            <a:r>
              <a:rPr lang="en-US" sz="1100" baseline="-25000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jkh</a:t>
            </a:r>
            <a:r>
              <a:rPr lang="en-US" sz="1100" baseline="-25000" dirty="0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 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&gt;</a:t>
            </a:r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P</a:t>
            </a:r>
            <a:r>
              <a:rPr lang="en-US" sz="1100" baseline="-25000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j</a:t>
            </a:r>
            <a:endParaRPr lang="en-US" sz="1100" baseline="-25000" dirty="0">
              <a:solidFill>
                <a:schemeClr val="accent2">
                  <a:lumMod val="75000"/>
                </a:schemeClr>
              </a:solidFill>
              <a:latin typeface="CMU Serif Roman"/>
              <a:cs typeface="CMU Serif Roman"/>
            </a:endParaRPr>
          </a:p>
        </p:txBody>
      </p:sp>
      <p:sp>
        <p:nvSpPr>
          <p:cNvPr id="258" name="CuadroTexto 364">
            <a:extLst>
              <a:ext uri="{FF2B5EF4-FFF2-40B4-BE49-F238E27FC236}">
                <a16:creationId xmlns:a16="http://schemas.microsoft.com/office/drawing/2014/main" id="{88E2657B-594F-6246-B795-19CAA222BFDA}"/>
              </a:ext>
            </a:extLst>
          </p:cNvPr>
          <p:cNvSpPr txBox="1"/>
          <p:nvPr/>
        </p:nvSpPr>
        <p:spPr>
          <a:xfrm>
            <a:off x="4112211" y="2755430"/>
            <a:ext cx="9477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I</a:t>
            </a:r>
            <a:r>
              <a:rPr lang="en-US" sz="1100" baseline="-25000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ikh</a:t>
            </a:r>
            <a:r>
              <a:rPr lang="en-US" sz="1100" baseline="-25000" dirty="0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 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&gt;P</a:t>
            </a:r>
            <a:r>
              <a:rPr lang="en-US" sz="1100" baseline="-25000" dirty="0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i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C4D7D00-0F87-ED4A-8607-7B8073E737FA}"/>
              </a:ext>
            </a:extLst>
          </p:cNvPr>
          <p:cNvCxnSpPr/>
          <p:nvPr/>
        </p:nvCxnSpPr>
        <p:spPr>
          <a:xfrm flipH="1">
            <a:off x="2937949" y="1976557"/>
            <a:ext cx="934979" cy="2845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5E4A9B9-5C22-564D-A806-EE10355759C4}"/>
              </a:ext>
            </a:extLst>
          </p:cNvPr>
          <p:cNvSpPr txBox="1"/>
          <p:nvPr/>
        </p:nvSpPr>
        <p:spPr>
          <a:xfrm>
            <a:off x="1528674" y="2153001"/>
            <a:ext cx="13715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Current in</a:t>
            </a:r>
          </a:p>
          <a:p>
            <a:r>
              <a:rPr lang="en-US" dirty="0"/>
              <a:t>the opposite</a:t>
            </a:r>
          </a:p>
          <a:p>
            <a:r>
              <a:rPr lang="en-US" dirty="0"/>
              <a:t>direction</a:t>
            </a:r>
          </a:p>
        </p:txBody>
      </p:sp>
    </p:spTree>
    <p:extLst>
      <p:ext uri="{BB962C8B-B14F-4D97-AF65-F5344CB8AC3E}">
        <p14:creationId xmlns:p14="http://schemas.microsoft.com/office/powerpoint/2010/main" val="3117762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Arco 180">
            <a:extLst>
              <a:ext uri="{FF2B5EF4-FFF2-40B4-BE49-F238E27FC236}">
                <a16:creationId xmlns:a16="http://schemas.microsoft.com/office/drawing/2014/main" id="{51814B98-1147-5C45-8481-B24D17B8EF49}"/>
              </a:ext>
            </a:extLst>
          </p:cNvPr>
          <p:cNvSpPr/>
          <p:nvPr/>
        </p:nvSpPr>
        <p:spPr>
          <a:xfrm flipV="1">
            <a:off x="4801346" y="2652583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605" name="Arco 181">
            <a:extLst>
              <a:ext uri="{FF2B5EF4-FFF2-40B4-BE49-F238E27FC236}">
                <a16:creationId xmlns:a16="http://schemas.microsoft.com/office/drawing/2014/main" id="{E944D924-5B99-C443-B59C-F99A33BB2572}"/>
              </a:ext>
            </a:extLst>
          </p:cNvPr>
          <p:cNvSpPr/>
          <p:nvPr/>
        </p:nvSpPr>
        <p:spPr>
          <a:xfrm flipV="1">
            <a:off x="4758798" y="2652582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606" name="Arco 184">
            <a:extLst>
              <a:ext uri="{FF2B5EF4-FFF2-40B4-BE49-F238E27FC236}">
                <a16:creationId xmlns:a16="http://schemas.microsoft.com/office/drawing/2014/main" id="{ABA06770-EBA7-B84E-A6CB-D4DD4E78F854}"/>
              </a:ext>
            </a:extLst>
          </p:cNvPr>
          <p:cNvSpPr/>
          <p:nvPr/>
        </p:nvSpPr>
        <p:spPr>
          <a:xfrm flipV="1">
            <a:off x="4716251" y="2652581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607" name="Arco 161">
            <a:extLst>
              <a:ext uri="{FF2B5EF4-FFF2-40B4-BE49-F238E27FC236}">
                <a16:creationId xmlns:a16="http://schemas.microsoft.com/office/drawing/2014/main" id="{FC9132A6-8434-6E48-B5CF-D561A35C3E6B}"/>
              </a:ext>
            </a:extLst>
          </p:cNvPr>
          <p:cNvSpPr/>
          <p:nvPr/>
        </p:nvSpPr>
        <p:spPr>
          <a:xfrm flipV="1">
            <a:off x="6077228" y="2655483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608" name="Arco 163">
            <a:extLst>
              <a:ext uri="{FF2B5EF4-FFF2-40B4-BE49-F238E27FC236}">
                <a16:creationId xmlns:a16="http://schemas.microsoft.com/office/drawing/2014/main" id="{9D53CAD1-BC6D-D54B-9976-5D20E6179E1C}"/>
              </a:ext>
            </a:extLst>
          </p:cNvPr>
          <p:cNvSpPr/>
          <p:nvPr/>
        </p:nvSpPr>
        <p:spPr>
          <a:xfrm flipV="1">
            <a:off x="6034680" y="2655482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609" name="Arco 169">
            <a:extLst>
              <a:ext uri="{FF2B5EF4-FFF2-40B4-BE49-F238E27FC236}">
                <a16:creationId xmlns:a16="http://schemas.microsoft.com/office/drawing/2014/main" id="{FE9B6137-22AB-D746-9333-969D3B7CC10C}"/>
              </a:ext>
            </a:extLst>
          </p:cNvPr>
          <p:cNvSpPr/>
          <p:nvPr/>
        </p:nvSpPr>
        <p:spPr>
          <a:xfrm flipV="1">
            <a:off x="5992133" y="2655481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cxnSp>
        <p:nvCxnSpPr>
          <p:cNvPr id="610" name="Conector recto 145">
            <a:extLst>
              <a:ext uri="{FF2B5EF4-FFF2-40B4-BE49-F238E27FC236}">
                <a16:creationId xmlns:a16="http://schemas.microsoft.com/office/drawing/2014/main" id="{9BAE5E65-74B0-534F-8561-D162F6C595E0}"/>
              </a:ext>
            </a:extLst>
          </p:cNvPr>
          <p:cNvCxnSpPr>
            <a:cxnSpLocks/>
            <a:stCxn id="294" idx="1"/>
            <a:endCxn id="279" idx="3"/>
          </p:cNvCxnSpPr>
          <p:nvPr/>
        </p:nvCxnSpPr>
        <p:spPr>
          <a:xfrm flipH="1">
            <a:off x="3926034" y="2942057"/>
            <a:ext cx="3030416" cy="6941"/>
          </a:xfrm>
          <a:prstGeom prst="line">
            <a:avLst/>
          </a:prstGeom>
          <a:ln w="63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1" name="Rectángulo 146">
            <a:extLst>
              <a:ext uri="{FF2B5EF4-FFF2-40B4-BE49-F238E27FC236}">
                <a16:creationId xmlns:a16="http://schemas.microsoft.com/office/drawing/2014/main" id="{F2737D8C-2AFD-E44F-B96A-352DFC9D8BB7}"/>
              </a:ext>
            </a:extLst>
          </p:cNvPr>
          <p:cNvSpPr/>
          <p:nvPr/>
        </p:nvSpPr>
        <p:spPr>
          <a:xfrm rot="5400000">
            <a:off x="5813552" y="2873425"/>
            <a:ext cx="124994" cy="11070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612" name="Rectángulo 149">
            <a:extLst>
              <a:ext uri="{FF2B5EF4-FFF2-40B4-BE49-F238E27FC236}">
                <a16:creationId xmlns:a16="http://schemas.microsoft.com/office/drawing/2014/main" id="{605E75ED-2FED-B746-AB90-CEFEF69228B8}"/>
              </a:ext>
            </a:extLst>
          </p:cNvPr>
          <p:cNvSpPr/>
          <p:nvPr/>
        </p:nvSpPr>
        <p:spPr>
          <a:xfrm rot="5400000">
            <a:off x="4909190" y="2883179"/>
            <a:ext cx="124994" cy="110707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613" name="Elipse 158">
            <a:extLst>
              <a:ext uri="{FF2B5EF4-FFF2-40B4-BE49-F238E27FC236}">
                <a16:creationId xmlns:a16="http://schemas.microsoft.com/office/drawing/2014/main" id="{EED8237F-F015-9F41-AC8A-306D8BED7BB0}"/>
              </a:ext>
            </a:extLst>
          </p:cNvPr>
          <p:cNvSpPr/>
          <p:nvPr/>
        </p:nvSpPr>
        <p:spPr>
          <a:xfrm rot="10800000">
            <a:off x="4595531" y="2405317"/>
            <a:ext cx="241439" cy="25324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/>
          </a:p>
        </p:txBody>
      </p:sp>
      <p:cxnSp>
        <p:nvCxnSpPr>
          <p:cNvPr id="614" name="Conector recto 159">
            <a:extLst>
              <a:ext uri="{FF2B5EF4-FFF2-40B4-BE49-F238E27FC236}">
                <a16:creationId xmlns:a16="http://schemas.microsoft.com/office/drawing/2014/main" id="{D374536D-8780-044A-A1FB-4373EFC5F905}"/>
              </a:ext>
            </a:extLst>
          </p:cNvPr>
          <p:cNvCxnSpPr>
            <a:cxnSpLocks/>
            <a:stCxn id="606" idx="0"/>
          </p:cNvCxnSpPr>
          <p:nvPr/>
        </p:nvCxnSpPr>
        <p:spPr>
          <a:xfrm flipV="1">
            <a:off x="4716251" y="2652583"/>
            <a:ext cx="0" cy="171785"/>
          </a:xfrm>
          <a:prstGeom prst="line">
            <a:avLst/>
          </a:prstGeom>
          <a:ln w="127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5" name="CuadroTexto 160">
            <a:extLst>
              <a:ext uri="{FF2B5EF4-FFF2-40B4-BE49-F238E27FC236}">
                <a16:creationId xmlns:a16="http://schemas.microsoft.com/office/drawing/2014/main" id="{7CC17FCE-380E-4D42-85C5-28720E8D7110}"/>
              </a:ext>
            </a:extLst>
          </p:cNvPr>
          <p:cNvSpPr txBox="1"/>
          <p:nvPr/>
        </p:nvSpPr>
        <p:spPr>
          <a:xfrm>
            <a:off x="4554281" y="2370905"/>
            <a:ext cx="318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>
                <a:latin typeface="CMU Serif Upright Italic Uprigh" panose="02000603000000000000" pitchFamily="2" charset="0"/>
                <a:ea typeface="CMU Serif Upright Italic Uprigh" panose="02000603000000000000" pitchFamily="2" charset="0"/>
                <a:cs typeface="CMU Serif Upright Italic Uprigh" panose="02000603000000000000" pitchFamily="2" charset="0"/>
              </a:rPr>
              <a:t>i</a:t>
            </a:r>
            <a:endParaRPr lang="en-US" sz="1400" b="1" dirty="0">
              <a:latin typeface="CMU Serif Upright Italic Uprigh" panose="02000603000000000000" pitchFamily="2" charset="0"/>
              <a:ea typeface="CMU Serif Upright Italic Uprigh" panose="02000603000000000000" pitchFamily="2" charset="0"/>
              <a:cs typeface="CMU Serif Upright Italic Uprigh" panose="02000603000000000000" pitchFamily="2" charset="0"/>
            </a:endParaRPr>
          </a:p>
        </p:txBody>
      </p:sp>
      <p:sp>
        <p:nvSpPr>
          <p:cNvPr id="616" name="Elipse 155">
            <a:extLst>
              <a:ext uri="{FF2B5EF4-FFF2-40B4-BE49-F238E27FC236}">
                <a16:creationId xmlns:a16="http://schemas.microsoft.com/office/drawing/2014/main" id="{B4602223-8D72-4048-AD16-E51BB2EC44C2}"/>
              </a:ext>
            </a:extLst>
          </p:cNvPr>
          <p:cNvSpPr/>
          <p:nvPr/>
        </p:nvSpPr>
        <p:spPr>
          <a:xfrm rot="10800000">
            <a:off x="6000030" y="2445955"/>
            <a:ext cx="241439" cy="25324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/>
          </a:p>
        </p:txBody>
      </p:sp>
      <p:cxnSp>
        <p:nvCxnSpPr>
          <p:cNvPr id="617" name="Conector recto 156">
            <a:extLst>
              <a:ext uri="{FF2B5EF4-FFF2-40B4-BE49-F238E27FC236}">
                <a16:creationId xmlns:a16="http://schemas.microsoft.com/office/drawing/2014/main" id="{B753F097-E746-C34C-B6B0-D2F672EBB6CC}"/>
              </a:ext>
            </a:extLst>
          </p:cNvPr>
          <p:cNvCxnSpPr/>
          <p:nvPr/>
        </p:nvCxnSpPr>
        <p:spPr>
          <a:xfrm flipV="1">
            <a:off x="6113926" y="2693221"/>
            <a:ext cx="0" cy="171785"/>
          </a:xfrm>
          <a:prstGeom prst="line">
            <a:avLst/>
          </a:prstGeom>
          <a:ln w="127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7" name="CuadroTexto 205">
            <a:extLst>
              <a:ext uri="{FF2B5EF4-FFF2-40B4-BE49-F238E27FC236}">
                <a16:creationId xmlns:a16="http://schemas.microsoft.com/office/drawing/2014/main" id="{AA709882-54FA-7645-916C-3CA507DC428C}"/>
              </a:ext>
            </a:extLst>
          </p:cNvPr>
          <p:cNvSpPr txBox="1"/>
          <p:nvPr/>
        </p:nvSpPr>
        <p:spPr>
          <a:xfrm>
            <a:off x="3740202" y="2078111"/>
            <a:ext cx="711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MU Serif Roman"/>
                <a:cs typeface="CMU Serif Roman"/>
              </a:rPr>
              <a:t>Backup </a:t>
            </a:r>
            <a:br>
              <a:rPr lang="en-US" sz="900" dirty="0">
                <a:latin typeface="CMU Serif Roman"/>
                <a:cs typeface="CMU Serif Roman"/>
              </a:rPr>
            </a:br>
            <a:r>
              <a:rPr lang="en-US" sz="900" dirty="0">
                <a:latin typeface="CMU Serif Roman"/>
                <a:cs typeface="CMU Serif Roman"/>
              </a:rPr>
              <a:t>Relay</a:t>
            </a:r>
            <a:r>
              <a:rPr lang="en-US" sz="900" i="1" dirty="0">
                <a:latin typeface="CMU Serif Roman"/>
                <a:cs typeface="CMU Serif Roman"/>
              </a:rPr>
              <a:t> C </a:t>
            </a:r>
            <a:endParaRPr lang="en-US" sz="900" i="1" baseline="-25000" dirty="0">
              <a:latin typeface="CMU Serif Roman"/>
              <a:cs typeface="CMU Serif Roman"/>
            </a:endParaRPr>
          </a:p>
        </p:txBody>
      </p:sp>
      <p:sp>
        <p:nvSpPr>
          <p:cNvPr id="640" name="CuadroTexto 339">
            <a:extLst>
              <a:ext uri="{FF2B5EF4-FFF2-40B4-BE49-F238E27FC236}">
                <a16:creationId xmlns:a16="http://schemas.microsoft.com/office/drawing/2014/main" id="{1C85EB32-D4CE-3643-BDF4-417A04C83FE4}"/>
              </a:ext>
            </a:extLst>
          </p:cNvPr>
          <p:cNvSpPr txBox="1"/>
          <p:nvPr/>
        </p:nvSpPr>
        <p:spPr>
          <a:xfrm>
            <a:off x="6537979" y="2092710"/>
            <a:ext cx="759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MU Serif Roman"/>
                <a:cs typeface="CMU Serif Roman"/>
              </a:rPr>
              <a:t>Backup </a:t>
            </a:r>
          </a:p>
          <a:p>
            <a:r>
              <a:rPr lang="en-US" sz="900" dirty="0">
                <a:latin typeface="CMU Serif Roman"/>
                <a:cs typeface="CMU Serif Roman"/>
              </a:rPr>
              <a:t>Relay </a:t>
            </a:r>
            <a:r>
              <a:rPr lang="en-US" sz="900" i="1" dirty="0">
                <a:latin typeface="CMU Serif Roman"/>
                <a:cs typeface="CMU Serif Roman"/>
              </a:rPr>
              <a:t>D</a:t>
            </a:r>
            <a:r>
              <a:rPr lang="en-US" sz="900" dirty="0">
                <a:latin typeface="CMU Serif Roman"/>
                <a:cs typeface="CMU Serif Roman"/>
              </a:rPr>
              <a:t>  </a:t>
            </a:r>
            <a:endParaRPr lang="en-US" sz="900" i="1" baseline="-25000" dirty="0">
              <a:latin typeface="CMU Serif Roman"/>
              <a:cs typeface="CMU Serif Roman"/>
            </a:endParaRPr>
          </a:p>
        </p:txBody>
      </p:sp>
      <p:sp>
        <p:nvSpPr>
          <p:cNvPr id="653" name="CuadroTexto 364">
            <a:extLst>
              <a:ext uri="{FF2B5EF4-FFF2-40B4-BE49-F238E27FC236}">
                <a16:creationId xmlns:a16="http://schemas.microsoft.com/office/drawing/2014/main" id="{3DA17A2E-D9F4-B34B-AD84-80A5771509C5}"/>
              </a:ext>
            </a:extLst>
          </p:cNvPr>
          <p:cNvSpPr txBox="1"/>
          <p:nvPr/>
        </p:nvSpPr>
        <p:spPr>
          <a:xfrm>
            <a:off x="4438265" y="2053692"/>
            <a:ext cx="1304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MU Serif Roman"/>
                <a:cs typeface="CMU Serif Roman"/>
              </a:rPr>
              <a:t>Primary              </a:t>
            </a:r>
          </a:p>
          <a:p>
            <a:r>
              <a:rPr lang="en-US" sz="900" dirty="0">
                <a:latin typeface="CMU Serif Roman"/>
                <a:cs typeface="CMU Serif Roman"/>
              </a:rPr>
              <a:t>Relay </a:t>
            </a:r>
            <a:r>
              <a:rPr lang="en-US" sz="900" i="1" dirty="0">
                <a:latin typeface="CMU Serif Roman"/>
                <a:cs typeface="CMU Serif Roman"/>
              </a:rPr>
              <a:t>A</a:t>
            </a:r>
            <a:endParaRPr lang="en-US" sz="1050" b="1" i="1" baseline="-25000" dirty="0">
              <a:solidFill>
                <a:srgbClr val="FF0000"/>
              </a:solidFill>
              <a:latin typeface="CMU Serif Roman"/>
              <a:cs typeface="CMU Serif Roman"/>
            </a:endParaRPr>
          </a:p>
        </p:txBody>
      </p:sp>
      <p:sp>
        <p:nvSpPr>
          <p:cNvPr id="655" name="CuadroTexto 364">
            <a:extLst>
              <a:ext uri="{FF2B5EF4-FFF2-40B4-BE49-F238E27FC236}">
                <a16:creationId xmlns:a16="http://schemas.microsoft.com/office/drawing/2014/main" id="{93E97299-70F7-3B4C-9692-FE1C84A8E849}"/>
              </a:ext>
            </a:extLst>
          </p:cNvPr>
          <p:cNvSpPr txBox="1"/>
          <p:nvPr/>
        </p:nvSpPr>
        <p:spPr>
          <a:xfrm>
            <a:off x="5842766" y="2096913"/>
            <a:ext cx="705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MU Serif Roman"/>
                <a:cs typeface="CMU Serif Roman"/>
              </a:rPr>
              <a:t>Primary              </a:t>
            </a:r>
          </a:p>
          <a:p>
            <a:r>
              <a:rPr lang="en-US" sz="900" dirty="0">
                <a:latin typeface="CMU Serif Roman"/>
                <a:cs typeface="CMU Serif Roman"/>
              </a:rPr>
              <a:t>Relay </a:t>
            </a:r>
            <a:r>
              <a:rPr lang="en-US" sz="900" i="1" dirty="0">
                <a:latin typeface="CMU Serif Roman"/>
                <a:cs typeface="CMU Serif Roman"/>
              </a:rPr>
              <a:t>B</a:t>
            </a:r>
            <a:endParaRPr lang="en-US" sz="1050" b="1" i="1" baseline="-25000" dirty="0">
              <a:solidFill>
                <a:srgbClr val="FF0000"/>
              </a:solidFill>
              <a:latin typeface="CMU Serif Roman"/>
              <a:cs typeface="CMU Serif Roman"/>
            </a:endParaRPr>
          </a:p>
        </p:txBody>
      </p:sp>
      <p:grpSp>
        <p:nvGrpSpPr>
          <p:cNvPr id="74" name="Grupo 73">
            <a:extLst>
              <a:ext uri="{FF2B5EF4-FFF2-40B4-BE49-F238E27FC236}">
                <a16:creationId xmlns:a16="http://schemas.microsoft.com/office/drawing/2014/main" id="{BC423973-EB1B-4B91-B353-65DB48FE943A}"/>
              </a:ext>
            </a:extLst>
          </p:cNvPr>
          <p:cNvGrpSpPr/>
          <p:nvPr/>
        </p:nvGrpSpPr>
        <p:grpSpPr>
          <a:xfrm>
            <a:off x="4262240" y="2650185"/>
            <a:ext cx="363420" cy="172118"/>
            <a:chOff x="3106615" y="993425"/>
            <a:chExt cx="363420" cy="172118"/>
          </a:xfrm>
        </p:grpSpPr>
        <p:grpSp>
          <p:nvGrpSpPr>
            <p:cNvPr id="659" name="Agrupar 51">
              <a:extLst>
                <a:ext uri="{FF2B5EF4-FFF2-40B4-BE49-F238E27FC236}">
                  <a16:creationId xmlns:a16="http://schemas.microsoft.com/office/drawing/2014/main" id="{B54E866F-F625-6840-A3A1-57000B3257A7}"/>
                </a:ext>
              </a:extLst>
            </p:cNvPr>
            <p:cNvGrpSpPr/>
            <p:nvPr/>
          </p:nvGrpSpPr>
          <p:grpSpPr>
            <a:xfrm>
              <a:off x="3106615" y="993425"/>
              <a:ext cx="176025" cy="172118"/>
              <a:chOff x="513989" y="2970944"/>
              <a:chExt cx="713232" cy="713206"/>
            </a:xfrm>
          </p:grpSpPr>
          <p:sp>
            <p:nvSpPr>
              <p:cNvPr id="667" name="Elipse 24">
                <a:extLst>
                  <a:ext uri="{FF2B5EF4-FFF2-40B4-BE49-F238E27FC236}">
                    <a16:creationId xmlns:a16="http://schemas.microsoft.com/office/drawing/2014/main" id="{DA949762-1E73-F044-AFF5-F8ABA0F41E58}"/>
                  </a:ext>
                </a:extLst>
              </p:cNvPr>
              <p:cNvSpPr/>
              <p:nvPr/>
            </p:nvSpPr>
            <p:spPr>
              <a:xfrm>
                <a:off x="513989" y="2970944"/>
                <a:ext cx="713232" cy="713206"/>
              </a:xfrm>
              <a:prstGeom prst="ellipse">
                <a:avLst/>
              </a:prstGeom>
              <a:solidFill>
                <a:srgbClr val="FFFF00"/>
              </a:solidFill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400"/>
              </a:p>
            </p:txBody>
          </p:sp>
          <p:grpSp>
            <p:nvGrpSpPr>
              <p:cNvPr id="668" name="Agrupar 50">
                <a:extLst>
                  <a:ext uri="{FF2B5EF4-FFF2-40B4-BE49-F238E27FC236}">
                    <a16:creationId xmlns:a16="http://schemas.microsoft.com/office/drawing/2014/main" id="{BD3C5830-2853-1A41-AA53-512E92DE5717}"/>
                  </a:ext>
                </a:extLst>
              </p:cNvPr>
              <p:cNvGrpSpPr/>
              <p:nvPr/>
            </p:nvGrpSpPr>
            <p:grpSpPr>
              <a:xfrm>
                <a:off x="640043" y="3154486"/>
                <a:ext cx="473632" cy="331761"/>
                <a:chOff x="870606" y="4709671"/>
                <a:chExt cx="473632" cy="331761"/>
              </a:xfrm>
            </p:grpSpPr>
            <p:sp>
              <p:nvSpPr>
                <p:cNvPr id="669" name="Arco 25">
                  <a:extLst>
                    <a:ext uri="{FF2B5EF4-FFF2-40B4-BE49-F238E27FC236}">
                      <a16:creationId xmlns:a16="http://schemas.microsoft.com/office/drawing/2014/main" id="{18F1EF6B-11A6-3A43-BE0F-F7D6A6DAA599}"/>
                    </a:ext>
                  </a:extLst>
                </p:cNvPr>
                <p:cNvSpPr/>
                <p:nvPr/>
              </p:nvSpPr>
              <p:spPr>
                <a:xfrm rot="10800000" flipV="1">
                  <a:off x="870606" y="4773149"/>
                  <a:ext cx="224651" cy="268283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  <p:sp>
              <p:nvSpPr>
                <p:cNvPr id="670" name="Arco 26">
                  <a:extLst>
                    <a:ext uri="{FF2B5EF4-FFF2-40B4-BE49-F238E27FC236}">
                      <a16:creationId xmlns:a16="http://schemas.microsoft.com/office/drawing/2014/main" id="{A151C2E0-8C74-E74F-B42E-86B99A6BB046}"/>
                    </a:ext>
                  </a:extLst>
                </p:cNvPr>
                <p:cNvSpPr/>
                <p:nvPr/>
              </p:nvSpPr>
              <p:spPr>
                <a:xfrm flipV="1">
                  <a:off x="1095269" y="4709671"/>
                  <a:ext cx="248969" cy="331757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</p:grpSp>
        </p:grpSp>
        <p:cxnSp>
          <p:nvCxnSpPr>
            <p:cNvPr id="660" name="Conector recto 38">
              <a:extLst>
                <a:ext uri="{FF2B5EF4-FFF2-40B4-BE49-F238E27FC236}">
                  <a16:creationId xmlns:a16="http://schemas.microsoft.com/office/drawing/2014/main" id="{97AA1FE1-F76E-114A-8F02-C3B6ED2284EF}"/>
                </a:ext>
              </a:extLst>
            </p:cNvPr>
            <p:cNvCxnSpPr>
              <a:cxnSpLocks/>
              <a:stCxn id="667" idx="6"/>
            </p:cNvCxnSpPr>
            <p:nvPr/>
          </p:nvCxnSpPr>
          <p:spPr>
            <a:xfrm>
              <a:off x="3282640" y="1079484"/>
              <a:ext cx="187395" cy="0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6" name="Conector recto 257">
            <a:extLst>
              <a:ext uri="{FF2B5EF4-FFF2-40B4-BE49-F238E27FC236}">
                <a16:creationId xmlns:a16="http://schemas.microsoft.com/office/drawing/2014/main" id="{2683BB85-1ED4-4C45-B237-CD0A1A1AD1CF}"/>
              </a:ext>
            </a:extLst>
          </p:cNvPr>
          <p:cNvCxnSpPr>
            <a:cxnSpLocks/>
          </p:cNvCxnSpPr>
          <p:nvPr/>
        </p:nvCxnSpPr>
        <p:spPr>
          <a:xfrm flipV="1">
            <a:off x="5435958" y="2936106"/>
            <a:ext cx="167164" cy="207844"/>
          </a:xfrm>
          <a:prstGeom prst="line">
            <a:avLst/>
          </a:prstGeom>
          <a:ln w="12700" cmpd="sng">
            <a:solidFill>
              <a:srgbClr val="FF000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0" name="CuadroTexto 160">
            <a:extLst>
              <a:ext uri="{FF2B5EF4-FFF2-40B4-BE49-F238E27FC236}">
                <a16:creationId xmlns:a16="http://schemas.microsoft.com/office/drawing/2014/main" id="{163F94BF-8AF9-334F-BF3E-2889FD00685A}"/>
              </a:ext>
            </a:extLst>
          </p:cNvPr>
          <p:cNvSpPr txBox="1"/>
          <p:nvPr/>
        </p:nvSpPr>
        <p:spPr>
          <a:xfrm>
            <a:off x="5954010" y="2395502"/>
            <a:ext cx="318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CMU Serif Upright Italic Uprigh" panose="02000603000000000000" pitchFamily="2" charset="0"/>
                <a:ea typeface="CMU Serif Upright Italic Uprigh" panose="02000603000000000000" pitchFamily="2" charset="0"/>
                <a:cs typeface="CMU Serif Upright Italic Uprigh" panose="02000603000000000000" pitchFamily="2" charset="0"/>
              </a:rPr>
              <a:t>q</a:t>
            </a:r>
          </a:p>
        </p:txBody>
      </p:sp>
      <p:sp>
        <p:nvSpPr>
          <p:cNvPr id="249" name="Arco 180">
            <a:extLst>
              <a:ext uri="{FF2B5EF4-FFF2-40B4-BE49-F238E27FC236}">
                <a16:creationId xmlns:a16="http://schemas.microsoft.com/office/drawing/2014/main" id="{528DAD09-988C-4398-94CF-A78C5DB65BD6}"/>
              </a:ext>
            </a:extLst>
          </p:cNvPr>
          <p:cNvSpPr/>
          <p:nvPr/>
        </p:nvSpPr>
        <p:spPr>
          <a:xfrm flipV="1">
            <a:off x="4060539" y="2668615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68" name="Arco 181">
            <a:extLst>
              <a:ext uri="{FF2B5EF4-FFF2-40B4-BE49-F238E27FC236}">
                <a16:creationId xmlns:a16="http://schemas.microsoft.com/office/drawing/2014/main" id="{3309847F-CFA0-4717-8B3B-500957ED3673}"/>
              </a:ext>
            </a:extLst>
          </p:cNvPr>
          <p:cNvSpPr/>
          <p:nvPr/>
        </p:nvSpPr>
        <p:spPr>
          <a:xfrm flipV="1">
            <a:off x="4017991" y="2668614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72" name="Arco 184">
            <a:extLst>
              <a:ext uri="{FF2B5EF4-FFF2-40B4-BE49-F238E27FC236}">
                <a16:creationId xmlns:a16="http://schemas.microsoft.com/office/drawing/2014/main" id="{79C16DEB-3441-4AC8-BFB2-A63126F9FB50}"/>
              </a:ext>
            </a:extLst>
          </p:cNvPr>
          <p:cNvSpPr/>
          <p:nvPr/>
        </p:nvSpPr>
        <p:spPr>
          <a:xfrm flipV="1">
            <a:off x="3975444" y="2668613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73" name="Rectángulo 149">
            <a:extLst>
              <a:ext uri="{FF2B5EF4-FFF2-40B4-BE49-F238E27FC236}">
                <a16:creationId xmlns:a16="http://schemas.microsoft.com/office/drawing/2014/main" id="{B97F8DD9-E8FA-415A-81A6-29F93E1E54EA}"/>
              </a:ext>
            </a:extLst>
          </p:cNvPr>
          <p:cNvSpPr/>
          <p:nvPr/>
        </p:nvSpPr>
        <p:spPr>
          <a:xfrm rot="5400000">
            <a:off x="4168383" y="2886209"/>
            <a:ext cx="124994" cy="110707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74" name="Elipse 158">
            <a:extLst>
              <a:ext uri="{FF2B5EF4-FFF2-40B4-BE49-F238E27FC236}">
                <a16:creationId xmlns:a16="http://schemas.microsoft.com/office/drawing/2014/main" id="{359BBD3D-E9BA-4B3B-B27C-8AF5A572E95C}"/>
              </a:ext>
            </a:extLst>
          </p:cNvPr>
          <p:cNvSpPr/>
          <p:nvPr/>
        </p:nvSpPr>
        <p:spPr>
          <a:xfrm rot="10800000">
            <a:off x="3854724" y="2421349"/>
            <a:ext cx="241439" cy="25324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/>
          </a:p>
        </p:txBody>
      </p:sp>
      <p:cxnSp>
        <p:nvCxnSpPr>
          <p:cNvPr id="275" name="Conector recto 159">
            <a:extLst>
              <a:ext uri="{FF2B5EF4-FFF2-40B4-BE49-F238E27FC236}">
                <a16:creationId xmlns:a16="http://schemas.microsoft.com/office/drawing/2014/main" id="{04775ECF-E893-4C46-890D-A883625CE64E}"/>
              </a:ext>
            </a:extLst>
          </p:cNvPr>
          <p:cNvCxnSpPr>
            <a:cxnSpLocks/>
            <a:stCxn id="272" idx="0"/>
          </p:cNvCxnSpPr>
          <p:nvPr/>
        </p:nvCxnSpPr>
        <p:spPr>
          <a:xfrm flipV="1">
            <a:off x="3975444" y="2668615"/>
            <a:ext cx="0" cy="171785"/>
          </a:xfrm>
          <a:prstGeom prst="line">
            <a:avLst/>
          </a:prstGeom>
          <a:ln w="127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7" name="CuadroTexto 160">
            <a:extLst>
              <a:ext uri="{FF2B5EF4-FFF2-40B4-BE49-F238E27FC236}">
                <a16:creationId xmlns:a16="http://schemas.microsoft.com/office/drawing/2014/main" id="{88940CAA-D371-4D18-BE91-93DE4B4807F7}"/>
              </a:ext>
            </a:extLst>
          </p:cNvPr>
          <p:cNvSpPr txBox="1"/>
          <p:nvPr/>
        </p:nvSpPr>
        <p:spPr>
          <a:xfrm>
            <a:off x="3834250" y="2380659"/>
            <a:ext cx="318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CMU Serif Upright Italic Uprigh" panose="02000603000000000000" pitchFamily="2" charset="0"/>
                <a:ea typeface="CMU Serif Upright Italic Uprigh" panose="02000603000000000000" pitchFamily="2" charset="0"/>
                <a:cs typeface="CMU Serif Upright Italic Uprigh" panose="02000603000000000000" pitchFamily="2" charset="0"/>
              </a:rPr>
              <a:t>j</a:t>
            </a:r>
          </a:p>
        </p:txBody>
      </p:sp>
      <p:sp>
        <p:nvSpPr>
          <p:cNvPr id="279" name="Rectángulo 141">
            <a:extLst>
              <a:ext uri="{FF2B5EF4-FFF2-40B4-BE49-F238E27FC236}">
                <a16:creationId xmlns:a16="http://schemas.microsoft.com/office/drawing/2014/main" id="{4AE916BA-933C-47D6-B880-FCD5FFAEB2C0}"/>
              </a:ext>
            </a:extLst>
          </p:cNvPr>
          <p:cNvSpPr/>
          <p:nvPr/>
        </p:nvSpPr>
        <p:spPr>
          <a:xfrm>
            <a:off x="3880315" y="2818871"/>
            <a:ext cx="45719" cy="260253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83" name="Arco 161">
            <a:extLst>
              <a:ext uri="{FF2B5EF4-FFF2-40B4-BE49-F238E27FC236}">
                <a16:creationId xmlns:a16="http://schemas.microsoft.com/office/drawing/2014/main" id="{59851C37-1B70-4845-8E93-E22429DBB016}"/>
              </a:ext>
            </a:extLst>
          </p:cNvPr>
          <p:cNvSpPr/>
          <p:nvPr/>
        </p:nvSpPr>
        <p:spPr>
          <a:xfrm flipV="1">
            <a:off x="6850050" y="2651279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84" name="Arco 163">
            <a:extLst>
              <a:ext uri="{FF2B5EF4-FFF2-40B4-BE49-F238E27FC236}">
                <a16:creationId xmlns:a16="http://schemas.microsoft.com/office/drawing/2014/main" id="{9C9D2E6F-39DE-407A-8994-F1816220D052}"/>
              </a:ext>
            </a:extLst>
          </p:cNvPr>
          <p:cNvSpPr/>
          <p:nvPr/>
        </p:nvSpPr>
        <p:spPr>
          <a:xfrm flipV="1">
            <a:off x="6807502" y="2651278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85" name="Arco 169">
            <a:extLst>
              <a:ext uri="{FF2B5EF4-FFF2-40B4-BE49-F238E27FC236}">
                <a16:creationId xmlns:a16="http://schemas.microsoft.com/office/drawing/2014/main" id="{1B4C3958-B939-4852-A76E-0477FC333C03}"/>
              </a:ext>
            </a:extLst>
          </p:cNvPr>
          <p:cNvSpPr/>
          <p:nvPr/>
        </p:nvSpPr>
        <p:spPr>
          <a:xfrm flipV="1">
            <a:off x="6764955" y="2651277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86" name="Rectángulo 146">
            <a:extLst>
              <a:ext uri="{FF2B5EF4-FFF2-40B4-BE49-F238E27FC236}">
                <a16:creationId xmlns:a16="http://schemas.microsoft.com/office/drawing/2014/main" id="{1ECB0D31-84C2-4377-80F2-699EB30A6A8A}"/>
              </a:ext>
            </a:extLst>
          </p:cNvPr>
          <p:cNvSpPr/>
          <p:nvPr/>
        </p:nvSpPr>
        <p:spPr>
          <a:xfrm rot="5400000">
            <a:off x="6586374" y="2889693"/>
            <a:ext cx="124994" cy="11070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87" name="Elipse 155">
            <a:extLst>
              <a:ext uri="{FF2B5EF4-FFF2-40B4-BE49-F238E27FC236}">
                <a16:creationId xmlns:a16="http://schemas.microsoft.com/office/drawing/2014/main" id="{5E4E0D24-EE34-4B35-8E43-DF6A4A07CB1F}"/>
              </a:ext>
            </a:extLst>
          </p:cNvPr>
          <p:cNvSpPr/>
          <p:nvPr/>
        </p:nvSpPr>
        <p:spPr>
          <a:xfrm rot="10800000">
            <a:off x="6772852" y="2441751"/>
            <a:ext cx="241439" cy="25324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/>
          </a:p>
        </p:txBody>
      </p:sp>
      <p:cxnSp>
        <p:nvCxnSpPr>
          <p:cNvPr id="288" name="Conector recto 156">
            <a:extLst>
              <a:ext uri="{FF2B5EF4-FFF2-40B4-BE49-F238E27FC236}">
                <a16:creationId xmlns:a16="http://schemas.microsoft.com/office/drawing/2014/main" id="{4404693A-4D6F-43AA-92C0-981C53397C84}"/>
              </a:ext>
            </a:extLst>
          </p:cNvPr>
          <p:cNvCxnSpPr/>
          <p:nvPr/>
        </p:nvCxnSpPr>
        <p:spPr>
          <a:xfrm flipV="1">
            <a:off x="6893572" y="2689017"/>
            <a:ext cx="0" cy="171785"/>
          </a:xfrm>
          <a:prstGeom prst="line">
            <a:avLst/>
          </a:prstGeom>
          <a:ln w="127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1" name="CuadroTexto 160">
            <a:extLst>
              <a:ext uri="{FF2B5EF4-FFF2-40B4-BE49-F238E27FC236}">
                <a16:creationId xmlns:a16="http://schemas.microsoft.com/office/drawing/2014/main" id="{559E95F8-3437-4663-A9EE-5EFDEF952BDD}"/>
              </a:ext>
            </a:extLst>
          </p:cNvPr>
          <p:cNvSpPr txBox="1"/>
          <p:nvPr/>
        </p:nvSpPr>
        <p:spPr>
          <a:xfrm>
            <a:off x="6726832" y="2396590"/>
            <a:ext cx="318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CMU Serif Upright Italic Uprigh" panose="02000603000000000000" pitchFamily="2" charset="0"/>
                <a:ea typeface="CMU Serif Upright Italic Uprigh" panose="02000603000000000000" pitchFamily="2" charset="0"/>
                <a:cs typeface="CMU Serif Upright Italic Uprigh" panose="02000603000000000000" pitchFamily="2" charset="0"/>
              </a:rPr>
              <a:t>p</a:t>
            </a:r>
          </a:p>
        </p:txBody>
      </p:sp>
      <p:sp>
        <p:nvSpPr>
          <p:cNvPr id="292" name="Rectángulo 141">
            <a:extLst>
              <a:ext uri="{FF2B5EF4-FFF2-40B4-BE49-F238E27FC236}">
                <a16:creationId xmlns:a16="http://schemas.microsoft.com/office/drawing/2014/main" id="{EFB44826-E8AB-42D0-9623-58C63C8DD374}"/>
              </a:ext>
            </a:extLst>
          </p:cNvPr>
          <p:cNvSpPr/>
          <p:nvPr/>
        </p:nvSpPr>
        <p:spPr>
          <a:xfrm>
            <a:off x="4626628" y="2698632"/>
            <a:ext cx="45719" cy="369126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93" name="Rectángulo 141">
            <a:extLst>
              <a:ext uri="{FF2B5EF4-FFF2-40B4-BE49-F238E27FC236}">
                <a16:creationId xmlns:a16="http://schemas.microsoft.com/office/drawing/2014/main" id="{D5A028D5-3776-4104-B120-7169CEE75922}"/>
              </a:ext>
            </a:extLst>
          </p:cNvPr>
          <p:cNvSpPr/>
          <p:nvPr/>
        </p:nvSpPr>
        <p:spPr>
          <a:xfrm>
            <a:off x="6198277" y="2720244"/>
            <a:ext cx="45719" cy="313834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94" name="Rectángulo 141">
            <a:extLst>
              <a:ext uri="{FF2B5EF4-FFF2-40B4-BE49-F238E27FC236}">
                <a16:creationId xmlns:a16="http://schemas.microsoft.com/office/drawing/2014/main" id="{D94A9F07-525D-4C67-9845-A7BBE4517DB7}"/>
              </a:ext>
            </a:extLst>
          </p:cNvPr>
          <p:cNvSpPr/>
          <p:nvPr/>
        </p:nvSpPr>
        <p:spPr>
          <a:xfrm>
            <a:off x="6956450" y="2811930"/>
            <a:ext cx="45719" cy="260253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cxnSp>
        <p:nvCxnSpPr>
          <p:cNvPr id="295" name="Conector recto 257">
            <a:extLst>
              <a:ext uri="{FF2B5EF4-FFF2-40B4-BE49-F238E27FC236}">
                <a16:creationId xmlns:a16="http://schemas.microsoft.com/office/drawing/2014/main" id="{5EA8ACFE-C761-45C0-8AFE-264F75818C3C}"/>
              </a:ext>
            </a:extLst>
          </p:cNvPr>
          <p:cNvCxnSpPr>
            <a:cxnSpLocks/>
          </p:cNvCxnSpPr>
          <p:nvPr/>
        </p:nvCxnSpPr>
        <p:spPr>
          <a:xfrm flipV="1">
            <a:off x="5768736" y="3050415"/>
            <a:ext cx="341277" cy="5575"/>
          </a:xfrm>
          <a:prstGeom prst="line">
            <a:avLst/>
          </a:prstGeom>
          <a:ln w="12700" cmpd="sng">
            <a:solidFill>
              <a:srgbClr val="FF000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6" name="Conector recto 257">
            <a:extLst>
              <a:ext uri="{FF2B5EF4-FFF2-40B4-BE49-F238E27FC236}">
                <a16:creationId xmlns:a16="http://schemas.microsoft.com/office/drawing/2014/main" id="{4BD41356-CEBD-478D-9EC5-162AD7C3DFC6}"/>
              </a:ext>
            </a:extLst>
          </p:cNvPr>
          <p:cNvCxnSpPr>
            <a:cxnSpLocks/>
          </p:cNvCxnSpPr>
          <p:nvPr/>
        </p:nvCxnSpPr>
        <p:spPr>
          <a:xfrm flipV="1">
            <a:off x="6576463" y="3050845"/>
            <a:ext cx="341277" cy="5575"/>
          </a:xfrm>
          <a:prstGeom prst="line">
            <a:avLst/>
          </a:prstGeom>
          <a:ln w="12700" cmpd="sng">
            <a:solidFill>
              <a:srgbClr val="FF000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7" name="Conector recto 257">
            <a:extLst>
              <a:ext uri="{FF2B5EF4-FFF2-40B4-BE49-F238E27FC236}">
                <a16:creationId xmlns:a16="http://schemas.microsoft.com/office/drawing/2014/main" id="{6AE1709D-5F97-4289-8378-528C7BD3C040}"/>
              </a:ext>
            </a:extLst>
          </p:cNvPr>
          <p:cNvCxnSpPr>
            <a:cxnSpLocks/>
          </p:cNvCxnSpPr>
          <p:nvPr/>
        </p:nvCxnSpPr>
        <p:spPr>
          <a:xfrm flipH="1">
            <a:off x="4737439" y="3050845"/>
            <a:ext cx="374221" cy="377"/>
          </a:xfrm>
          <a:prstGeom prst="line">
            <a:avLst/>
          </a:prstGeom>
          <a:ln w="12700" cmpd="sng">
            <a:solidFill>
              <a:srgbClr val="FF000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8" name="Conector recto 257">
            <a:extLst>
              <a:ext uri="{FF2B5EF4-FFF2-40B4-BE49-F238E27FC236}">
                <a16:creationId xmlns:a16="http://schemas.microsoft.com/office/drawing/2014/main" id="{B1AC9559-718E-4B36-9A1C-4522629ECF74}"/>
              </a:ext>
            </a:extLst>
          </p:cNvPr>
          <p:cNvCxnSpPr>
            <a:cxnSpLocks/>
          </p:cNvCxnSpPr>
          <p:nvPr/>
        </p:nvCxnSpPr>
        <p:spPr>
          <a:xfrm flipV="1">
            <a:off x="3938063" y="3067996"/>
            <a:ext cx="464025" cy="21763"/>
          </a:xfrm>
          <a:prstGeom prst="line">
            <a:avLst/>
          </a:prstGeom>
          <a:ln w="12700" cmpd="sng">
            <a:solidFill>
              <a:schemeClr val="accent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0" name="Grupo 69">
            <a:extLst>
              <a:ext uri="{FF2B5EF4-FFF2-40B4-BE49-F238E27FC236}">
                <a16:creationId xmlns:a16="http://schemas.microsoft.com/office/drawing/2014/main" id="{4D93DC39-E409-41C3-B05D-601F596B9FAA}"/>
              </a:ext>
            </a:extLst>
          </p:cNvPr>
          <p:cNvGrpSpPr/>
          <p:nvPr/>
        </p:nvGrpSpPr>
        <p:grpSpPr>
          <a:xfrm rot="2145844">
            <a:off x="5300106" y="3131663"/>
            <a:ext cx="222041" cy="89865"/>
            <a:chOff x="4170485" y="1487905"/>
            <a:chExt cx="222041" cy="89865"/>
          </a:xfrm>
        </p:grpSpPr>
        <p:cxnSp>
          <p:nvCxnSpPr>
            <p:cNvPr id="299" name="Conector recto 145">
              <a:extLst>
                <a:ext uri="{FF2B5EF4-FFF2-40B4-BE49-F238E27FC236}">
                  <a16:creationId xmlns:a16="http://schemas.microsoft.com/office/drawing/2014/main" id="{9D3D221A-0D2C-48B5-9843-3C5764E7F0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70485" y="1487905"/>
              <a:ext cx="222041" cy="2859"/>
            </a:xfrm>
            <a:prstGeom prst="line">
              <a:avLst/>
            </a:prstGeom>
            <a:ln w="6350" cmpd="sng">
              <a:solidFill>
                <a:srgbClr val="FF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Conector recto 145">
              <a:extLst>
                <a:ext uri="{FF2B5EF4-FFF2-40B4-BE49-F238E27FC236}">
                  <a16:creationId xmlns:a16="http://schemas.microsoft.com/office/drawing/2014/main" id="{C9853003-4A7D-494C-8E31-0174A64F0F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05330" y="1532039"/>
              <a:ext cx="152349" cy="0"/>
            </a:xfrm>
            <a:prstGeom prst="line">
              <a:avLst/>
            </a:prstGeom>
            <a:ln w="6350" cmpd="sng">
              <a:solidFill>
                <a:srgbClr val="FF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Conector recto 145">
              <a:extLst>
                <a:ext uri="{FF2B5EF4-FFF2-40B4-BE49-F238E27FC236}">
                  <a16:creationId xmlns:a16="http://schemas.microsoft.com/office/drawing/2014/main" id="{1FA6C23A-FFD8-4DDF-A5AE-E826C58174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49805" y="1577770"/>
              <a:ext cx="69640" cy="0"/>
            </a:xfrm>
            <a:prstGeom prst="line">
              <a:avLst/>
            </a:prstGeom>
            <a:ln w="6350" cmpd="sng">
              <a:solidFill>
                <a:srgbClr val="FF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Elipse 68">
            <a:extLst>
              <a:ext uri="{FF2B5EF4-FFF2-40B4-BE49-F238E27FC236}">
                <a16:creationId xmlns:a16="http://schemas.microsoft.com/office/drawing/2014/main" id="{EEF99DEC-C637-4E57-B2C5-1390FF25806E}"/>
              </a:ext>
            </a:extLst>
          </p:cNvPr>
          <p:cNvSpPr/>
          <p:nvPr/>
        </p:nvSpPr>
        <p:spPr>
          <a:xfrm>
            <a:off x="5552485" y="2910274"/>
            <a:ext cx="80752" cy="6224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311" name="Grupo 310">
            <a:extLst>
              <a:ext uri="{FF2B5EF4-FFF2-40B4-BE49-F238E27FC236}">
                <a16:creationId xmlns:a16="http://schemas.microsoft.com/office/drawing/2014/main" id="{DF7542AB-F5E7-4050-9673-31FCB9B968F8}"/>
              </a:ext>
            </a:extLst>
          </p:cNvPr>
          <p:cNvGrpSpPr/>
          <p:nvPr/>
        </p:nvGrpSpPr>
        <p:grpSpPr>
          <a:xfrm rot="10800000">
            <a:off x="6243996" y="2684573"/>
            <a:ext cx="363420" cy="172118"/>
            <a:chOff x="3106615" y="993425"/>
            <a:chExt cx="363420" cy="172118"/>
          </a:xfrm>
        </p:grpSpPr>
        <p:grpSp>
          <p:nvGrpSpPr>
            <p:cNvPr id="312" name="Agrupar 51">
              <a:extLst>
                <a:ext uri="{FF2B5EF4-FFF2-40B4-BE49-F238E27FC236}">
                  <a16:creationId xmlns:a16="http://schemas.microsoft.com/office/drawing/2014/main" id="{0EDA3E10-2663-4F3B-BE24-7FB1EA41DE2C}"/>
                </a:ext>
              </a:extLst>
            </p:cNvPr>
            <p:cNvGrpSpPr/>
            <p:nvPr/>
          </p:nvGrpSpPr>
          <p:grpSpPr>
            <a:xfrm>
              <a:off x="3106615" y="993425"/>
              <a:ext cx="176025" cy="172118"/>
              <a:chOff x="513989" y="2970944"/>
              <a:chExt cx="713232" cy="713206"/>
            </a:xfrm>
          </p:grpSpPr>
          <p:sp>
            <p:nvSpPr>
              <p:cNvPr id="314" name="Elipse 24">
                <a:extLst>
                  <a:ext uri="{FF2B5EF4-FFF2-40B4-BE49-F238E27FC236}">
                    <a16:creationId xmlns:a16="http://schemas.microsoft.com/office/drawing/2014/main" id="{8E871437-3E83-404A-B6BB-F43E1C9F443C}"/>
                  </a:ext>
                </a:extLst>
              </p:cNvPr>
              <p:cNvSpPr/>
              <p:nvPr/>
            </p:nvSpPr>
            <p:spPr>
              <a:xfrm>
                <a:off x="513989" y="2970944"/>
                <a:ext cx="713232" cy="713206"/>
              </a:xfrm>
              <a:prstGeom prst="ellipse">
                <a:avLst/>
              </a:prstGeom>
              <a:solidFill>
                <a:srgbClr val="FFFF00"/>
              </a:solidFill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400"/>
              </a:p>
            </p:txBody>
          </p:sp>
          <p:grpSp>
            <p:nvGrpSpPr>
              <p:cNvPr id="315" name="Agrupar 50">
                <a:extLst>
                  <a:ext uri="{FF2B5EF4-FFF2-40B4-BE49-F238E27FC236}">
                    <a16:creationId xmlns:a16="http://schemas.microsoft.com/office/drawing/2014/main" id="{A3FA3BF7-6C19-49B7-A0B2-654E9B1493C2}"/>
                  </a:ext>
                </a:extLst>
              </p:cNvPr>
              <p:cNvGrpSpPr/>
              <p:nvPr/>
            </p:nvGrpSpPr>
            <p:grpSpPr>
              <a:xfrm>
                <a:off x="640043" y="3154486"/>
                <a:ext cx="473632" cy="331761"/>
                <a:chOff x="870606" y="4709671"/>
                <a:chExt cx="473632" cy="331761"/>
              </a:xfrm>
            </p:grpSpPr>
            <p:sp>
              <p:nvSpPr>
                <p:cNvPr id="316" name="Arco 25">
                  <a:extLst>
                    <a:ext uri="{FF2B5EF4-FFF2-40B4-BE49-F238E27FC236}">
                      <a16:creationId xmlns:a16="http://schemas.microsoft.com/office/drawing/2014/main" id="{A27D3C1E-B8B6-4BD1-886C-A01591D9C6C8}"/>
                    </a:ext>
                  </a:extLst>
                </p:cNvPr>
                <p:cNvSpPr/>
                <p:nvPr/>
              </p:nvSpPr>
              <p:spPr>
                <a:xfrm rot="10800000" flipV="1">
                  <a:off x="870606" y="4773149"/>
                  <a:ext cx="224651" cy="268283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  <p:sp>
              <p:nvSpPr>
                <p:cNvPr id="317" name="Arco 26">
                  <a:extLst>
                    <a:ext uri="{FF2B5EF4-FFF2-40B4-BE49-F238E27FC236}">
                      <a16:creationId xmlns:a16="http://schemas.microsoft.com/office/drawing/2014/main" id="{A7D70774-FD63-421D-BB93-39BD2E53C86C}"/>
                    </a:ext>
                  </a:extLst>
                </p:cNvPr>
                <p:cNvSpPr/>
                <p:nvPr/>
              </p:nvSpPr>
              <p:spPr>
                <a:xfrm flipV="1">
                  <a:off x="1095269" y="4709671"/>
                  <a:ext cx="248969" cy="331757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</p:grpSp>
        </p:grpSp>
        <p:cxnSp>
          <p:nvCxnSpPr>
            <p:cNvPr id="313" name="Conector recto 38">
              <a:extLst>
                <a:ext uri="{FF2B5EF4-FFF2-40B4-BE49-F238E27FC236}">
                  <a16:creationId xmlns:a16="http://schemas.microsoft.com/office/drawing/2014/main" id="{E16C299D-1758-4650-83C7-3C875BEA82BB}"/>
                </a:ext>
              </a:extLst>
            </p:cNvPr>
            <p:cNvCxnSpPr>
              <a:cxnSpLocks/>
              <a:stCxn id="314" idx="6"/>
            </p:cNvCxnSpPr>
            <p:nvPr/>
          </p:nvCxnSpPr>
          <p:spPr>
            <a:xfrm>
              <a:off x="3282640" y="1079484"/>
              <a:ext cx="187395" cy="0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1" name="CuadroTexto 387">
            <a:extLst>
              <a:ext uri="{FF2B5EF4-FFF2-40B4-BE49-F238E27FC236}">
                <a16:creationId xmlns:a16="http://schemas.microsoft.com/office/drawing/2014/main" id="{26AE1B97-57A0-4655-9FE2-F73FB52D2AB3}"/>
              </a:ext>
            </a:extLst>
          </p:cNvPr>
          <p:cNvSpPr txBox="1"/>
          <p:nvPr/>
        </p:nvSpPr>
        <p:spPr>
          <a:xfrm>
            <a:off x="4874026" y="2080650"/>
            <a:ext cx="11418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</a:t>
            </a:r>
            <a:r>
              <a:rPr lang="en-US" sz="1050" i="1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B </a:t>
            </a:r>
            <a:r>
              <a:rPr lang="en-US" sz="1050" i="1" dirty="0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&lt; T</a:t>
            </a:r>
            <a:r>
              <a:rPr lang="en-US" sz="1050" i="1" baseline="-25000" dirty="0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A</a:t>
            </a:r>
            <a:endParaRPr lang="en-US" sz="1050" i="1" baseline="-250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graphicFrame>
        <p:nvGraphicFramePr>
          <p:cNvPr id="3" name="Objeto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053592"/>
              </p:ext>
            </p:extLst>
          </p:nvPr>
        </p:nvGraphicFramePr>
        <p:xfrm>
          <a:off x="7331856" y="3151821"/>
          <a:ext cx="1270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6" name="Ecuación" r:id="rId4" imgW="127000" imgH="203200" progId="Equation.3">
                  <p:embed/>
                </p:oleObj>
              </mc:Choice>
              <mc:Fallback>
                <p:oleObj name="Ecuación" r:id="rId4" imgW="127000" imgH="203200" progId="Equation.3">
                  <p:embed/>
                  <p:pic>
                    <p:nvPicPr>
                      <p:cNvPr id="3" name="Objeto 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331856" y="3151821"/>
                        <a:ext cx="1270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EEEBD13D-C1EC-BC40-8E0C-0F148A5D498A}"/>
              </a:ext>
            </a:extLst>
          </p:cNvPr>
          <p:cNvGrpSpPr/>
          <p:nvPr/>
        </p:nvGrpSpPr>
        <p:grpSpPr>
          <a:xfrm>
            <a:off x="116069" y="2243661"/>
            <a:ext cx="3164778" cy="261610"/>
            <a:chOff x="2462098" y="2600947"/>
            <a:chExt cx="3164778" cy="261610"/>
          </a:xfrm>
        </p:grpSpPr>
        <p:sp>
          <p:nvSpPr>
            <p:cNvPr id="345" name="CuadroTexto 364">
              <a:extLst>
                <a:ext uri="{FF2B5EF4-FFF2-40B4-BE49-F238E27FC236}">
                  <a16:creationId xmlns:a16="http://schemas.microsoft.com/office/drawing/2014/main" id="{AF181574-09B1-4676-B34A-11139875532B}"/>
                </a:ext>
              </a:extLst>
            </p:cNvPr>
            <p:cNvSpPr txBox="1"/>
            <p:nvPr/>
          </p:nvSpPr>
          <p:spPr>
            <a:xfrm>
              <a:off x="2462098" y="2600947"/>
              <a:ext cx="316477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CMU Serif Roman"/>
                  <a:cs typeface="CMU Serif Roman"/>
                </a:rPr>
                <a:t>First Period (static) :  t </a:t>
              </a:r>
              <a:r>
                <a:rPr lang="en-US" sz="1100" dirty="0">
                  <a:latin typeface="Symbol" charset="2"/>
                  <a:cs typeface="Symbol" charset="2"/>
                </a:rPr>
                <a:t>    </a:t>
              </a:r>
              <a:r>
                <a:rPr lang="en-US" sz="1100" dirty="0">
                  <a:latin typeface="CMU Serif Roman"/>
                  <a:cs typeface="CMU Serif Roman"/>
                </a:rPr>
                <a:t>[0, </a:t>
              </a:r>
              <a:r>
                <a:rPr lang="en-US" sz="1100" dirty="0" err="1">
                  <a:latin typeface="CMU Serif Roman"/>
                  <a:cs typeface="CMU Serif Roman"/>
                </a:rPr>
                <a:t>T</a:t>
              </a:r>
              <a:r>
                <a:rPr lang="en-US" sz="1100" baseline="-25000" dirty="0" err="1">
                  <a:latin typeface="CMU Serif Roman"/>
                  <a:cs typeface="CMU Serif Roman"/>
                </a:rPr>
                <a:t>qkh</a:t>
              </a:r>
              <a:r>
                <a:rPr lang="en-US" sz="1100" dirty="0">
                  <a:latin typeface="CMU Serif Roman"/>
                  <a:cs typeface="CMU Serif Roman"/>
                </a:rPr>
                <a:t>] </a:t>
              </a:r>
            </a:p>
          </p:txBody>
        </p:sp>
        <p:graphicFrame>
          <p:nvGraphicFramePr>
            <p:cNvPr id="4" name="Objeto 3"/>
            <p:cNvGraphicFramePr>
              <a:graphicFrameLocks noChangeAspect="1"/>
            </p:cNvGraphicFramePr>
            <p:nvPr/>
          </p:nvGraphicFramePr>
          <p:xfrm>
            <a:off x="4489143" y="2665534"/>
            <a:ext cx="115535" cy="1155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27" name="Ecuación" r:id="rId6" imgW="152400" imgH="152400" progId="Equation.3">
                    <p:embed/>
                  </p:oleObj>
                </mc:Choice>
                <mc:Fallback>
                  <p:oleObj name="Ecuación" r:id="rId6" imgW="152400" imgH="152400" progId="Equation.3">
                    <p:embed/>
                    <p:pic>
                      <p:nvPicPr>
                        <p:cNvPr id="4" name="Objeto 3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4489143" y="2665534"/>
                          <a:ext cx="115535" cy="11553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53" name="CuadroTexto 217">
            <a:extLst>
              <a:ext uri="{FF2B5EF4-FFF2-40B4-BE49-F238E27FC236}">
                <a16:creationId xmlns:a16="http://schemas.microsoft.com/office/drawing/2014/main" id="{F9B371C7-1CDB-6A47-9432-E5D307EA07F8}"/>
              </a:ext>
            </a:extLst>
          </p:cNvPr>
          <p:cNvSpPr txBox="1"/>
          <p:nvPr/>
        </p:nvSpPr>
        <p:spPr>
          <a:xfrm>
            <a:off x="5002346" y="2522965"/>
            <a:ext cx="778814" cy="543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</a:t>
            </a:r>
            <a:r>
              <a:rPr lang="en-US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b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Fault </a:t>
            </a:r>
            <a:r>
              <a:rPr lang="en-US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  <a:p>
            <a:pPr algn="ctr"/>
            <a:endParaRPr lang="en-US" sz="1050" b="1" i="1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6" name="Grupo 73">
            <a:extLst>
              <a:ext uri="{FF2B5EF4-FFF2-40B4-BE49-F238E27FC236}">
                <a16:creationId xmlns:a16="http://schemas.microsoft.com/office/drawing/2014/main" id="{BC423973-EB1B-4B91-B353-65DB48FE943A}"/>
              </a:ext>
            </a:extLst>
          </p:cNvPr>
          <p:cNvGrpSpPr/>
          <p:nvPr/>
        </p:nvGrpSpPr>
        <p:grpSpPr>
          <a:xfrm>
            <a:off x="3516895" y="2869279"/>
            <a:ext cx="363420" cy="172118"/>
            <a:chOff x="3106615" y="993425"/>
            <a:chExt cx="363420" cy="172118"/>
          </a:xfrm>
        </p:grpSpPr>
        <p:grpSp>
          <p:nvGrpSpPr>
            <p:cNvPr id="207" name="Agrupar 51">
              <a:extLst>
                <a:ext uri="{FF2B5EF4-FFF2-40B4-BE49-F238E27FC236}">
                  <a16:creationId xmlns:a16="http://schemas.microsoft.com/office/drawing/2014/main" id="{B54E866F-F625-6840-A3A1-57000B3257A7}"/>
                </a:ext>
              </a:extLst>
            </p:cNvPr>
            <p:cNvGrpSpPr/>
            <p:nvPr/>
          </p:nvGrpSpPr>
          <p:grpSpPr>
            <a:xfrm>
              <a:off x="3106615" y="993425"/>
              <a:ext cx="176025" cy="172118"/>
              <a:chOff x="513989" y="2970944"/>
              <a:chExt cx="713232" cy="713206"/>
            </a:xfrm>
          </p:grpSpPr>
          <p:sp>
            <p:nvSpPr>
              <p:cNvPr id="209" name="Elipse 24">
                <a:extLst>
                  <a:ext uri="{FF2B5EF4-FFF2-40B4-BE49-F238E27FC236}">
                    <a16:creationId xmlns:a16="http://schemas.microsoft.com/office/drawing/2014/main" id="{DA949762-1E73-F044-AFF5-F8ABA0F41E58}"/>
                  </a:ext>
                </a:extLst>
              </p:cNvPr>
              <p:cNvSpPr/>
              <p:nvPr/>
            </p:nvSpPr>
            <p:spPr>
              <a:xfrm>
                <a:off x="513989" y="2970944"/>
                <a:ext cx="713232" cy="713206"/>
              </a:xfrm>
              <a:prstGeom prst="ellipse">
                <a:avLst/>
              </a:prstGeom>
              <a:solidFill>
                <a:srgbClr val="FFFF00"/>
              </a:solidFill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400"/>
              </a:p>
            </p:txBody>
          </p:sp>
          <p:grpSp>
            <p:nvGrpSpPr>
              <p:cNvPr id="210" name="Agrupar 50">
                <a:extLst>
                  <a:ext uri="{FF2B5EF4-FFF2-40B4-BE49-F238E27FC236}">
                    <a16:creationId xmlns:a16="http://schemas.microsoft.com/office/drawing/2014/main" id="{BD3C5830-2853-1A41-AA53-512E92DE5717}"/>
                  </a:ext>
                </a:extLst>
              </p:cNvPr>
              <p:cNvGrpSpPr/>
              <p:nvPr/>
            </p:nvGrpSpPr>
            <p:grpSpPr>
              <a:xfrm>
                <a:off x="640043" y="3154486"/>
                <a:ext cx="473632" cy="331761"/>
                <a:chOff x="870606" y="4709671"/>
                <a:chExt cx="473632" cy="331761"/>
              </a:xfrm>
            </p:grpSpPr>
            <p:sp>
              <p:nvSpPr>
                <p:cNvPr id="211" name="Arco 25">
                  <a:extLst>
                    <a:ext uri="{FF2B5EF4-FFF2-40B4-BE49-F238E27FC236}">
                      <a16:creationId xmlns:a16="http://schemas.microsoft.com/office/drawing/2014/main" id="{18F1EF6B-11A6-3A43-BE0F-F7D6A6DAA599}"/>
                    </a:ext>
                  </a:extLst>
                </p:cNvPr>
                <p:cNvSpPr/>
                <p:nvPr/>
              </p:nvSpPr>
              <p:spPr>
                <a:xfrm rot="10800000" flipV="1">
                  <a:off x="870606" y="4773149"/>
                  <a:ext cx="224651" cy="268283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  <p:sp>
              <p:nvSpPr>
                <p:cNvPr id="212" name="Arco 26">
                  <a:extLst>
                    <a:ext uri="{FF2B5EF4-FFF2-40B4-BE49-F238E27FC236}">
                      <a16:creationId xmlns:a16="http://schemas.microsoft.com/office/drawing/2014/main" id="{A151C2E0-8C74-E74F-B42E-86B99A6BB046}"/>
                    </a:ext>
                  </a:extLst>
                </p:cNvPr>
                <p:cNvSpPr/>
                <p:nvPr/>
              </p:nvSpPr>
              <p:spPr>
                <a:xfrm flipV="1">
                  <a:off x="1095269" y="4709671"/>
                  <a:ext cx="248969" cy="331757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</p:grpSp>
        </p:grpSp>
        <p:cxnSp>
          <p:nvCxnSpPr>
            <p:cNvPr id="208" name="Conector recto 38">
              <a:extLst>
                <a:ext uri="{FF2B5EF4-FFF2-40B4-BE49-F238E27FC236}">
                  <a16:creationId xmlns:a16="http://schemas.microsoft.com/office/drawing/2014/main" id="{97AA1FE1-F76E-114A-8F02-C3B6ED2284EF}"/>
                </a:ext>
              </a:extLst>
            </p:cNvPr>
            <p:cNvCxnSpPr>
              <a:cxnSpLocks/>
              <a:stCxn id="209" idx="6"/>
            </p:cNvCxnSpPr>
            <p:nvPr/>
          </p:nvCxnSpPr>
          <p:spPr>
            <a:xfrm>
              <a:off x="3282640" y="1079484"/>
              <a:ext cx="187395" cy="0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3" name="Grupo 310">
            <a:extLst>
              <a:ext uri="{FF2B5EF4-FFF2-40B4-BE49-F238E27FC236}">
                <a16:creationId xmlns:a16="http://schemas.microsoft.com/office/drawing/2014/main" id="{DF7542AB-F5E7-4050-9673-31FCB9B968F8}"/>
              </a:ext>
            </a:extLst>
          </p:cNvPr>
          <p:cNvGrpSpPr/>
          <p:nvPr/>
        </p:nvGrpSpPr>
        <p:grpSpPr>
          <a:xfrm rot="10800000">
            <a:off x="7002169" y="2757379"/>
            <a:ext cx="363420" cy="172118"/>
            <a:chOff x="3106615" y="993425"/>
            <a:chExt cx="363420" cy="172118"/>
          </a:xfrm>
        </p:grpSpPr>
        <p:grpSp>
          <p:nvGrpSpPr>
            <p:cNvPr id="224" name="Agrupar 51">
              <a:extLst>
                <a:ext uri="{FF2B5EF4-FFF2-40B4-BE49-F238E27FC236}">
                  <a16:creationId xmlns:a16="http://schemas.microsoft.com/office/drawing/2014/main" id="{0EDA3E10-2663-4F3B-BE24-7FB1EA41DE2C}"/>
                </a:ext>
              </a:extLst>
            </p:cNvPr>
            <p:cNvGrpSpPr/>
            <p:nvPr/>
          </p:nvGrpSpPr>
          <p:grpSpPr>
            <a:xfrm>
              <a:off x="3106615" y="993425"/>
              <a:ext cx="176025" cy="172118"/>
              <a:chOff x="513989" y="2970944"/>
              <a:chExt cx="713232" cy="713206"/>
            </a:xfrm>
          </p:grpSpPr>
          <p:sp>
            <p:nvSpPr>
              <p:cNvPr id="226" name="Elipse 24">
                <a:extLst>
                  <a:ext uri="{FF2B5EF4-FFF2-40B4-BE49-F238E27FC236}">
                    <a16:creationId xmlns:a16="http://schemas.microsoft.com/office/drawing/2014/main" id="{8E871437-3E83-404A-B6BB-F43E1C9F443C}"/>
                  </a:ext>
                </a:extLst>
              </p:cNvPr>
              <p:cNvSpPr/>
              <p:nvPr/>
            </p:nvSpPr>
            <p:spPr>
              <a:xfrm>
                <a:off x="513989" y="2970944"/>
                <a:ext cx="713232" cy="713206"/>
              </a:xfrm>
              <a:prstGeom prst="ellipse">
                <a:avLst/>
              </a:prstGeom>
              <a:solidFill>
                <a:srgbClr val="FFFF00"/>
              </a:solidFill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400"/>
              </a:p>
            </p:txBody>
          </p:sp>
          <p:grpSp>
            <p:nvGrpSpPr>
              <p:cNvPr id="227" name="Agrupar 50">
                <a:extLst>
                  <a:ext uri="{FF2B5EF4-FFF2-40B4-BE49-F238E27FC236}">
                    <a16:creationId xmlns:a16="http://schemas.microsoft.com/office/drawing/2014/main" id="{A3FA3BF7-6C19-49B7-A0B2-654E9B1493C2}"/>
                  </a:ext>
                </a:extLst>
              </p:cNvPr>
              <p:cNvGrpSpPr/>
              <p:nvPr/>
            </p:nvGrpSpPr>
            <p:grpSpPr>
              <a:xfrm>
                <a:off x="640043" y="3154486"/>
                <a:ext cx="473632" cy="331761"/>
                <a:chOff x="870606" y="4709671"/>
                <a:chExt cx="473632" cy="331761"/>
              </a:xfrm>
            </p:grpSpPr>
            <p:sp>
              <p:nvSpPr>
                <p:cNvPr id="228" name="Arco 25">
                  <a:extLst>
                    <a:ext uri="{FF2B5EF4-FFF2-40B4-BE49-F238E27FC236}">
                      <a16:creationId xmlns:a16="http://schemas.microsoft.com/office/drawing/2014/main" id="{A27D3C1E-B8B6-4BD1-886C-A01591D9C6C8}"/>
                    </a:ext>
                  </a:extLst>
                </p:cNvPr>
                <p:cNvSpPr/>
                <p:nvPr/>
              </p:nvSpPr>
              <p:spPr>
                <a:xfrm rot="10800000" flipV="1">
                  <a:off x="870606" y="4773149"/>
                  <a:ext cx="224651" cy="268283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  <p:sp>
              <p:nvSpPr>
                <p:cNvPr id="229" name="Arco 26">
                  <a:extLst>
                    <a:ext uri="{FF2B5EF4-FFF2-40B4-BE49-F238E27FC236}">
                      <a16:creationId xmlns:a16="http://schemas.microsoft.com/office/drawing/2014/main" id="{A7D70774-FD63-421D-BB93-39BD2E53C86C}"/>
                    </a:ext>
                  </a:extLst>
                </p:cNvPr>
                <p:cNvSpPr/>
                <p:nvPr/>
              </p:nvSpPr>
              <p:spPr>
                <a:xfrm flipV="1">
                  <a:off x="1095269" y="4709671"/>
                  <a:ext cx="248969" cy="331757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</p:grpSp>
        </p:grpSp>
        <p:cxnSp>
          <p:nvCxnSpPr>
            <p:cNvPr id="225" name="Conector recto 38">
              <a:extLst>
                <a:ext uri="{FF2B5EF4-FFF2-40B4-BE49-F238E27FC236}">
                  <a16:creationId xmlns:a16="http://schemas.microsoft.com/office/drawing/2014/main" id="{E16C299D-1758-4650-83C7-3C875BEA82BB}"/>
                </a:ext>
              </a:extLst>
            </p:cNvPr>
            <p:cNvCxnSpPr>
              <a:cxnSpLocks/>
              <a:stCxn id="226" idx="6"/>
            </p:cNvCxnSpPr>
            <p:nvPr/>
          </p:nvCxnSpPr>
          <p:spPr>
            <a:xfrm>
              <a:off x="3282640" y="1079484"/>
              <a:ext cx="187395" cy="0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D2EFC24B-BE05-7449-9A71-C87F0ACB8769}"/>
              </a:ext>
            </a:extLst>
          </p:cNvPr>
          <p:cNvSpPr txBox="1"/>
          <p:nvPr/>
        </p:nvSpPr>
        <p:spPr>
          <a:xfrm>
            <a:off x="147582" y="51941"/>
            <a:ext cx="824770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Type 3: Partial fault detection in relay j in period 1.</a:t>
            </a:r>
          </a:p>
          <a:p>
            <a:pPr indent="457200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Type 3c: Relay j is stuck due to current in the opposite direction and </a:t>
            </a:r>
          </a:p>
          <a:p>
            <a:pPr indent="457200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sensitivity in period 1 (case 5)</a:t>
            </a:r>
          </a:p>
          <a:p>
            <a:endParaRPr lang="en-US" dirty="0"/>
          </a:p>
          <a:p>
            <a:r>
              <a:rPr lang="en-US" dirty="0"/>
              <a:t>This happens when fault currents at relays </a:t>
            </a:r>
            <a:r>
              <a:rPr lang="en-US" dirty="0" err="1"/>
              <a:t>i</a:t>
            </a:r>
            <a:r>
              <a:rPr lang="en-US" dirty="0"/>
              <a:t> and j go in the opposite direction </a:t>
            </a:r>
          </a:p>
          <a:p>
            <a:r>
              <a:rPr lang="en-US" dirty="0"/>
              <a:t>in the first period, relay j is sensitive in the first period but no sensitive at second one, </a:t>
            </a:r>
          </a:p>
          <a:p>
            <a:r>
              <a:rPr lang="en-US" dirty="0"/>
              <a:t>and relay </a:t>
            </a:r>
            <a:r>
              <a:rPr lang="en-US" dirty="0" err="1"/>
              <a:t>i</a:t>
            </a:r>
            <a:r>
              <a:rPr lang="en-US" dirty="0"/>
              <a:t> is sensitive in both periods. </a:t>
            </a:r>
          </a:p>
          <a:p>
            <a:r>
              <a:rPr lang="en-US" dirty="0"/>
              <a:t>. </a:t>
            </a:r>
          </a:p>
          <a:p>
            <a:r>
              <a:rPr lang="en-US" dirty="0"/>
              <a:t> 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48" name="CuadroTexto 364">
            <a:extLst>
              <a:ext uri="{FF2B5EF4-FFF2-40B4-BE49-F238E27FC236}">
                <a16:creationId xmlns:a16="http://schemas.microsoft.com/office/drawing/2014/main" id="{4F7E868B-2AAE-F344-81CA-BAFDBA062406}"/>
              </a:ext>
            </a:extLst>
          </p:cNvPr>
          <p:cNvSpPr txBox="1"/>
          <p:nvPr/>
        </p:nvSpPr>
        <p:spPr>
          <a:xfrm>
            <a:off x="3720672" y="3055505"/>
            <a:ext cx="9477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I</a:t>
            </a:r>
            <a:r>
              <a:rPr lang="en-US" sz="1100" baseline="-25000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jkh</a:t>
            </a:r>
            <a:r>
              <a:rPr lang="en-US" sz="1100" baseline="-25000" dirty="0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 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∢ </a:t>
            </a:r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  <a:latin typeface="Symbol" pitchFamily="2" charset="2"/>
                <a:cs typeface="CMU Serif Roman"/>
              </a:rPr>
              <a:t>q</a:t>
            </a:r>
            <a:r>
              <a:rPr lang="en-US" sz="1100" baseline="-25000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jkh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 </a:t>
            </a:r>
          </a:p>
        </p:txBody>
      </p:sp>
      <p:sp>
        <p:nvSpPr>
          <p:cNvPr id="251" name="CuadroTexto 364">
            <a:extLst>
              <a:ext uri="{FF2B5EF4-FFF2-40B4-BE49-F238E27FC236}">
                <a16:creationId xmlns:a16="http://schemas.microsoft.com/office/drawing/2014/main" id="{5850A2AD-78B9-9144-8F65-E7FF888E3A01}"/>
              </a:ext>
            </a:extLst>
          </p:cNvPr>
          <p:cNvSpPr txBox="1"/>
          <p:nvPr/>
        </p:nvSpPr>
        <p:spPr>
          <a:xfrm>
            <a:off x="4434982" y="3053430"/>
            <a:ext cx="9477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I</a:t>
            </a:r>
            <a:r>
              <a:rPr lang="en-US" sz="1100" baseline="-25000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ikh</a:t>
            </a:r>
            <a:r>
              <a:rPr lang="en-US" sz="1100" baseline="-25000" dirty="0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 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∢ </a:t>
            </a:r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  <a:latin typeface="Symbol" pitchFamily="2" charset="2"/>
                <a:cs typeface="CMU Serif Roman"/>
              </a:rPr>
              <a:t>q</a:t>
            </a:r>
            <a:r>
              <a:rPr lang="en-US" sz="1100" baseline="-25000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ikh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 </a:t>
            </a:r>
          </a:p>
        </p:txBody>
      </p:sp>
      <p:sp>
        <p:nvSpPr>
          <p:cNvPr id="170" name="Arco 180">
            <a:extLst>
              <a:ext uri="{FF2B5EF4-FFF2-40B4-BE49-F238E27FC236}">
                <a16:creationId xmlns:a16="http://schemas.microsoft.com/office/drawing/2014/main" id="{D75A8373-02F8-2149-AA4C-2D3FC7F01A6D}"/>
              </a:ext>
            </a:extLst>
          </p:cNvPr>
          <p:cNvSpPr/>
          <p:nvPr/>
        </p:nvSpPr>
        <p:spPr>
          <a:xfrm flipV="1">
            <a:off x="4946688" y="4222674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171" name="Arco 181">
            <a:extLst>
              <a:ext uri="{FF2B5EF4-FFF2-40B4-BE49-F238E27FC236}">
                <a16:creationId xmlns:a16="http://schemas.microsoft.com/office/drawing/2014/main" id="{D719BD59-EBBB-2145-A866-7F645B6410BC}"/>
              </a:ext>
            </a:extLst>
          </p:cNvPr>
          <p:cNvSpPr/>
          <p:nvPr/>
        </p:nvSpPr>
        <p:spPr>
          <a:xfrm flipV="1">
            <a:off x="4904140" y="4222673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172" name="Arco 184">
            <a:extLst>
              <a:ext uri="{FF2B5EF4-FFF2-40B4-BE49-F238E27FC236}">
                <a16:creationId xmlns:a16="http://schemas.microsoft.com/office/drawing/2014/main" id="{8CCB0576-1E15-2C40-AC49-E07B07DD4D9B}"/>
              </a:ext>
            </a:extLst>
          </p:cNvPr>
          <p:cNvSpPr/>
          <p:nvPr/>
        </p:nvSpPr>
        <p:spPr>
          <a:xfrm flipV="1">
            <a:off x="4861593" y="4222672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173" name="Arco 161">
            <a:extLst>
              <a:ext uri="{FF2B5EF4-FFF2-40B4-BE49-F238E27FC236}">
                <a16:creationId xmlns:a16="http://schemas.microsoft.com/office/drawing/2014/main" id="{DC67B6AE-1937-C647-ACA2-9F782EBE38DC}"/>
              </a:ext>
            </a:extLst>
          </p:cNvPr>
          <p:cNvSpPr/>
          <p:nvPr/>
        </p:nvSpPr>
        <p:spPr>
          <a:xfrm flipV="1">
            <a:off x="6222570" y="4225574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174" name="Arco 163">
            <a:extLst>
              <a:ext uri="{FF2B5EF4-FFF2-40B4-BE49-F238E27FC236}">
                <a16:creationId xmlns:a16="http://schemas.microsoft.com/office/drawing/2014/main" id="{44F2F560-2936-624E-B290-40661D63F984}"/>
              </a:ext>
            </a:extLst>
          </p:cNvPr>
          <p:cNvSpPr/>
          <p:nvPr/>
        </p:nvSpPr>
        <p:spPr>
          <a:xfrm flipV="1">
            <a:off x="6180022" y="4225573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175" name="Arco 169">
            <a:extLst>
              <a:ext uri="{FF2B5EF4-FFF2-40B4-BE49-F238E27FC236}">
                <a16:creationId xmlns:a16="http://schemas.microsoft.com/office/drawing/2014/main" id="{1E73063C-16C3-6D4F-8E15-9D1C008DAE8F}"/>
              </a:ext>
            </a:extLst>
          </p:cNvPr>
          <p:cNvSpPr/>
          <p:nvPr/>
        </p:nvSpPr>
        <p:spPr>
          <a:xfrm flipV="1">
            <a:off x="6137475" y="4225572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cxnSp>
        <p:nvCxnSpPr>
          <p:cNvPr id="176" name="Conector recto 145">
            <a:extLst>
              <a:ext uri="{FF2B5EF4-FFF2-40B4-BE49-F238E27FC236}">
                <a16:creationId xmlns:a16="http://schemas.microsoft.com/office/drawing/2014/main" id="{DF615C82-FD7E-874D-89BD-C5A1DAF24C36}"/>
              </a:ext>
            </a:extLst>
          </p:cNvPr>
          <p:cNvCxnSpPr>
            <a:cxnSpLocks/>
            <a:stCxn id="221" idx="1"/>
            <a:endCxn id="204" idx="3"/>
          </p:cNvCxnSpPr>
          <p:nvPr/>
        </p:nvCxnSpPr>
        <p:spPr>
          <a:xfrm flipH="1">
            <a:off x="4071376" y="4512148"/>
            <a:ext cx="3030416" cy="6941"/>
          </a:xfrm>
          <a:prstGeom prst="line">
            <a:avLst/>
          </a:prstGeom>
          <a:ln w="63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Rectángulo 146">
            <a:extLst>
              <a:ext uri="{FF2B5EF4-FFF2-40B4-BE49-F238E27FC236}">
                <a16:creationId xmlns:a16="http://schemas.microsoft.com/office/drawing/2014/main" id="{B8EFC017-D9F0-504F-87B9-4F76E6B7D8FA}"/>
              </a:ext>
            </a:extLst>
          </p:cNvPr>
          <p:cNvSpPr/>
          <p:nvPr/>
        </p:nvSpPr>
        <p:spPr>
          <a:xfrm rot="5400000">
            <a:off x="5958894" y="4443516"/>
            <a:ext cx="124994" cy="1107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178" name="Rectángulo 149">
            <a:extLst>
              <a:ext uri="{FF2B5EF4-FFF2-40B4-BE49-F238E27FC236}">
                <a16:creationId xmlns:a16="http://schemas.microsoft.com/office/drawing/2014/main" id="{09E891E2-8F71-7D49-87F7-FD22FEA3441A}"/>
              </a:ext>
            </a:extLst>
          </p:cNvPr>
          <p:cNvSpPr/>
          <p:nvPr/>
        </p:nvSpPr>
        <p:spPr>
          <a:xfrm rot="5400000">
            <a:off x="5054532" y="4453270"/>
            <a:ext cx="124994" cy="110707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179" name="Elipse 158">
            <a:extLst>
              <a:ext uri="{FF2B5EF4-FFF2-40B4-BE49-F238E27FC236}">
                <a16:creationId xmlns:a16="http://schemas.microsoft.com/office/drawing/2014/main" id="{05E91E46-CFE4-AE46-A668-DD41D661CBB4}"/>
              </a:ext>
            </a:extLst>
          </p:cNvPr>
          <p:cNvSpPr/>
          <p:nvPr/>
        </p:nvSpPr>
        <p:spPr>
          <a:xfrm rot="10800000">
            <a:off x="4740873" y="3975408"/>
            <a:ext cx="241439" cy="25324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/>
          </a:p>
        </p:txBody>
      </p:sp>
      <p:cxnSp>
        <p:nvCxnSpPr>
          <p:cNvPr id="180" name="Conector recto 159">
            <a:extLst>
              <a:ext uri="{FF2B5EF4-FFF2-40B4-BE49-F238E27FC236}">
                <a16:creationId xmlns:a16="http://schemas.microsoft.com/office/drawing/2014/main" id="{0E986291-D470-6441-94E5-79B40F5B52D5}"/>
              </a:ext>
            </a:extLst>
          </p:cNvPr>
          <p:cNvCxnSpPr>
            <a:cxnSpLocks/>
            <a:stCxn id="172" idx="0"/>
          </p:cNvCxnSpPr>
          <p:nvPr/>
        </p:nvCxnSpPr>
        <p:spPr>
          <a:xfrm flipV="1">
            <a:off x="4861593" y="4222674"/>
            <a:ext cx="0" cy="171785"/>
          </a:xfrm>
          <a:prstGeom prst="line">
            <a:avLst/>
          </a:prstGeom>
          <a:ln w="127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1" name="CuadroTexto 160">
            <a:extLst>
              <a:ext uri="{FF2B5EF4-FFF2-40B4-BE49-F238E27FC236}">
                <a16:creationId xmlns:a16="http://schemas.microsoft.com/office/drawing/2014/main" id="{6F139FB9-AEE7-3C4C-A670-914DA36ADEDF}"/>
              </a:ext>
            </a:extLst>
          </p:cNvPr>
          <p:cNvSpPr txBox="1"/>
          <p:nvPr/>
        </p:nvSpPr>
        <p:spPr>
          <a:xfrm>
            <a:off x="4699623" y="3940996"/>
            <a:ext cx="318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>
                <a:latin typeface="CMU Serif Upright Italic Uprigh" panose="02000603000000000000" pitchFamily="2" charset="0"/>
                <a:ea typeface="CMU Serif Upright Italic Uprigh" panose="02000603000000000000" pitchFamily="2" charset="0"/>
                <a:cs typeface="CMU Serif Upright Italic Uprigh" panose="02000603000000000000" pitchFamily="2" charset="0"/>
              </a:rPr>
              <a:t>i</a:t>
            </a:r>
            <a:endParaRPr lang="en-US" sz="1400" b="1" dirty="0">
              <a:latin typeface="CMU Serif Upright Italic Uprigh" panose="02000603000000000000" pitchFamily="2" charset="0"/>
              <a:ea typeface="CMU Serif Upright Italic Uprigh" panose="02000603000000000000" pitchFamily="2" charset="0"/>
              <a:cs typeface="CMU Serif Upright Italic Uprigh" panose="02000603000000000000" pitchFamily="2" charset="0"/>
            </a:endParaRPr>
          </a:p>
        </p:txBody>
      </p:sp>
      <p:sp>
        <p:nvSpPr>
          <p:cNvPr id="182" name="Elipse 155">
            <a:extLst>
              <a:ext uri="{FF2B5EF4-FFF2-40B4-BE49-F238E27FC236}">
                <a16:creationId xmlns:a16="http://schemas.microsoft.com/office/drawing/2014/main" id="{060934CB-76B0-0443-8B16-94E8921C270F}"/>
              </a:ext>
            </a:extLst>
          </p:cNvPr>
          <p:cNvSpPr/>
          <p:nvPr/>
        </p:nvSpPr>
        <p:spPr>
          <a:xfrm rot="10800000">
            <a:off x="6145372" y="4016046"/>
            <a:ext cx="241439" cy="25324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/>
          </a:p>
        </p:txBody>
      </p:sp>
      <p:cxnSp>
        <p:nvCxnSpPr>
          <p:cNvPr id="183" name="Conector recto 156">
            <a:extLst>
              <a:ext uri="{FF2B5EF4-FFF2-40B4-BE49-F238E27FC236}">
                <a16:creationId xmlns:a16="http://schemas.microsoft.com/office/drawing/2014/main" id="{14429AA4-254A-F24E-A1A2-5868CCB55A5D}"/>
              </a:ext>
            </a:extLst>
          </p:cNvPr>
          <p:cNvCxnSpPr/>
          <p:nvPr/>
        </p:nvCxnSpPr>
        <p:spPr>
          <a:xfrm flipV="1">
            <a:off x="6259268" y="4263312"/>
            <a:ext cx="0" cy="171785"/>
          </a:xfrm>
          <a:prstGeom prst="line">
            <a:avLst/>
          </a:prstGeom>
          <a:ln w="127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4" name="CuadroTexto 205">
            <a:extLst>
              <a:ext uri="{FF2B5EF4-FFF2-40B4-BE49-F238E27FC236}">
                <a16:creationId xmlns:a16="http://schemas.microsoft.com/office/drawing/2014/main" id="{DC8129BF-249D-0B45-A6F1-0C2D146153AE}"/>
              </a:ext>
            </a:extLst>
          </p:cNvPr>
          <p:cNvSpPr txBox="1"/>
          <p:nvPr/>
        </p:nvSpPr>
        <p:spPr>
          <a:xfrm>
            <a:off x="3800158" y="3674570"/>
            <a:ext cx="750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MU Serif Roman"/>
                <a:cs typeface="CMU Serif Roman"/>
              </a:rPr>
              <a:t>Backup </a:t>
            </a:r>
            <a:br>
              <a:rPr lang="en-US" sz="900" dirty="0">
                <a:latin typeface="CMU Serif Roman"/>
                <a:cs typeface="CMU Serif Roman"/>
              </a:rPr>
            </a:br>
            <a:r>
              <a:rPr lang="en-US" sz="900" dirty="0">
                <a:latin typeface="CMU Serif Roman"/>
                <a:cs typeface="CMU Serif Roman"/>
              </a:rPr>
              <a:t>Relay</a:t>
            </a:r>
            <a:r>
              <a:rPr lang="en-US" sz="900" i="1" dirty="0">
                <a:latin typeface="CMU Serif Roman"/>
                <a:cs typeface="CMU Serif Roman"/>
              </a:rPr>
              <a:t> C </a:t>
            </a:r>
            <a:endParaRPr lang="en-US" sz="900" i="1" baseline="-25000" dirty="0">
              <a:latin typeface="CMU Serif Roman"/>
              <a:cs typeface="CMU Serif Roman"/>
            </a:endParaRPr>
          </a:p>
        </p:txBody>
      </p:sp>
      <p:sp>
        <p:nvSpPr>
          <p:cNvPr id="185" name="CuadroTexto 339">
            <a:extLst>
              <a:ext uri="{FF2B5EF4-FFF2-40B4-BE49-F238E27FC236}">
                <a16:creationId xmlns:a16="http://schemas.microsoft.com/office/drawing/2014/main" id="{D3F8D9E7-FC36-A64F-9BA4-CD0CC5AE7030}"/>
              </a:ext>
            </a:extLst>
          </p:cNvPr>
          <p:cNvSpPr txBox="1"/>
          <p:nvPr/>
        </p:nvSpPr>
        <p:spPr>
          <a:xfrm>
            <a:off x="6901044" y="3651270"/>
            <a:ext cx="810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MU Serif Roman"/>
                <a:cs typeface="CMU Serif Roman"/>
              </a:rPr>
              <a:t>Backup </a:t>
            </a:r>
          </a:p>
          <a:p>
            <a:r>
              <a:rPr lang="en-US" sz="900" dirty="0">
                <a:latin typeface="CMU Serif Roman"/>
                <a:cs typeface="CMU Serif Roman"/>
              </a:rPr>
              <a:t>Relay </a:t>
            </a:r>
            <a:r>
              <a:rPr lang="en-US" sz="900" i="1" dirty="0">
                <a:latin typeface="CMU Serif Roman"/>
                <a:cs typeface="CMU Serif Roman"/>
              </a:rPr>
              <a:t>D</a:t>
            </a:r>
            <a:r>
              <a:rPr lang="en-US" sz="900" dirty="0">
                <a:latin typeface="CMU Serif Roman"/>
                <a:cs typeface="CMU Serif Roman"/>
              </a:rPr>
              <a:t>  </a:t>
            </a:r>
            <a:endParaRPr lang="en-US" sz="900" i="1" baseline="-25000" dirty="0">
              <a:latin typeface="CMU Serif Roman"/>
              <a:cs typeface="CMU Serif Roman"/>
            </a:endParaRPr>
          </a:p>
        </p:txBody>
      </p:sp>
      <p:sp>
        <p:nvSpPr>
          <p:cNvPr id="186" name="CuadroTexto 364">
            <a:extLst>
              <a:ext uri="{FF2B5EF4-FFF2-40B4-BE49-F238E27FC236}">
                <a16:creationId xmlns:a16="http://schemas.microsoft.com/office/drawing/2014/main" id="{E58DBB2B-C93E-614B-ADFF-C4A45AFF01DC}"/>
              </a:ext>
            </a:extLst>
          </p:cNvPr>
          <p:cNvSpPr txBox="1"/>
          <p:nvPr/>
        </p:nvSpPr>
        <p:spPr>
          <a:xfrm>
            <a:off x="4550570" y="3646528"/>
            <a:ext cx="705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MU Serif Roman"/>
                <a:cs typeface="CMU Serif Roman"/>
              </a:rPr>
              <a:t>Primary              </a:t>
            </a:r>
          </a:p>
          <a:p>
            <a:r>
              <a:rPr lang="en-US" sz="900" dirty="0">
                <a:latin typeface="CMU Serif Roman"/>
                <a:cs typeface="CMU Serif Roman"/>
              </a:rPr>
              <a:t>Relay </a:t>
            </a:r>
            <a:r>
              <a:rPr lang="en-US" sz="900" i="1" dirty="0">
                <a:latin typeface="CMU Serif Roman"/>
                <a:cs typeface="CMU Serif Roman"/>
              </a:rPr>
              <a:t>A</a:t>
            </a:r>
            <a:endParaRPr lang="en-US" sz="1050" b="1" i="1" baseline="-25000" dirty="0">
              <a:solidFill>
                <a:srgbClr val="FF0000"/>
              </a:solidFill>
              <a:latin typeface="CMU Serif Roman"/>
              <a:cs typeface="CMU Serif Roman"/>
            </a:endParaRPr>
          </a:p>
        </p:txBody>
      </p:sp>
      <p:sp>
        <p:nvSpPr>
          <p:cNvPr id="187" name="CuadroTexto 364">
            <a:extLst>
              <a:ext uri="{FF2B5EF4-FFF2-40B4-BE49-F238E27FC236}">
                <a16:creationId xmlns:a16="http://schemas.microsoft.com/office/drawing/2014/main" id="{5B360C87-C43C-8842-A5EF-4E975177164D}"/>
              </a:ext>
            </a:extLst>
          </p:cNvPr>
          <p:cNvSpPr txBox="1"/>
          <p:nvPr/>
        </p:nvSpPr>
        <p:spPr>
          <a:xfrm>
            <a:off x="5940244" y="3649297"/>
            <a:ext cx="705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MU Serif Roman"/>
                <a:cs typeface="CMU Serif Roman"/>
              </a:rPr>
              <a:t>Primary              </a:t>
            </a:r>
          </a:p>
          <a:p>
            <a:r>
              <a:rPr lang="en-US" sz="900" dirty="0">
                <a:latin typeface="CMU Serif Roman"/>
                <a:cs typeface="CMU Serif Roman"/>
              </a:rPr>
              <a:t>Relay </a:t>
            </a:r>
            <a:r>
              <a:rPr lang="en-US" sz="900" i="1" dirty="0">
                <a:latin typeface="CMU Serif Roman"/>
                <a:cs typeface="CMU Serif Roman"/>
              </a:rPr>
              <a:t>B</a:t>
            </a:r>
            <a:endParaRPr lang="en-US" sz="1050" b="1" i="1" baseline="-25000" dirty="0">
              <a:solidFill>
                <a:srgbClr val="FF0000"/>
              </a:solidFill>
              <a:latin typeface="CMU Serif Roman"/>
              <a:cs typeface="CMU Serif Roman"/>
            </a:endParaRPr>
          </a:p>
        </p:txBody>
      </p:sp>
      <p:grpSp>
        <p:nvGrpSpPr>
          <p:cNvPr id="188" name="Grupo 388">
            <a:extLst>
              <a:ext uri="{FF2B5EF4-FFF2-40B4-BE49-F238E27FC236}">
                <a16:creationId xmlns:a16="http://schemas.microsoft.com/office/drawing/2014/main" id="{9CFDDEE9-A6C0-E94E-A980-1D73C1F8463D}"/>
              </a:ext>
            </a:extLst>
          </p:cNvPr>
          <p:cNvGrpSpPr/>
          <p:nvPr/>
        </p:nvGrpSpPr>
        <p:grpSpPr>
          <a:xfrm>
            <a:off x="4407582" y="4220276"/>
            <a:ext cx="363420" cy="172118"/>
            <a:chOff x="3106615" y="993425"/>
            <a:chExt cx="363420" cy="172118"/>
          </a:xfrm>
        </p:grpSpPr>
        <p:grpSp>
          <p:nvGrpSpPr>
            <p:cNvPr id="189" name="Agrupar 51">
              <a:extLst>
                <a:ext uri="{FF2B5EF4-FFF2-40B4-BE49-F238E27FC236}">
                  <a16:creationId xmlns:a16="http://schemas.microsoft.com/office/drawing/2014/main" id="{CF5A3B82-1152-6045-8A1E-9D08ED42097F}"/>
                </a:ext>
              </a:extLst>
            </p:cNvPr>
            <p:cNvGrpSpPr/>
            <p:nvPr/>
          </p:nvGrpSpPr>
          <p:grpSpPr>
            <a:xfrm>
              <a:off x="3106615" y="993425"/>
              <a:ext cx="176025" cy="172118"/>
              <a:chOff x="513989" y="2970944"/>
              <a:chExt cx="713232" cy="713206"/>
            </a:xfrm>
          </p:grpSpPr>
          <p:sp>
            <p:nvSpPr>
              <p:cNvPr id="191" name="Elipse 24">
                <a:extLst>
                  <a:ext uri="{FF2B5EF4-FFF2-40B4-BE49-F238E27FC236}">
                    <a16:creationId xmlns:a16="http://schemas.microsoft.com/office/drawing/2014/main" id="{74F3BF7B-9BB0-0844-88B3-2D40E1709EF4}"/>
                  </a:ext>
                </a:extLst>
              </p:cNvPr>
              <p:cNvSpPr/>
              <p:nvPr/>
            </p:nvSpPr>
            <p:spPr>
              <a:xfrm>
                <a:off x="513989" y="2970944"/>
                <a:ext cx="713232" cy="713206"/>
              </a:xfrm>
              <a:prstGeom prst="ellipse">
                <a:avLst/>
              </a:prstGeom>
              <a:solidFill>
                <a:srgbClr val="FFFF00"/>
              </a:solidFill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400"/>
              </a:p>
            </p:txBody>
          </p:sp>
          <p:grpSp>
            <p:nvGrpSpPr>
              <p:cNvPr id="192" name="Agrupar 50">
                <a:extLst>
                  <a:ext uri="{FF2B5EF4-FFF2-40B4-BE49-F238E27FC236}">
                    <a16:creationId xmlns:a16="http://schemas.microsoft.com/office/drawing/2014/main" id="{6DFF70C3-3205-C34E-BE8C-054DA0D05C1D}"/>
                  </a:ext>
                </a:extLst>
              </p:cNvPr>
              <p:cNvGrpSpPr/>
              <p:nvPr/>
            </p:nvGrpSpPr>
            <p:grpSpPr>
              <a:xfrm>
                <a:off x="640043" y="3154486"/>
                <a:ext cx="473632" cy="331761"/>
                <a:chOff x="870606" y="4709671"/>
                <a:chExt cx="473632" cy="331761"/>
              </a:xfrm>
            </p:grpSpPr>
            <p:sp>
              <p:nvSpPr>
                <p:cNvPr id="193" name="Arco 25">
                  <a:extLst>
                    <a:ext uri="{FF2B5EF4-FFF2-40B4-BE49-F238E27FC236}">
                      <a16:creationId xmlns:a16="http://schemas.microsoft.com/office/drawing/2014/main" id="{EBF95050-1E04-F344-9EB3-C4CE3D74BD64}"/>
                    </a:ext>
                  </a:extLst>
                </p:cNvPr>
                <p:cNvSpPr/>
                <p:nvPr/>
              </p:nvSpPr>
              <p:spPr>
                <a:xfrm rot="10800000" flipV="1">
                  <a:off x="870606" y="4773149"/>
                  <a:ext cx="224651" cy="268283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  <p:sp>
              <p:nvSpPr>
                <p:cNvPr id="194" name="Arco 26">
                  <a:extLst>
                    <a:ext uri="{FF2B5EF4-FFF2-40B4-BE49-F238E27FC236}">
                      <a16:creationId xmlns:a16="http://schemas.microsoft.com/office/drawing/2014/main" id="{F50B3DDE-2BB7-3249-9C4F-C4E6A1CD1F44}"/>
                    </a:ext>
                  </a:extLst>
                </p:cNvPr>
                <p:cNvSpPr/>
                <p:nvPr/>
              </p:nvSpPr>
              <p:spPr>
                <a:xfrm flipV="1">
                  <a:off x="1095269" y="4709671"/>
                  <a:ext cx="248969" cy="331757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</p:grpSp>
        </p:grpSp>
        <p:cxnSp>
          <p:nvCxnSpPr>
            <p:cNvPr id="190" name="Conector recto 38">
              <a:extLst>
                <a:ext uri="{FF2B5EF4-FFF2-40B4-BE49-F238E27FC236}">
                  <a16:creationId xmlns:a16="http://schemas.microsoft.com/office/drawing/2014/main" id="{9AAA73DB-F601-C84A-9E8C-563682BBDC36}"/>
                </a:ext>
              </a:extLst>
            </p:cNvPr>
            <p:cNvCxnSpPr>
              <a:cxnSpLocks/>
              <a:stCxn id="191" idx="6"/>
            </p:cNvCxnSpPr>
            <p:nvPr/>
          </p:nvCxnSpPr>
          <p:spPr>
            <a:xfrm>
              <a:off x="3282640" y="1079484"/>
              <a:ext cx="187395" cy="0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5" name="Conector recto 257">
            <a:extLst>
              <a:ext uri="{FF2B5EF4-FFF2-40B4-BE49-F238E27FC236}">
                <a16:creationId xmlns:a16="http://schemas.microsoft.com/office/drawing/2014/main" id="{C1002B1E-B36E-D341-B6B5-2664B33C6954}"/>
              </a:ext>
            </a:extLst>
          </p:cNvPr>
          <p:cNvCxnSpPr>
            <a:cxnSpLocks/>
          </p:cNvCxnSpPr>
          <p:nvPr/>
        </p:nvCxnSpPr>
        <p:spPr>
          <a:xfrm flipV="1">
            <a:off x="5581300" y="4506197"/>
            <a:ext cx="167164" cy="207844"/>
          </a:xfrm>
          <a:prstGeom prst="line">
            <a:avLst/>
          </a:prstGeom>
          <a:ln w="12700" cmpd="sng">
            <a:solidFill>
              <a:srgbClr val="FF000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6" name="CuadroTexto 160">
            <a:extLst>
              <a:ext uri="{FF2B5EF4-FFF2-40B4-BE49-F238E27FC236}">
                <a16:creationId xmlns:a16="http://schemas.microsoft.com/office/drawing/2014/main" id="{D255D2A8-44D1-EE42-9D1F-F473B8CD479F}"/>
              </a:ext>
            </a:extLst>
          </p:cNvPr>
          <p:cNvSpPr txBox="1"/>
          <p:nvPr/>
        </p:nvSpPr>
        <p:spPr>
          <a:xfrm>
            <a:off x="6099352" y="3965593"/>
            <a:ext cx="318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CMU Serif Upright Italic Uprigh" panose="02000603000000000000" pitchFamily="2" charset="0"/>
                <a:ea typeface="CMU Serif Upright Italic Uprigh" panose="02000603000000000000" pitchFamily="2" charset="0"/>
                <a:cs typeface="CMU Serif Upright Italic Uprigh" panose="02000603000000000000" pitchFamily="2" charset="0"/>
              </a:rPr>
              <a:t>q</a:t>
            </a:r>
          </a:p>
        </p:txBody>
      </p:sp>
      <p:sp>
        <p:nvSpPr>
          <p:cNvPr id="197" name="Arco 180">
            <a:extLst>
              <a:ext uri="{FF2B5EF4-FFF2-40B4-BE49-F238E27FC236}">
                <a16:creationId xmlns:a16="http://schemas.microsoft.com/office/drawing/2014/main" id="{53CEB54B-D05F-9F4B-AE89-9F6CD3C347FE}"/>
              </a:ext>
            </a:extLst>
          </p:cNvPr>
          <p:cNvSpPr/>
          <p:nvPr/>
        </p:nvSpPr>
        <p:spPr>
          <a:xfrm flipV="1">
            <a:off x="4205881" y="4238706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198" name="Arco 181">
            <a:extLst>
              <a:ext uri="{FF2B5EF4-FFF2-40B4-BE49-F238E27FC236}">
                <a16:creationId xmlns:a16="http://schemas.microsoft.com/office/drawing/2014/main" id="{F208E9D5-9878-8644-95BB-6AC065B61DC7}"/>
              </a:ext>
            </a:extLst>
          </p:cNvPr>
          <p:cNvSpPr/>
          <p:nvPr/>
        </p:nvSpPr>
        <p:spPr>
          <a:xfrm flipV="1">
            <a:off x="4163333" y="4238705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199" name="Arco 184">
            <a:extLst>
              <a:ext uri="{FF2B5EF4-FFF2-40B4-BE49-F238E27FC236}">
                <a16:creationId xmlns:a16="http://schemas.microsoft.com/office/drawing/2014/main" id="{CEAE94DC-B7F6-DA43-AD30-D8E09F3310C5}"/>
              </a:ext>
            </a:extLst>
          </p:cNvPr>
          <p:cNvSpPr/>
          <p:nvPr/>
        </p:nvSpPr>
        <p:spPr>
          <a:xfrm flipV="1">
            <a:off x="4120786" y="4238704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00" name="Rectángulo 149">
            <a:extLst>
              <a:ext uri="{FF2B5EF4-FFF2-40B4-BE49-F238E27FC236}">
                <a16:creationId xmlns:a16="http://schemas.microsoft.com/office/drawing/2014/main" id="{D6DC9A80-E98A-1944-8791-9B901FFB5CA5}"/>
              </a:ext>
            </a:extLst>
          </p:cNvPr>
          <p:cNvSpPr/>
          <p:nvPr/>
        </p:nvSpPr>
        <p:spPr>
          <a:xfrm rot="5400000">
            <a:off x="4313725" y="4456300"/>
            <a:ext cx="124994" cy="110707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01" name="Elipse 158">
            <a:extLst>
              <a:ext uri="{FF2B5EF4-FFF2-40B4-BE49-F238E27FC236}">
                <a16:creationId xmlns:a16="http://schemas.microsoft.com/office/drawing/2014/main" id="{998F5B9B-89FB-6244-BC7F-3F154D137164}"/>
              </a:ext>
            </a:extLst>
          </p:cNvPr>
          <p:cNvSpPr/>
          <p:nvPr/>
        </p:nvSpPr>
        <p:spPr>
          <a:xfrm rot="10800000">
            <a:off x="4000066" y="3991440"/>
            <a:ext cx="241439" cy="25324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/>
          </a:p>
        </p:txBody>
      </p:sp>
      <p:cxnSp>
        <p:nvCxnSpPr>
          <p:cNvPr id="202" name="Conector recto 159">
            <a:extLst>
              <a:ext uri="{FF2B5EF4-FFF2-40B4-BE49-F238E27FC236}">
                <a16:creationId xmlns:a16="http://schemas.microsoft.com/office/drawing/2014/main" id="{B8D92D00-76D3-DD4A-BFBE-A97BB658DBBC}"/>
              </a:ext>
            </a:extLst>
          </p:cNvPr>
          <p:cNvCxnSpPr>
            <a:cxnSpLocks/>
            <a:stCxn id="199" idx="0"/>
          </p:cNvCxnSpPr>
          <p:nvPr/>
        </p:nvCxnSpPr>
        <p:spPr>
          <a:xfrm flipV="1">
            <a:off x="4120786" y="4238706"/>
            <a:ext cx="0" cy="171785"/>
          </a:xfrm>
          <a:prstGeom prst="line">
            <a:avLst/>
          </a:prstGeom>
          <a:ln w="127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3" name="CuadroTexto 160">
            <a:extLst>
              <a:ext uri="{FF2B5EF4-FFF2-40B4-BE49-F238E27FC236}">
                <a16:creationId xmlns:a16="http://schemas.microsoft.com/office/drawing/2014/main" id="{CAC1BDDB-6652-E04E-84B1-31A001438BAD}"/>
              </a:ext>
            </a:extLst>
          </p:cNvPr>
          <p:cNvSpPr txBox="1"/>
          <p:nvPr/>
        </p:nvSpPr>
        <p:spPr>
          <a:xfrm>
            <a:off x="3979592" y="3950750"/>
            <a:ext cx="318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CMU Serif Upright Italic Uprigh" panose="02000603000000000000" pitchFamily="2" charset="0"/>
                <a:ea typeface="CMU Serif Upright Italic Uprigh" panose="02000603000000000000" pitchFamily="2" charset="0"/>
                <a:cs typeface="CMU Serif Upright Italic Uprigh" panose="02000603000000000000" pitchFamily="2" charset="0"/>
              </a:rPr>
              <a:t>j</a:t>
            </a:r>
          </a:p>
        </p:txBody>
      </p:sp>
      <p:sp>
        <p:nvSpPr>
          <p:cNvPr id="204" name="Rectángulo 141">
            <a:extLst>
              <a:ext uri="{FF2B5EF4-FFF2-40B4-BE49-F238E27FC236}">
                <a16:creationId xmlns:a16="http://schemas.microsoft.com/office/drawing/2014/main" id="{3F00123F-0985-B146-8DA4-741BA72C0E22}"/>
              </a:ext>
            </a:extLst>
          </p:cNvPr>
          <p:cNvSpPr/>
          <p:nvPr/>
        </p:nvSpPr>
        <p:spPr>
          <a:xfrm>
            <a:off x="4025657" y="4388962"/>
            <a:ext cx="45719" cy="260253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05" name="Arco 161">
            <a:extLst>
              <a:ext uri="{FF2B5EF4-FFF2-40B4-BE49-F238E27FC236}">
                <a16:creationId xmlns:a16="http://schemas.microsoft.com/office/drawing/2014/main" id="{75969A07-C3CF-834E-8CAB-DA4A60751978}"/>
              </a:ext>
            </a:extLst>
          </p:cNvPr>
          <p:cNvSpPr/>
          <p:nvPr/>
        </p:nvSpPr>
        <p:spPr>
          <a:xfrm flipV="1">
            <a:off x="6995392" y="4221370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13" name="Arco 163">
            <a:extLst>
              <a:ext uri="{FF2B5EF4-FFF2-40B4-BE49-F238E27FC236}">
                <a16:creationId xmlns:a16="http://schemas.microsoft.com/office/drawing/2014/main" id="{FF8F8834-2FDC-D045-A1A8-2B3DE1C39468}"/>
              </a:ext>
            </a:extLst>
          </p:cNvPr>
          <p:cNvSpPr/>
          <p:nvPr/>
        </p:nvSpPr>
        <p:spPr>
          <a:xfrm flipV="1">
            <a:off x="6952844" y="4221369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14" name="Arco 169">
            <a:extLst>
              <a:ext uri="{FF2B5EF4-FFF2-40B4-BE49-F238E27FC236}">
                <a16:creationId xmlns:a16="http://schemas.microsoft.com/office/drawing/2014/main" id="{EC6EBB64-6D77-BF4D-A6BE-2A60029636A6}"/>
              </a:ext>
            </a:extLst>
          </p:cNvPr>
          <p:cNvSpPr/>
          <p:nvPr/>
        </p:nvSpPr>
        <p:spPr>
          <a:xfrm flipV="1">
            <a:off x="6910297" y="4221368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15" name="Rectángulo 146">
            <a:extLst>
              <a:ext uri="{FF2B5EF4-FFF2-40B4-BE49-F238E27FC236}">
                <a16:creationId xmlns:a16="http://schemas.microsoft.com/office/drawing/2014/main" id="{E47C0945-214F-0F46-9DE0-24DF68555044}"/>
              </a:ext>
            </a:extLst>
          </p:cNvPr>
          <p:cNvSpPr/>
          <p:nvPr/>
        </p:nvSpPr>
        <p:spPr>
          <a:xfrm rot="5400000">
            <a:off x="6731716" y="4459784"/>
            <a:ext cx="124994" cy="11070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16" name="Elipse 155">
            <a:extLst>
              <a:ext uri="{FF2B5EF4-FFF2-40B4-BE49-F238E27FC236}">
                <a16:creationId xmlns:a16="http://schemas.microsoft.com/office/drawing/2014/main" id="{70FC5818-28B7-7E48-8FEE-88950C3CA3F3}"/>
              </a:ext>
            </a:extLst>
          </p:cNvPr>
          <p:cNvSpPr/>
          <p:nvPr/>
        </p:nvSpPr>
        <p:spPr>
          <a:xfrm rot="10800000">
            <a:off x="6918194" y="4011842"/>
            <a:ext cx="241439" cy="25324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/>
          </a:p>
        </p:txBody>
      </p:sp>
      <p:cxnSp>
        <p:nvCxnSpPr>
          <p:cNvPr id="217" name="Conector recto 156">
            <a:extLst>
              <a:ext uri="{FF2B5EF4-FFF2-40B4-BE49-F238E27FC236}">
                <a16:creationId xmlns:a16="http://schemas.microsoft.com/office/drawing/2014/main" id="{F72F97DF-ED04-8844-9ABE-93041119DDC6}"/>
              </a:ext>
            </a:extLst>
          </p:cNvPr>
          <p:cNvCxnSpPr/>
          <p:nvPr/>
        </p:nvCxnSpPr>
        <p:spPr>
          <a:xfrm flipV="1">
            <a:off x="7038914" y="4259108"/>
            <a:ext cx="0" cy="171785"/>
          </a:xfrm>
          <a:prstGeom prst="line">
            <a:avLst/>
          </a:prstGeom>
          <a:ln w="127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8" name="CuadroTexto 160">
            <a:extLst>
              <a:ext uri="{FF2B5EF4-FFF2-40B4-BE49-F238E27FC236}">
                <a16:creationId xmlns:a16="http://schemas.microsoft.com/office/drawing/2014/main" id="{F8D88BC4-6A6A-1E46-8541-A0E15C5DA98F}"/>
              </a:ext>
            </a:extLst>
          </p:cNvPr>
          <p:cNvSpPr txBox="1"/>
          <p:nvPr/>
        </p:nvSpPr>
        <p:spPr>
          <a:xfrm>
            <a:off x="6877466" y="3961389"/>
            <a:ext cx="318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CMU Serif Upright Italic Uprigh" panose="02000603000000000000" pitchFamily="2" charset="0"/>
                <a:ea typeface="CMU Serif Upright Italic Uprigh" panose="02000603000000000000" pitchFamily="2" charset="0"/>
                <a:cs typeface="CMU Serif Upright Italic Uprigh" panose="02000603000000000000" pitchFamily="2" charset="0"/>
              </a:rPr>
              <a:t>p</a:t>
            </a:r>
          </a:p>
        </p:txBody>
      </p:sp>
      <p:sp>
        <p:nvSpPr>
          <p:cNvPr id="219" name="Rectángulo 141">
            <a:extLst>
              <a:ext uri="{FF2B5EF4-FFF2-40B4-BE49-F238E27FC236}">
                <a16:creationId xmlns:a16="http://schemas.microsoft.com/office/drawing/2014/main" id="{33089214-CA97-F246-9865-9F8D0C150050}"/>
              </a:ext>
            </a:extLst>
          </p:cNvPr>
          <p:cNvSpPr/>
          <p:nvPr/>
        </p:nvSpPr>
        <p:spPr>
          <a:xfrm>
            <a:off x="4771970" y="4268723"/>
            <a:ext cx="45719" cy="369126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20" name="Rectángulo 141">
            <a:extLst>
              <a:ext uri="{FF2B5EF4-FFF2-40B4-BE49-F238E27FC236}">
                <a16:creationId xmlns:a16="http://schemas.microsoft.com/office/drawing/2014/main" id="{FBA0B281-2B60-1940-9F69-4318ED3C784B}"/>
              </a:ext>
            </a:extLst>
          </p:cNvPr>
          <p:cNvSpPr/>
          <p:nvPr/>
        </p:nvSpPr>
        <p:spPr>
          <a:xfrm>
            <a:off x="6343619" y="4290335"/>
            <a:ext cx="45719" cy="313834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21" name="Rectángulo 141">
            <a:extLst>
              <a:ext uri="{FF2B5EF4-FFF2-40B4-BE49-F238E27FC236}">
                <a16:creationId xmlns:a16="http://schemas.microsoft.com/office/drawing/2014/main" id="{14A4977D-7056-1640-84B4-893381A0BF84}"/>
              </a:ext>
            </a:extLst>
          </p:cNvPr>
          <p:cNvSpPr/>
          <p:nvPr/>
        </p:nvSpPr>
        <p:spPr>
          <a:xfrm>
            <a:off x="7101792" y="4382021"/>
            <a:ext cx="45719" cy="260253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cxnSp>
        <p:nvCxnSpPr>
          <p:cNvPr id="222" name="Conector recto 257">
            <a:extLst>
              <a:ext uri="{FF2B5EF4-FFF2-40B4-BE49-F238E27FC236}">
                <a16:creationId xmlns:a16="http://schemas.microsoft.com/office/drawing/2014/main" id="{FC9E1CEC-7A2A-9C41-9703-327FF89E5B60}"/>
              </a:ext>
            </a:extLst>
          </p:cNvPr>
          <p:cNvCxnSpPr>
            <a:cxnSpLocks/>
          </p:cNvCxnSpPr>
          <p:nvPr/>
        </p:nvCxnSpPr>
        <p:spPr>
          <a:xfrm flipH="1">
            <a:off x="4882781" y="4620936"/>
            <a:ext cx="374221" cy="377"/>
          </a:xfrm>
          <a:prstGeom prst="line">
            <a:avLst/>
          </a:prstGeom>
          <a:ln w="12700" cmpd="sng">
            <a:solidFill>
              <a:srgbClr val="FF000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" name="Conector recto 257">
            <a:extLst>
              <a:ext uri="{FF2B5EF4-FFF2-40B4-BE49-F238E27FC236}">
                <a16:creationId xmlns:a16="http://schemas.microsoft.com/office/drawing/2014/main" id="{2DDF0A68-8FD3-4E42-9ACE-FCED88A495E0}"/>
              </a:ext>
            </a:extLst>
          </p:cNvPr>
          <p:cNvCxnSpPr>
            <a:cxnSpLocks/>
          </p:cNvCxnSpPr>
          <p:nvPr/>
        </p:nvCxnSpPr>
        <p:spPr>
          <a:xfrm flipH="1">
            <a:off x="4129216" y="4621939"/>
            <a:ext cx="374221" cy="377"/>
          </a:xfrm>
          <a:prstGeom prst="line">
            <a:avLst/>
          </a:prstGeom>
          <a:ln w="12700" cmpd="sng">
            <a:solidFill>
              <a:srgbClr val="FF000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1" name="Grupo 448">
            <a:extLst>
              <a:ext uri="{FF2B5EF4-FFF2-40B4-BE49-F238E27FC236}">
                <a16:creationId xmlns:a16="http://schemas.microsoft.com/office/drawing/2014/main" id="{14472D8A-1B25-384D-9BC1-891154E4A7F5}"/>
              </a:ext>
            </a:extLst>
          </p:cNvPr>
          <p:cNvGrpSpPr/>
          <p:nvPr/>
        </p:nvGrpSpPr>
        <p:grpSpPr>
          <a:xfrm rot="2145844">
            <a:off x="5445448" y="4701754"/>
            <a:ext cx="222041" cy="89865"/>
            <a:chOff x="4170485" y="1487905"/>
            <a:chExt cx="222041" cy="89865"/>
          </a:xfrm>
        </p:grpSpPr>
        <p:cxnSp>
          <p:nvCxnSpPr>
            <p:cNvPr id="232" name="Conector recto 145">
              <a:extLst>
                <a:ext uri="{FF2B5EF4-FFF2-40B4-BE49-F238E27FC236}">
                  <a16:creationId xmlns:a16="http://schemas.microsoft.com/office/drawing/2014/main" id="{C702DE5E-25E9-0E45-9EA6-00B03186F1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70485" y="1487905"/>
              <a:ext cx="222041" cy="2859"/>
            </a:xfrm>
            <a:prstGeom prst="line">
              <a:avLst/>
            </a:prstGeom>
            <a:ln w="6350" cmpd="sng">
              <a:solidFill>
                <a:srgbClr val="FF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ector recto 145">
              <a:extLst>
                <a:ext uri="{FF2B5EF4-FFF2-40B4-BE49-F238E27FC236}">
                  <a16:creationId xmlns:a16="http://schemas.microsoft.com/office/drawing/2014/main" id="{335BD451-F07D-B042-B3C5-F5BBC9D98C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05330" y="1532039"/>
              <a:ext cx="152349" cy="0"/>
            </a:xfrm>
            <a:prstGeom prst="line">
              <a:avLst/>
            </a:prstGeom>
            <a:ln w="6350" cmpd="sng">
              <a:solidFill>
                <a:srgbClr val="FF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ector recto 145">
              <a:extLst>
                <a:ext uri="{FF2B5EF4-FFF2-40B4-BE49-F238E27FC236}">
                  <a16:creationId xmlns:a16="http://schemas.microsoft.com/office/drawing/2014/main" id="{49E65A3A-9442-B949-B5F4-47B5FF96DF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49805" y="1577770"/>
              <a:ext cx="69640" cy="0"/>
            </a:xfrm>
            <a:prstGeom prst="line">
              <a:avLst/>
            </a:prstGeom>
            <a:ln w="6350" cmpd="sng">
              <a:solidFill>
                <a:srgbClr val="FF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5" name="Elipse 452">
            <a:extLst>
              <a:ext uri="{FF2B5EF4-FFF2-40B4-BE49-F238E27FC236}">
                <a16:creationId xmlns:a16="http://schemas.microsoft.com/office/drawing/2014/main" id="{B99358B9-D4B8-6B4A-99C3-EFDE6CE8CDD5}"/>
              </a:ext>
            </a:extLst>
          </p:cNvPr>
          <p:cNvSpPr/>
          <p:nvPr/>
        </p:nvSpPr>
        <p:spPr>
          <a:xfrm>
            <a:off x="5697827" y="4480365"/>
            <a:ext cx="80752" cy="6224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236" name="Grupo 453">
            <a:extLst>
              <a:ext uri="{FF2B5EF4-FFF2-40B4-BE49-F238E27FC236}">
                <a16:creationId xmlns:a16="http://schemas.microsoft.com/office/drawing/2014/main" id="{976D062C-AD88-294E-A567-DB3223BF9501}"/>
              </a:ext>
            </a:extLst>
          </p:cNvPr>
          <p:cNvGrpSpPr/>
          <p:nvPr/>
        </p:nvGrpSpPr>
        <p:grpSpPr>
          <a:xfrm rot="10800000">
            <a:off x="6389338" y="4254664"/>
            <a:ext cx="363420" cy="172118"/>
            <a:chOff x="3106615" y="993425"/>
            <a:chExt cx="363420" cy="172118"/>
          </a:xfrm>
        </p:grpSpPr>
        <p:grpSp>
          <p:nvGrpSpPr>
            <p:cNvPr id="237" name="Agrupar 51">
              <a:extLst>
                <a:ext uri="{FF2B5EF4-FFF2-40B4-BE49-F238E27FC236}">
                  <a16:creationId xmlns:a16="http://schemas.microsoft.com/office/drawing/2014/main" id="{0A5DDF43-660D-2349-BD66-FE2B3CB19AA6}"/>
                </a:ext>
              </a:extLst>
            </p:cNvPr>
            <p:cNvGrpSpPr/>
            <p:nvPr/>
          </p:nvGrpSpPr>
          <p:grpSpPr>
            <a:xfrm>
              <a:off x="3106615" y="993425"/>
              <a:ext cx="176025" cy="172118"/>
              <a:chOff x="513989" y="2970944"/>
              <a:chExt cx="713232" cy="713206"/>
            </a:xfrm>
          </p:grpSpPr>
          <p:sp>
            <p:nvSpPr>
              <p:cNvPr id="239" name="Elipse 24">
                <a:extLst>
                  <a:ext uri="{FF2B5EF4-FFF2-40B4-BE49-F238E27FC236}">
                    <a16:creationId xmlns:a16="http://schemas.microsoft.com/office/drawing/2014/main" id="{9151FDAF-F256-4542-AB45-12DB558262C5}"/>
                  </a:ext>
                </a:extLst>
              </p:cNvPr>
              <p:cNvSpPr/>
              <p:nvPr/>
            </p:nvSpPr>
            <p:spPr>
              <a:xfrm>
                <a:off x="513989" y="2970944"/>
                <a:ext cx="713232" cy="713206"/>
              </a:xfrm>
              <a:prstGeom prst="ellipse">
                <a:avLst/>
              </a:prstGeom>
              <a:solidFill>
                <a:srgbClr val="FFFF00"/>
              </a:solidFill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400"/>
              </a:p>
            </p:txBody>
          </p:sp>
          <p:grpSp>
            <p:nvGrpSpPr>
              <p:cNvPr id="240" name="Agrupar 50">
                <a:extLst>
                  <a:ext uri="{FF2B5EF4-FFF2-40B4-BE49-F238E27FC236}">
                    <a16:creationId xmlns:a16="http://schemas.microsoft.com/office/drawing/2014/main" id="{6F40170D-0A85-0A45-9AE1-1EDF1C23C763}"/>
                  </a:ext>
                </a:extLst>
              </p:cNvPr>
              <p:cNvGrpSpPr/>
              <p:nvPr/>
            </p:nvGrpSpPr>
            <p:grpSpPr>
              <a:xfrm>
                <a:off x="640043" y="3154486"/>
                <a:ext cx="473632" cy="331761"/>
                <a:chOff x="870606" y="4709671"/>
                <a:chExt cx="473632" cy="331761"/>
              </a:xfrm>
            </p:grpSpPr>
            <p:sp>
              <p:nvSpPr>
                <p:cNvPr id="241" name="Arco 25">
                  <a:extLst>
                    <a:ext uri="{FF2B5EF4-FFF2-40B4-BE49-F238E27FC236}">
                      <a16:creationId xmlns:a16="http://schemas.microsoft.com/office/drawing/2014/main" id="{E7E186EC-AEF8-0147-92D4-7F1C0466A0EB}"/>
                    </a:ext>
                  </a:extLst>
                </p:cNvPr>
                <p:cNvSpPr/>
                <p:nvPr/>
              </p:nvSpPr>
              <p:spPr>
                <a:xfrm rot="10800000" flipV="1">
                  <a:off x="870606" y="4773149"/>
                  <a:ext cx="224651" cy="268283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  <p:sp>
              <p:nvSpPr>
                <p:cNvPr id="242" name="Arco 26">
                  <a:extLst>
                    <a:ext uri="{FF2B5EF4-FFF2-40B4-BE49-F238E27FC236}">
                      <a16:creationId xmlns:a16="http://schemas.microsoft.com/office/drawing/2014/main" id="{5367352B-D737-2041-96A6-FCA3468F820A}"/>
                    </a:ext>
                  </a:extLst>
                </p:cNvPr>
                <p:cNvSpPr/>
                <p:nvPr/>
              </p:nvSpPr>
              <p:spPr>
                <a:xfrm flipV="1">
                  <a:off x="1095269" y="4709671"/>
                  <a:ext cx="248969" cy="331757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</p:grpSp>
        </p:grpSp>
        <p:cxnSp>
          <p:nvCxnSpPr>
            <p:cNvPr id="238" name="Conector recto 38">
              <a:extLst>
                <a:ext uri="{FF2B5EF4-FFF2-40B4-BE49-F238E27FC236}">
                  <a16:creationId xmlns:a16="http://schemas.microsoft.com/office/drawing/2014/main" id="{9FFF98FF-963E-D04D-A7A3-C36BC8DA86BA}"/>
                </a:ext>
              </a:extLst>
            </p:cNvPr>
            <p:cNvCxnSpPr>
              <a:cxnSpLocks/>
              <a:stCxn id="239" idx="6"/>
            </p:cNvCxnSpPr>
            <p:nvPr/>
          </p:nvCxnSpPr>
          <p:spPr>
            <a:xfrm>
              <a:off x="3282640" y="1079484"/>
              <a:ext cx="187395" cy="0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3" name="CuadroTexto 217">
            <a:extLst>
              <a:ext uri="{FF2B5EF4-FFF2-40B4-BE49-F238E27FC236}">
                <a16:creationId xmlns:a16="http://schemas.microsoft.com/office/drawing/2014/main" id="{03D2BF89-D38E-F740-8DDC-58622C4434BA}"/>
              </a:ext>
            </a:extLst>
          </p:cNvPr>
          <p:cNvSpPr txBox="1"/>
          <p:nvPr/>
        </p:nvSpPr>
        <p:spPr>
          <a:xfrm>
            <a:off x="5163438" y="4042088"/>
            <a:ext cx="778814" cy="543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</a:t>
            </a:r>
            <a:r>
              <a:rPr lang="en-US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b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Fault </a:t>
            </a:r>
            <a:r>
              <a:rPr lang="en-US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  <a:p>
            <a:pPr algn="ctr"/>
            <a:endParaRPr lang="en-US" sz="1050" b="1" i="1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6ADF570-C231-5445-8A86-EAFC006EB8D9}"/>
              </a:ext>
            </a:extLst>
          </p:cNvPr>
          <p:cNvGrpSpPr/>
          <p:nvPr/>
        </p:nvGrpSpPr>
        <p:grpSpPr>
          <a:xfrm>
            <a:off x="262923" y="3735264"/>
            <a:ext cx="3857623" cy="276578"/>
            <a:chOff x="2408335" y="4590969"/>
            <a:chExt cx="3857623" cy="276578"/>
          </a:xfrm>
        </p:grpSpPr>
        <p:sp>
          <p:nvSpPr>
            <p:cNvPr id="168" name="CuadroTexto 217">
              <a:extLst>
                <a:ext uri="{FF2B5EF4-FFF2-40B4-BE49-F238E27FC236}">
                  <a16:creationId xmlns:a16="http://schemas.microsoft.com/office/drawing/2014/main" id="{BC9FAA0D-4559-424C-AEAE-6E6ADC43A250}"/>
                </a:ext>
              </a:extLst>
            </p:cNvPr>
            <p:cNvSpPr txBox="1"/>
            <p:nvPr/>
          </p:nvSpPr>
          <p:spPr>
            <a:xfrm>
              <a:off x="5035720" y="4590969"/>
              <a:ext cx="41407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  <a:endParaRPr lang="en-US" sz="105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4" name="CuadroTexto 364">
              <a:extLst>
                <a:ext uri="{FF2B5EF4-FFF2-40B4-BE49-F238E27FC236}">
                  <a16:creationId xmlns:a16="http://schemas.microsoft.com/office/drawing/2014/main" id="{CE63EA0D-98DF-844B-8094-58B059D1200F}"/>
                </a:ext>
              </a:extLst>
            </p:cNvPr>
            <p:cNvSpPr txBox="1"/>
            <p:nvPr/>
          </p:nvSpPr>
          <p:spPr>
            <a:xfrm>
              <a:off x="2408335" y="4605937"/>
              <a:ext cx="385762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CMU Serif Roman"/>
                  <a:cs typeface="CMU Serif Roman"/>
                </a:rPr>
                <a:t>Second Period (transient):  t </a:t>
              </a:r>
              <a:r>
                <a:rPr lang="en-US" sz="1100" dirty="0">
                  <a:latin typeface="Symbol" charset="2"/>
                  <a:cs typeface="Symbol" charset="2"/>
                </a:rPr>
                <a:t>    </a:t>
              </a:r>
              <a:r>
                <a:rPr lang="en-US" sz="1100" dirty="0">
                  <a:latin typeface="CMU Serif Roman"/>
                  <a:cs typeface="CMU Serif Roman"/>
                </a:rPr>
                <a:t>[</a:t>
              </a:r>
              <a:r>
                <a:rPr lang="en-US" sz="1100" dirty="0" err="1">
                  <a:latin typeface="CMU Serif Roman"/>
                  <a:cs typeface="CMU Serif Roman"/>
                </a:rPr>
                <a:t>T</a:t>
              </a:r>
              <a:r>
                <a:rPr lang="en-US" sz="1100" baseline="-25000" dirty="0" err="1">
                  <a:latin typeface="CMU Serif Roman"/>
                  <a:cs typeface="CMU Serif Roman"/>
                </a:rPr>
                <a:t>qkh</a:t>
              </a:r>
              <a:r>
                <a:rPr lang="en-US" sz="1100" dirty="0">
                  <a:latin typeface="CMU Serif Roman"/>
                  <a:cs typeface="CMU Serif Roman"/>
                </a:rPr>
                <a:t>, </a:t>
              </a:r>
              <a:r>
                <a:rPr lang="en-US" sz="1100" dirty="0" err="1">
                  <a:latin typeface="CMU Serif Roman"/>
                  <a:cs typeface="CMU Serif Roman"/>
                </a:rPr>
                <a:t>T</a:t>
              </a:r>
              <a:r>
                <a:rPr lang="en-US" sz="1100" baseline="-25000" dirty="0" err="1">
                  <a:latin typeface="CMU Serif Roman"/>
                  <a:cs typeface="CMU Serif Roman"/>
                </a:rPr>
                <a:t>ikh</a:t>
              </a:r>
              <a:r>
                <a:rPr lang="en-US" sz="1100" dirty="0">
                  <a:latin typeface="CMU Serif Roman"/>
                  <a:cs typeface="CMU Serif Roman"/>
                </a:rPr>
                <a:t> or  </a:t>
              </a:r>
              <a:r>
                <a:rPr lang="en-US" sz="1100" dirty="0" err="1">
                  <a:latin typeface="CMU Serif Roman"/>
                  <a:cs typeface="CMU Serif Roman"/>
                </a:rPr>
                <a:t>T</a:t>
              </a:r>
              <a:r>
                <a:rPr lang="en-US" sz="1100" baseline="-25000" dirty="0" err="1">
                  <a:latin typeface="CMU Serif Roman"/>
                  <a:cs typeface="CMU Serif Roman"/>
                </a:rPr>
                <a:t>jkh</a:t>
              </a:r>
              <a:r>
                <a:rPr lang="en-US" sz="1100" dirty="0">
                  <a:latin typeface="CMU Serif Roman"/>
                  <a:cs typeface="CMU Serif Roman"/>
                </a:rPr>
                <a:t>]</a:t>
              </a:r>
            </a:p>
          </p:txBody>
        </p:sp>
        <p:graphicFrame>
          <p:nvGraphicFramePr>
            <p:cNvPr id="245" name="Objeto 351">
              <a:extLst>
                <a:ext uri="{FF2B5EF4-FFF2-40B4-BE49-F238E27FC236}">
                  <a16:creationId xmlns:a16="http://schemas.microsoft.com/office/drawing/2014/main" id="{7E3CD0C8-C693-F548-A044-F69508DA6C9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95211" y="4683494"/>
            <a:ext cx="115535" cy="1155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28" name="Ecuación" r:id="rId8" imgW="152400" imgH="152400" progId="Equation.3">
                    <p:embed/>
                  </p:oleObj>
                </mc:Choice>
                <mc:Fallback>
                  <p:oleObj name="Ecuación" r:id="rId8" imgW="152400" imgH="152400" progId="Equation.3">
                    <p:embed/>
                    <p:pic>
                      <p:nvPicPr>
                        <p:cNvPr id="245" name="Objeto 351">
                          <a:extLst>
                            <a:ext uri="{FF2B5EF4-FFF2-40B4-BE49-F238E27FC236}">
                              <a16:creationId xmlns:a16="http://schemas.microsoft.com/office/drawing/2014/main" id="{7E3CD0C8-C693-F548-A044-F69508DA6C94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4595211" y="4683494"/>
                          <a:ext cx="115535" cy="11553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" name="CuadroTexto 217">
              <a:extLst>
                <a:ext uri="{FF2B5EF4-FFF2-40B4-BE49-F238E27FC236}">
                  <a16:creationId xmlns:a16="http://schemas.microsoft.com/office/drawing/2014/main" id="{C07C41C3-3EDC-474B-86CF-4584DE730E40}"/>
                </a:ext>
              </a:extLst>
            </p:cNvPr>
            <p:cNvSpPr txBox="1"/>
            <p:nvPr/>
          </p:nvSpPr>
          <p:spPr>
            <a:xfrm>
              <a:off x="5530190" y="4592811"/>
              <a:ext cx="41407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  <a:endParaRPr lang="en-US" sz="105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7" name="Grupo 73">
            <a:extLst>
              <a:ext uri="{FF2B5EF4-FFF2-40B4-BE49-F238E27FC236}">
                <a16:creationId xmlns:a16="http://schemas.microsoft.com/office/drawing/2014/main" id="{7C99B2DA-981F-F241-8F7D-8C2650ABAB43}"/>
              </a:ext>
            </a:extLst>
          </p:cNvPr>
          <p:cNvGrpSpPr/>
          <p:nvPr/>
        </p:nvGrpSpPr>
        <p:grpSpPr>
          <a:xfrm>
            <a:off x="3675177" y="4518173"/>
            <a:ext cx="363420" cy="172118"/>
            <a:chOff x="3106615" y="993425"/>
            <a:chExt cx="363420" cy="172118"/>
          </a:xfrm>
        </p:grpSpPr>
        <p:grpSp>
          <p:nvGrpSpPr>
            <p:cNvPr id="252" name="Agrupar 51">
              <a:extLst>
                <a:ext uri="{FF2B5EF4-FFF2-40B4-BE49-F238E27FC236}">
                  <a16:creationId xmlns:a16="http://schemas.microsoft.com/office/drawing/2014/main" id="{73F1CD55-D423-824F-876D-D45E940184CC}"/>
                </a:ext>
              </a:extLst>
            </p:cNvPr>
            <p:cNvGrpSpPr/>
            <p:nvPr/>
          </p:nvGrpSpPr>
          <p:grpSpPr>
            <a:xfrm>
              <a:off x="3106615" y="993425"/>
              <a:ext cx="176025" cy="172118"/>
              <a:chOff x="513989" y="2970944"/>
              <a:chExt cx="713232" cy="713206"/>
            </a:xfrm>
          </p:grpSpPr>
          <p:sp>
            <p:nvSpPr>
              <p:cNvPr id="254" name="Elipse 24">
                <a:extLst>
                  <a:ext uri="{FF2B5EF4-FFF2-40B4-BE49-F238E27FC236}">
                    <a16:creationId xmlns:a16="http://schemas.microsoft.com/office/drawing/2014/main" id="{B94609F7-5AE8-A644-80C9-D82727508110}"/>
                  </a:ext>
                </a:extLst>
              </p:cNvPr>
              <p:cNvSpPr/>
              <p:nvPr/>
            </p:nvSpPr>
            <p:spPr>
              <a:xfrm>
                <a:off x="513989" y="2970944"/>
                <a:ext cx="713232" cy="713206"/>
              </a:xfrm>
              <a:prstGeom prst="ellipse">
                <a:avLst/>
              </a:prstGeom>
              <a:solidFill>
                <a:srgbClr val="FFFF00"/>
              </a:solidFill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400"/>
              </a:p>
            </p:txBody>
          </p:sp>
          <p:grpSp>
            <p:nvGrpSpPr>
              <p:cNvPr id="255" name="Agrupar 50">
                <a:extLst>
                  <a:ext uri="{FF2B5EF4-FFF2-40B4-BE49-F238E27FC236}">
                    <a16:creationId xmlns:a16="http://schemas.microsoft.com/office/drawing/2014/main" id="{B1E0DD36-D848-D841-ACCA-D5CC915A4940}"/>
                  </a:ext>
                </a:extLst>
              </p:cNvPr>
              <p:cNvGrpSpPr/>
              <p:nvPr/>
            </p:nvGrpSpPr>
            <p:grpSpPr>
              <a:xfrm>
                <a:off x="640043" y="3154486"/>
                <a:ext cx="473632" cy="331761"/>
                <a:chOff x="870606" y="4709671"/>
                <a:chExt cx="473632" cy="331761"/>
              </a:xfrm>
            </p:grpSpPr>
            <p:sp>
              <p:nvSpPr>
                <p:cNvPr id="256" name="Arco 25">
                  <a:extLst>
                    <a:ext uri="{FF2B5EF4-FFF2-40B4-BE49-F238E27FC236}">
                      <a16:creationId xmlns:a16="http://schemas.microsoft.com/office/drawing/2014/main" id="{DC44AD1C-369E-0F4F-BB2E-8C69A9C4C94D}"/>
                    </a:ext>
                  </a:extLst>
                </p:cNvPr>
                <p:cNvSpPr/>
                <p:nvPr/>
              </p:nvSpPr>
              <p:spPr>
                <a:xfrm rot="10800000" flipV="1">
                  <a:off x="870606" y="4773149"/>
                  <a:ext cx="224651" cy="268283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  <p:sp>
              <p:nvSpPr>
                <p:cNvPr id="257" name="Arco 26">
                  <a:extLst>
                    <a:ext uri="{FF2B5EF4-FFF2-40B4-BE49-F238E27FC236}">
                      <a16:creationId xmlns:a16="http://schemas.microsoft.com/office/drawing/2014/main" id="{3AF600BE-68C3-7E4D-A11B-FA45793C0A5E}"/>
                    </a:ext>
                  </a:extLst>
                </p:cNvPr>
                <p:cNvSpPr/>
                <p:nvPr/>
              </p:nvSpPr>
              <p:spPr>
                <a:xfrm flipV="1">
                  <a:off x="1095269" y="4709671"/>
                  <a:ext cx="248969" cy="331757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</p:grpSp>
        </p:grpSp>
        <p:cxnSp>
          <p:nvCxnSpPr>
            <p:cNvPr id="253" name="Conector recto 38">
              <a:extLst>
                <a:ext uri="{FF2B5EF4-FFF2-40B4-BE49-F238E27FC236}">
                  <a16:creationId xmlns:a16="http://schemas.microsoft.com/office/drawing/2014/main" id="{2B3BC098-118E-4841-A385-7E2E181F08D2}"/>
                </a:ext>
              </a:extLst>
            </p:cNvPr>
            <p:cNvCxnSpPr>
              <a:cxnSpLocks/>
              <a:stCxn id="254" idx="6"/>
            </p:cNvCxnSpPr>
            <p:nvPr/>
          </p:nvCxnSpPr>
          <p:spPr>
            <a:xfrm>
              <a:off x="3282640" y="1079484"/>
              <a:ext cx="187395" cy="0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5" name="Grupo 310">
            <a:extLst>
              <a:ext uri="{FF2B5EF4-FFF2-40B4-BE49-F238E27FC236}">
                <a16:creationId xmlns:a16="http://schemas.microsoft.com/office/drawing/2014/main" id="{AF41658B-607B-6341-BC04-43FE7DC864CE}"/>
              </a:ext>
            </a:extLst>
          </p:cNvPr>
          <p:cNvGrpSpPr/>
          <p:nvPr/>
        </p:nvGrpSpPr>
        <p:grpSpPr>
          <a:xfrm rot="10800000">
            <a:off x="7151100" y="4430893"/>
            <a:ext cx="363420" cy="172118"/>
            <a:chOff x="3106615" y="993425"/>
            <a:chExt cx="363420" cy="172118"/>
          </a:xfrm>
        </p:grpSpPr>
        <p:grpSp>
          <p:nvGrpSpPr>
            <p:cNvPr id="266" name="Agrupar 51">
              <a:extLst>
                <a:ext uri="{FF2B5EF4-FFF2-40B4-BE49-F238E27FC236}">
                  <a16:creationId xmlns:a16="http://schemas.microsoft.com/office/drawing/2014/main" id="{C82EAD58-FA61-6C4C-9A97-CD85E7562C51}"/>
                </a:ext>
              </a:extLst>
            </p:cNvPr>
            <p:cNvGrpSpPr/>
            <p:nvPr/>
          </p:nvGrpSpPr>
          <p:grpSpPr>
            <a:xfrm>
              <a:off x="3106615" y="993425"/>
              <a:ext cx="176025" cy="172118"/>
              <a:chOff x="513989" y="2970944"/>
              <a:chExt cx="713232" cy="713206"/>
            </a:xfrm>
          </p:grpSpPr>
          <p:sp>
            <p:nvSpPr>
              <p:cNvPr id="269" name="Elipse 24">
                <a:extLst>
                  <a:ext uri="{FF2B5EF4-FFF2-40B4-BE49-F238E27FC236}">
                    <a16:creationId xmlns:a16="http://schemas.microsoft.com/office/drawing/2014/main" id="{BAFEA8EC-D324-404B-A199-37AC47B3F2F7}"/>
                  </a:ext>
                </a:extLst>
              </p:cNvPr>
              <p:cNvSpPr/>
              <p:nvPr/>
            </p:nvSpPr>
            <p:spPr>
              <a:xfrm>
                <a:off x="513989" y="2970944"/>
                <a:ext cx="713232" cy="713206"/>
              </a:xfrm>
              <a:prstGeom prst="ellipse">
                <a:avLst/>
              </a:prstGeom>
              <a:solidFill>
                <a:srgbClr val="FFFF00"/>
              </a:solidFill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400"/>
              </a:p>
            </p:txBody>
          </p:sp>
          <p:grpSp>
            <p:nvGrpSpPr>
              <p:cNvPr id="270" name="Agrupar 50">
                <a:extLst>
                  <a:ext uri="{FF2B5EF4-FFF2-40B4-BE49-F238E27FC236}">
                    <a16:creationId xmlns:a16="http://schemas.microsoft.com/office/drawing/2014/main" id="{43653AE1-9280-A342-864F-927A348A9596}"/>
                  </a:ext>
                </a:extLst>
              </p:cNvPr>
              <p:cNvGrpSpPr/>
              <p:nvPr/>
            </p:nvGrpSpPr>
            <p:grpSpPr>
              <a:xfrm>
                <a:off x="640043" y="3154486"/>
                <a:ext cx="473632" cy="331761"/>
                <a:chOff x="870606" y="4709671"/>
                <a:chExt cx="473632" cy="331761"/>
              </a:xfrm>
            </p:grpSpPr>
            <p:sp>
              <p:nvSpPr>
                <p:cNvPr id="271" name="Arco 25">
                  <a:extLst>
                    <a:ext uri="{FF2B5EF4-FFF2-40B4-BE49-F238E27FC236}">
                      <a16:creationId xmlns:a16="http://schemas.microsoft.com/office/drawing/2014/main" id="{3F38A906-C444-9844-AFD7-07583E3EFA14}"/>
                    </a:ext>
                  </a:extLst>
                </p:cNvPr>
                <p:cNvSpPr/>
                <p:nvPr/>
              </p:nvSpPr>
              <p:spPr>
                <a:xfrm rot="10800000" flipV="1">
                  <a:off x="870606" y="4773149"/>
                  <a:ext cx="224651" cy="268283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  <p:sp>
              <p:nvSpPr>
                <p:cNvPr id="276" name="Arco 26">
                  <a:extLst>
                    <a:ext uri="{FF2B5EF4-FFF2-40B4-BE49-F238E27FC236}">
                      <a16:creationId xmlns:a16="http://schemas.microsoft.com/office/drawing/2014/main" id="{68C14A74-18C3-624F-8712-B1665D27A820}"/>
                    </a:ext>
                  </a:extLst>
                </p:cNvPr>
                <p:cNvSpPr/>
                <p:nvPr/>
              </p:nvSpPr>
              <p:spPr>
                <a:xfrm flipV="1">
                  <a:off x="1095269" y="4709671"/>
                  <a:ext cx="248969" cy="331757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</p:grpSp>
        </p:grpSp>
        <p:cxnSp>
          <p:nvCxnSpPr>
            <p:cNvPr id="267" name="Conector recto 38">
              <a:extLst>
                <a:ext uri="{FF2B5EF4-FFF2-40B4-BE49-F238E27FC236}">
                  <a16:creationId xmlns:a16="http://schemas.microsoft.com/office/drawing/2014/main" id="{2FA87263-F7E8-8D40-915D-3D19FAAD2B72}"/>
                </a:ext>
              </a:extLst>
            </p:cNvPr>
            <p:cNvCxnSpPr>
              <a:cxnSpLocks/>
              <a:stCxn id="269" idx="6"/>
            </p:cNvCxnSpPr>
            <p:nvPr/>
          </p:nvCxnSpPr>
          <p:spPr>
            <a:xfrm>
              <a:off x="3282640" y="1079484"/>
              <a:ext cx="187395" cy="0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8" name="CuadroTexto 364">
            <a:extLst>
              <a:ext uri="{FF2B5EF4-FFF2-40B4-BE49-F238E27FC236}">
                <a16:creationId xmlns:a16="http://schemas.microsoft.com/office/drawing/2014/main" id="{528B0F81-5465-D148-9ED8-8A9E095A9C4D}"/>
              </a:ext>
            </a:extLst>
          </p:cNvPr>
          <p:cNvSpPr txBox="1"/>
          <p:nvPr/>
        </p:nvSpPr>
        <p:spPr>
          <a:xfrm>
            <a:off x="3903174" y="4616759"/>
            <a:ext cx="9477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I’</a:t>
            </a:r>
            <a:r>
              <a:rPr lang="en-US" sz="1100" baseline="-25000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jkh</a:t>
            </a:r>
            <a:r>
              <a:rPr lang="en-US" sz="1100" baseline="-25000" dirty="0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 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∢ </a:t>
            </a:r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  <a:latin typeface="Symbol" pitchFamily="2" charset="2"/>
                <a:cs typeface="CMU Serif Roman"/>
              </a:rPr>
              <a:t>q’</a:t>
            </a:r>
            <a:r>
              <a:rPr lang="en-US" sz="1100" baseline="-25000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qkh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 </a:t>
            </a:r>
          </a:p>
        </p:txBody>
      </p:sp>
      <p:sp>
        <p:nvSpPr>
          <p:cNvPr id="280" name="CuadroTexto 364">
            <a:extLst>
              <a:ext uri="{FF2B5EF4-FFF2-40B4-BE49-F238E27FC236}">
                <a16:creationId xmlns:a16="http://schemas.microsoft.com/office/drawing/2014/main" id="{7798BB2E-7952-6140-B752-83E45484B309}"/>
              </a:ext>
            </a:extLst>
          </p:cNvPr>
          <p:cNvSpPr txBox="1"/>
          <p:nvPr/>
        </p:nvSpPr>
        <p:spPr>
          <a:xfrm>
            <a:off x="4650235" y="4607627"/>
            <a:ext cx="9477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I’</a:t>
            </a:r>
            <a:r>
              <a:rPr lang="en-US" sz="1100" baseline="-25000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ikh</a:t>
            </a:r>
            <a:r>
              <a:rPr lang="en-US" sz="1100" baseline="-25000" dirty="0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 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∢ </a:t>
            </a:r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  <a:latin typeface="Symbol" pitchFamily="2" charset="2"/>
                <a:cs typeface="CMU Serif Roman"/>
              </a:rPr>
              <a:t>q’</a:t>
            </a:r>
            <a:r>
              <a:rPr lang="en-US" sz="1100" baseline="-25000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ikh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 </a:t>
            </a:r>
          </a:p>
        </p:txBody>
      </p:sp>
      <p:sp>
        <p:nvSpPr>
          <p:cNvPr id="166" name="CuadroTexto 364">
            <a:extLst>
              <a:ext uri="{FF2B5EF4-FFF2-40B4-BE49-F238E27FC236}">
                <a16:creationId xmlns:a16="http://schemas.microsoft.com/office/drawing/2014/main" id="{B60ED0D0-B2C9-3341-BDEB-83F1BACB4A43}"/>
              </a:ext>
            </a:extLst>
          </p:cNvPr>
          <p:cNvSpPr txBox="1"/>
          <p:nvPr/>
        </p:nvSpPr>
        <p:spPr>
          <a:xfrm>
            <a:off x="3847053" y="4854019"/>
            <a:ext cx="9477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I’</a:t>
            </a:r>
            <a:r>
              <a:rPr lang="en-US" sz="1100" baseline="-25000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jkh</a:t>
            </a:r>
            <a:r>
              <a:rPr lang="en-US" sz="1100" baseline="-25000" dirty="0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 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&gt;</a:t>
            </a:r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P</a:t>
            </a:r>
            <a:r>
              <a:rPr lang="en-US" sz="1100" baseline="-25000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j</a:t>
            </a:r>
            <a:endParaRPr lang="en-US" sz="1100" baseline="-25000" dirty="0">
              <a:solidFill>
                <a:schemeClr val="accent2">
                  <a:lumMod val="75000"/>
                </a:schemeClr>
              </a:solidFill>
              <a:latin typeface="CMU Serif Roman"/>
              <a:cs typeface="CMU Serif Roman"/>
            </a:endParaRPr>
          </a:p>
        </p:txBody>
      </p:sp>
      <p:sp>
        <p:nvSpPr>
          <p:cNvPr id="167" name="CuadroTexto 364">
            <a:extLst>
              <a:ext uri="{FF2B5EF4-FFF2-40B4-BE49-F238E27FC236}">
                <a16:creationId xmlns:a16="http://schemas.microsoft.com/office/drawing/2014/main" id="{790D13A7-BF44-E14F-8B0B-3ABEB970FD54}"/>
              </a:ext>
            </a:extLst>
          </p:cNvPr>
          <p:cNvSpPr txBox="1"/>
          <p:nvPr/>
        </p:nvSpPr>
        <p:spPr>
          <a:xfrm>
            <a:off x="4572000" y="4836102"/>
            <a:ext cx="9477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I’</a:t>
            </a:r>
            <a:r>
              <a:rPr lang="en-US" sz="1100" baseline="-25000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ikh</a:t>
            </a:r>
            <a:r>
              <a:rPr lang="en-US" sz="1100" baseline="-25000" dirty="0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 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&gt;P</a:t>
            </a:r>
            <a:r>
              <a:rPr lang="en-US" sz="1100" baseline="-25000" dirty="0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i</a:t>
            </a:r>
          </a:p>
        </p:txBody>
      </p:sp>
      <p:sp>
        <p:nvSpPr>
          <p:cNvPr id="258" name="CuadroTexto 364">
            <a:extLst>
              <a:ext uri="{FF2B5EF4-FFF2-40B4-BE49-F238E27FC236}">
                <a16:creationId xmlns:a16="http://schemas.microsoft.com/office/drawing/2014/main" id="{88E2657B-594F-6246-B795-19CAA222BFDA}"/>
              </a:ext>
            </a:extLst>
          </p:cNvPr>
          <p:cNvSpPr txBox="1"/>
          <p:nvPr/>
        </p:nvSpPr>
        <p:spPr>
          <a:xfrm>
            <a:off x="4414647" y="3274623"/>
            <a:ext cx="9477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I</a:t>
            </a:r>
            <a:r>
              <a:rPr lang="en-US" sz="1100" baseline="-25000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ikh</a:t>
            </a:r>
            <a:r>
              <a:rPr lang="en-US" sz="1100" baseline="-25000" dirty="0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 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&gt;P</a:t>
            </a:r>
            <a:r>
              <a:rPr lang="en-US" sz="1100" baseline="-25000" dirty="0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i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C4D7D00-0F87-ED4A-8607-7B8073E737FA}"/>
              </a:ext>
            </a:extLst>
          </p:cNvPr>
          <p:cNvCxnSpPr>
            <a:cxnSpLocks/>
          </p:cNvCxnSpPr>
          <p:nvPr/>
        </p:nvCxnSpPr>
        <p:spPr>
          <a:xfrm flipH="1">
            <a:off x="2712422" y="2495750"/>
            <a:ext cx="1462942" cy="5344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5E4A9B9-5C22-564D-A806-EE10355759C4}"/>
              </a:ext>
            </a:extLst>
          </p:cNvPr>
          <p:cNvSpPr txBox="1"/>
          <p:nvPr/>
        </p:nvSpPr>
        <p:spPr>
          <a:xfrm>
            <a:off x="1312952" y="2640286"/>
            <a:ext cx="22630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sensitivity &amp;</a:t>
            </a:r>
          </a:p>
          <a:p>
            <a:r>
              <a:rPr lang="en-US" dirty="0"/>
              <a:t>Current in</a:t>
            </a:r>
          </a:p>
          <a:p>
            <a:r>
              <a:rPr lang="en-US" dirty="0"/>
              <a:t>the opposite direction</a:t>
            </a:r>
          </a:p>
        </p:txBody>
      </p:sp>
      <p:sp>
        <p:nvSpPr>
          <p:cNvPr id="259" name="CuadroTexto 364">
            <a:extLst>
              <a:ext uri="{FF2B5EF4-FFF2-40B4-BE49-F238E27FC236}">
                <a16:creationId xmlns:a16="http://schemas.microsoft.com/office/drawing/2014/main" id="{03C520B3-179D-DC40-8122-8520CA1716AC}"/>
              </a:ext>
            </a:extLst>
          </p:cNvPr>
          <p:cNvSpPr txBox="1"/>
          <p:nvPr/>
        </p:nvSpPr>
        <p:spPr>
          <a:xfrm>
            <a:off x="3675177" y="3244370"/>
            <a:ext cx="947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I</a:t>
            </a:r>
            <a:r>
              <a:rPr lang="en-US" sz="1400" b="1" baseline="-25000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jkh</a:t>
            </a:r>
            <a:r>
              <a:rPr lang="en-US" sz="1400" b="1" baseline="-25000" dirty="0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 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&gt;</a:t>
            </a:r>
            <a:r>
              <a:rPr lang="en-US" sz="1400" b="1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P</a:t>
            </a:r>
            <a:r>
              <a:rPr lang="en-US" sz="1400" b="1" baseline="-25000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j</a:t>
            </a:r>
            <a:endParaRPr lang="en-US" sz="1400" b="1" baseline="-25000" dirty="0">
              <a:solidFill>
                <a:schemeClr val="accent2">
                  <a:lumMod val="75000"/>
                </a:schemeClr>
              </a:solidFill>
              <a:latin typeface="CMU Serif Roman"/>
              <a:cs typeface="CMU Serif Roman"/>
            </a:endParaRPr>
          </a:p>
        </p:txBody>
      </p:sp>
    </p:spTree>
    <p:extLst>
      <p:ext uri="{BB962C8B-B14F-4D97-AF65-F5344CB8AC3E}">
        <p14:creationId xmlns:p14="http://schemas.microsoft.com/office/powerpoint/2010/main" val="2910390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Arco 180">
            <a:extLst>
              <a:ext uri="{FF2B5EF4-FFF2-40B4-BE49-F238E27FC236}">
                <a16:creationId xmlns:a16="http://schemas.microsoft.com/office/drawing/2014/main" id="{51814B98-1147-5C45-8481-B24D17B8EF49}"/>
              </a:ext>
            </a:extLst>
          </p:cNvPr>
          <p:cNvSpPr/>
          <p:nvPr/>
        </p:nvSpPr>
        <p:spPr>
          <a:xfrm flipV="1">
            <a:off x="4832859" y="2737824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605" name="Arco 181">
            <a:extLst>
              <a:ext uri="{FF2B5EF4-FFF2-40B4-BE49-F238E27FC236}">
                <a16:creationId xmlns:a16="http://schemas.microsoft.com/office/drawing/2014/main" id="{E944D924-5B99-C443-B59C-F99A33BB2572}"/>
              </a:ext>
            </a:extLst>
          </p:cNvPr>
          <p:cNvSpPr/>
          <p:nvPr/>
        </p:nvSpPr>
        <p:spPr>
          <a:xfrm flipV="1">
            <a:off x="4790311" y="2737823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606" name="Arco 184">
            <a:extLst>
              <a:ext uri="{FF2B5EF4-FFF2-40B4-BE49-F238E27FC236}">
                <a16:creationId xmlns:a16="http://schemas.microsoft.com/office/drawing/2014/main" id="{ABA06770-EBA7-B84E-A6CB-D4DD4E78F854}"/>
              </a:ext>
            </a:extLst>
          </p:cNvPr>
          <p:cNvSpPr/>
          <p:nvPr/>
        </p:nvSpPr>
        <p:spPr>
          <a:xfrm flipV="1">
            <a:off x="4747764" y="2737822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607" name="Arco 161">
            <a:extLst>
              <a:ext uri="{FF2B5EF4-FFF2-40B4-BE49-F238E27FC236}">
                <a16:creationId xmlns:a16="http://schemas.microsoft.com/office/drawing/2014/main" id="{FC9132A6-8434-6E48-B5CF-D561A35C3E6B}"/>
              </a:ext>
            </a:extLst>
          </p:cNvPr>
          <p:cNvSpPr/>
          <p:nvPr/>
        </p:nvSpPr>
        <p:spPr>
          <a:xfrm flipV="1">
            <a:off x="6108741" y="2740724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608" name="Arco 163">
            <a:extLst>
              <a:ext uri="{FF2B5EF4-FFF2-40B4-BE49-F238E27FC236}">
                <a16:creationId xmlns:a16="http://schemas.microsoft.com/office/drawing/2014/main" id="{9D53CAD1-BC6D-D54B-9976-5D20E6179E1C}"/>
              </a:ext>
            </a:extLst>
          </p:cNvPr>
          <p:cNvSpPr/>
          <p:nvPr/>
        </p:nvSpPr>
        <p:spPr>
          <a:xfrm flipV="1">
            <a:off x="6066193" y="2740723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609" name="Arco 169">
            <a:extLst>
              <a:ext uri="{FF2B5EF4-FFF2-40B4-BE49-F238E27FC236}">
                <a16:creationId xmlns:a16="http://schemas.microsoft.com/office/drawing/2014/main" id="{FE9B6137-22AB-D746-9333-969D3B7CC10C}"/>
              </a:ext>
            </a:extLst>
          </p:cNvPr>
          <p:cNvSpPr/>
          <p:nvPr/>
        </p:nvSpPr>
        <p:spPr>
          <a:xfrm flipV="1">
            <a:off x="6023646" y="2740722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cxnSp>
        <p:nvCxnSpPr>
          <p:cNvPr id="610" name="Conector recto 145">
            <a:extLst>
              <a:ext uri="{FF2B5EF4-FFF2-40B4-BE49-F238E27FC236}">
                <a16:creationId xmlns:a16="http://schemas.microsoft.com/office/drawing/2014/main" id="{9BAE5E65-74B0-534F-8561-D162F6C595E0}"/>
              </a:ext>
            </a:extLst>
          </p:cNvPr>
          <p:cNvCxnSpPr>
            <a:cxnSpLocks/>
            <a:stCxn id="294" idx="1"/>
            <a:endCxn id="279" idx="3"/>
          </p:cNvCxnSpPr>
          <p:nvPr/>
        </p:nvCxnSpPr>
        <p:spPr>
          <a:xfrm flipH="1">
            <a:off x="3957547" y="3027298"/>
            <a:ext cx="3030416" cy="6941"/>
          </a:xfrm>
          <a:prstGeom prst="line">
            <a:avLst/>
          </a:prstGeom>
          <a:ln w="63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1" name="Rectángulo 146">
            <a:extLst>
              <a:ext uri="{FF2B5EF4-FFF2-40B4-BE49-F238E27FC236}">
                <a16:creationId xmlns:a16="http://schemas.microsoft.com/office/drawing/2014/main" id="{F2737D8C-2AFD-E44F-B96A-352DFC9D8BB7}"/>
              </a:ext>
            </a:extLst>
          </p:cNvPr>
          <p:cNvSpPr/>
          <p:nvPr/>
        </p:nvSpPr>
        <p:spPr>
          <a:xfrm rot="5400000">
            <a:off x="5845065" y="2958666"/>
            <a:ext cx="124994" cy="11070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612" name="Rectángulo 149">
            <a:extLst>
              <a:ext uri="{FF2B5EF4-FFF2-40B4-BE49-F238E27FC236}">
                <a16:creationId xmlns:a16="http://schemas.microsoft.com/office/drawing/2014/main" id="{605E75ED-2FED-B746-AB90-CEFEF69228B8}"/>
              </a:ext>
            </a:extLst>
          </p:cNvPr>
          <p:cNvSpPr/>
          <p:nvPr/>
        </p:nvSpPr>
        <p:spPr>
          <a:xfrm rot="5400000">
            <a:off x="4940703" y="2968420"/>
            <a:ext cx="124994" cy="110707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613" name="Elipse 158">
            <a:extLst>
              <a:ext uri="{FF2B5EF4-FFF2-40B4-BE49-F238E27FC236}">
                <a16:creationId xmlns:a16="http://schemas.microsoft.com/office/drawing/2014/main" id="{EED8237F-F015-9F41-AC8A-306D8BED7BB0}"/>
              </a:ext>
            </a:extLst>
          </p:cNvPr>
          <p:cNvSpPr/>
          <p:nvPr/>
        </p:nvSpPr>
        <p:spPr>
          <a:xfrm rot="10800000">
            <a:off x="4627044" y="2490558"/>
            <a:ext cx="241439" cy="25324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/>
          </a:p>
        </p:txBody>
      </p:sp>
      <p:cxnSp>
        <p:nvCxnSpPr>
          <p:cNvPr id="614" name="Conector recto 159">
            <a:extLst>
              <a:ext uri="{FF2B5EF4-FFF2-40B4-BE49-F238E27FC236}">
                <a16:creationId xmlns:a16="http://schemas.microsoft.com/office/drawing/2014/main" id="{D374536D-8780-044A-A1FB-4373EFC5F905}"/>
              </a:ext>
            </a:extLst>
          </p:cNvPr>
          <p:cNvCxnSpPr>
            <a:cxnSpLocks/>
            <a:stCxn id="606" idx="0"/>
          </p:cNvCxnSpPr>
          <p:nvPr/>
        </p:nvCxnSpPr>
        <p:spPr>
          <a:xfrm flipV="1">
            <a:off x="4747764" y="2737824"/>
            <a:ext cx="0" cy="171785"/>
          </a:xfrm>
          <a:prstGeom prst="line">
            <a:avLst/>
          </a:prstGeom>
          <a:ln w="127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5" name="CuadroTexto 160">
            <a:extLst>
              <a:ext uri="{FF2B5EF4-FFF2-40B4-BE49-F238E27FC236}">
                <a16:creationId xmlns:a16="http://schemas.microsoft.com/office/drawing/2014/main" id="{7CC17FCE-380E-4D42-85C5-28720E8D7110}"/>
              </a:ext>
            </a:extLst>
          </p:cNvPr>
          <p:cNvSpPr txBox="1"/>
          <p:nvPr/>
        </p:nvSpPr>
        <p:spPr>
          <a:xfrm>
            <a:off x="4585794" y="2456146"/>
            <a:ext cx="318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>
                <a:latin typeface="CMU Serif Upright Italic Uprigh" panose="02000603000000000000" pitchFamily="2" charset="0"/>
                <a:ea typeface="CMU Serif Upright Italic Uprigh" panose="02000603000000000000" pitchFamily="2" charset="0"/>
                <a:cs typeface="CMU Serif Upright Italic Uprigh" panose="02000603000000000000" pitchFamily="2" charset="0"/>
              </a:rPr>
              <a:t>i</a:t>
            </a:r>
            <a:endParaRPr lang="en-US" sz="1400" b="1" dirty="0">
              <a:latin typeface="CMU Serif Upright Italic Uprigh" panose="02000603000000000000" pitchFamily="2" charset="0"/>
              <a:ea typeface="CMU Serif Upright Italic Uprigh" panose="02000603000000000000" pitchFamily="2" charset="0"/>
              <a:cs typeface="CMU Serif Upright Italic Uprigh" panose="02000603000000000000" pitchFamily="2" charset="0"/>
            </a:endParaRPr>
          </a:p>
        </p:txBody>
      </p:sp>
      <p:sp>
        <p:nvSpPr>
          <p:cNvPr id="616" name="Elipse 155">
            <a:extLst>
              <a:ext uri="{FF2B5EF4-FFF2-40B4-BE49-F238E27FC236}">
                <a16:creationId xmlns:a16="http://schemas.microsoft.com/office/drawing/2014/main" id="{B4602223-8D72-4048-AD16-E51BB2EC44C2}"/>
              </a:ext>
            </a:extLst>
          </p:cNvPr>
          <p:cNvSpPr/>
          <p:nvPr/>
        </p:nvSpPr>
        <p:spPr>
          <a:xfrm rot="10800000">
            <a:off x="6031543" y="2531196"/>
            <a:ext cx="241439" cy="25324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/>
          </a:p>
        </p:txBody>
      </p:sp>
      <p:cxnSp>
        <p:nvCxnSpPr>
          <p:cNvPr id="617" name="Conector recto 156">
            <a:extLst>
              <a:ext uri="{FF2B5EF4-FFF2-40B4-BE49-F238E27FC236}">
                <a16:creationId xmlns:a16="http://schemas.microsoft.com/office/drawing/2014/main" id="{B753F097-E746-C34C-B6B0-D2F672EBB6CC}"/>
              </a:ext>
            </a:extLst>
          </p:cNvPr>
          <p:cNvCxnSpPr/>
          <p:nvPr/>
        </p:nvCxnSpPr>
        <p:spPr>
          <a:xfrm flipV="1">
            <a:off x="6145439" y="2778462"/>
            <a:ext cx="0" cy="171785"/>
          </a:xfrm>
          <a:prstGeom prst="line">
            <a:avLst/>
          </a:prstGeom>
          <a:ln w="127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7" name="CuadroTexto 205">
            <a:extLst>
              <a:ext uri="{FF2B5EF4-FFF2-40B4-BE49-F238E27FC236}">
                <a16:creationId xmlns:a16="http://schemas.microsoft.com/office/drawing/2014/main" id="{AA709882-54FA-7645-916C-3CA507DC428C}"/>
              </a:ext>
            </a:extLst>
          </p:cNvPr>
          <p:cNvSpPr txBox="1"/>
          <p:nvPr/>
        </p:nvSpPr>
        <p:spPr>
          <a:xfrm>
            <a:off x="3771715" y="2163352"/>
            <a:ext cx="711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MU Serif Roman"/>
                <a:cs typeface="CMU Serif Roman"/>
              </a:rPr>
              <a:t>Backup </a:t>
            </a:r>
            <a:br>
              <a:rPr lang="en-US" sz="900" dirty="0">
                <a:latin typeface="CMU Serif Roman"/>
                <a:cs typeface="CMU Serif Roman"/>
              </a:rPr>
            </a:br>
            <a:r>
              <a:rPr lang="en-US" sz="900" dirty="0">
                <a:latin typeface="CMU Serif Roman"/>
                <a:cs typeface="CMU Serif Roman"/>
              </a:rPr>
              <a:t>Relay</a:t>
            </a:r>
            <a:r>
              <a:rPr lang="en-US" sz="900" i="1" dirty="0">
                <a:latin typeface="CMU Serif Roman"/>
                <a:cs typeface="CMU Serif Roman"/>
              </a:rPr>
              <a:t> C </a:t>
            </a:r>
            <a:endParaRPr lang="en-US" sz="900" i="1" baseline="-25000" dirty="0">
              <a:latin typeface="CMU Serif Roman"/>
              <a:cs typeface="CMU Serif Roman"/>
            </a:endParaRPr>
          </a:p>
        </p:txBody>
      </p:sp>
      <p:sp>
        <p:nvSpPr>
          <p:cNvPr id="640" name="CuadroTexto 339">
            <a:extLst>
              <a:ext uri="{FF2B5EF4-FFF2-40B4-BE49-F238E27FC236}">
                <a16:creationId xmlns:a16="http://schemas.microsoft.com/office/drawing/2014/main" id="{1C85EB32-D4CE-3643-BDF4-417A04C83FE4}"/>
              </a:ext>
            </a:extLst>
          </p:cNvPr>
          <p:cNvSpPr txBox="1"/>
          <p:nvPr/>
        </p:nvSpPr>
        <p:spPr>
          <a:xfrm>
            <a:off x="6569492" y="2177951"/>
            <a:ext cx="759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MU Serif Roman"/>
                <a:cs typeface="CMU Serif Roman"/>
              </a:rPr>
              <a:t>Backup </a:t>
            </a:r>
          </a:p>
          <a:p>
            <a:r>
              <a:rPr lang="en-US" sz="900" dirty="0">
                <a:latin typeface="CMU Serif Roman"/>
                <a:cs typeface="CMU Serif Roman"/>
              </a:rPr>
              <a:t>Relay </a:t>
            </a:r>
            <a:r>
              <a:rPr lang="en-US" sz="900" i="1" dirty="0">
                <a:latin typeface="CMU Serif Roman"/>
                <a:cs typeface="CMU Serif Roman"/>
              </a:rPr>
              <a:t>D</a:t>
            </a:r>
            <a:r>
              <a:rPr lang="en-US" sz="900" dirty="0">
                <a:latin typeface="CMU Serif Roman"/>
                <a:cs typeface="CMU Serif Roman"/>
              </a:rPr>
              <a:t>  </a:t>
            </a:r>
            <a:endParaRPr lang="en-US" sz="900" i="1" baseline="-25000" dirty="0">
              <a:latin typeface="CMU Serif Roman"/>
              <a:cs typeface="CMU Serif Roman"/>
            </a:endParaRPr>
          </a:p>
        </p:txBody>
      </p:sp>
      <p:sp>
        <p:nvSpPr>
          <p:cNvPr id="653" name="CuadroTexto 364">
            <a:extLst>
              <a:ext uri="{FF2B5EF4-FFF2-40B4-BE49-F238E27FC236}">
                <a16:creationId xmlns:a16="http://schemas.microsoft.com/office/drawing/2014/main" id="{3DA17A2E-D9F4-B34B-AD84-80A5771509C5}"/>
              </a:ext>
            </a:extLst>
          </p:cNvPr>
          <p:cNvSpPr txBox="1"/>
          <p:nvPr/>
        </p:nvSpPr>
        <p:spPr>
          <a:xfrm>
            <a:off x="4469778" y="2138933"/>
            <a:ext cx="1304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MU Serif Roman"/>
                <a:cs typeface="CMU Serif Roman"/>
              </a:rPr>
              <a:t>Primary              </a:t>
            </a:r>
          </a:p>
          <a:p>
            <a:r>
              <a:rPr lang="en-US" sz="900" dirty="0">
                <a:latin typeface="CMU Serif Roman"/>
                <a:cs typeface="CMU Serif Roman"/>
              </a:rPr>
              <a:t>Relay </a:t>
            </a:r>
            <a:r>
              <a:rPr lang="en-US" sz="900" i="1" dirty="0">
                <a:latin typeface="CMU Serif Roman"/>
                <a:cs typeface="CMU Serif Roman"/>
              </a:rPr>
              <a:t>A</a:t>
            </a:r>
            <a:endParaRPr lang="en-US" sz="1050" b="1" i="1" baseline="-25000" dirty="0">
              <a:solidFill>
                <a:srgbClr val="FF0000"/>
              </a:solidFill>
              <a:latin typeface="CMU Serif Roman"/>
              <a:cs typeface="CMU Serif Roman"/>
            </a:endParaRPr>
          </a:p>
        </p:txBody>
      </p:sp>
      <p:sp>
        <p:nvSpPr>
          <p:cNvPr id="655" name="CuadroTexto 364">
            <a:extLst>
              <a:ext uri="{FF2B5EF4-FFF2-40B4-BE49-F238E27FC236}">
                <a16:creationId xmlns:a16="http://schemas.microsoft.com/office/drawing/2014/main" id="{93E97299-70F7-3B4C-9692-FE1C84A8E849}"/>
              </a:ext>
            </a:extLst>
          </p:cNvPr>
          <p:cNvSpPr txBox="1"/>
          <p:nvPr/>
        </p:nvSpPr>
        <p:spPr>
          <a:xfrm>
            <a:off x="5874279" y="2182154"/>
            <a:ext cx="705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MU Serif Roman"/>
                <a:cs typeface="CMU Serif Roman"/>
              </a:rPr>
              <a:t>Primary              </a:t>
            </a:r>
          </a:p>
          <a:p>
            <a:r>
              <a:rPr lang="en-US" sz="900" dirty="0">
                <a:latin typeface="CMU Serif Roman"/>
                <a:cs typeface="CMU Serif Roman"/>
              </a:rPr>
              <a:t>Relay </a:t>
            </a:r>
            <a:r>
              <a:rPr lang="en-US" sz="900" i="1" dirty="0">
                <a:latin typeface="CMU Serif Roman"/>
                <a:cs typeface="CMU Serif Roman"/>
              </a:rPr>
              <a:t>B</a:t>
            </a:r>
            <a:endParaRPr lang="en-US" sz="1050" b="1" i="1" baseline="-25000" dirty="0">
              <a:solidFill>
                <a:srgbClr val="FF0000"/>
              </a:solidFill>
              <a:latin typeface="CMU Serif Roman"/>
              <a:cs typeface="CMU Serif Roman"/>
            </a:endParaRPr>
          </a:p>
        </p:txBody>
      </p:sp>
      <p:grpSp>
        <p:nvGrpSpPr>
          <p:cNvPr id="74" name="Grupo 73">
            <a:extLst>
              <a:ext uri="{FF2B5EF4-FFF2-40B4-BE49-F238E27FC236}">
                <a16:creationId xmlns:a16="http://schemas.microsoft.com/office/drawing/2014/main" id="{BC423973-EB1B-4B91-B353-65DB48FE943A}"/>
              </a:ext>
            </a:extLst>
          </p:cNvPr>
          <p:cNvGrpSpPr/>
          <p:nvPr/>
        </p:nvGrpSpPr>
        <p:grpSpPr>
          <a:xfrm>
            <a:off x="4293753" y="2735426"/>
            <a:ext cx="363420" cy="172118"/>
            <a:chOff x="3106615" y="993425"/>
            <a:chExt cx="363420" cy="172118"/>
          </a:xfrm>
        </p:grpSpPr>
        <p:grpSp>
          <p:nvGrpSpPr>
            <p:cNvPr id="659" name="Agrupar 51">
              <a:extLst>
                <a:ext uri="{FF2B5EF4-FFF2-40B4-BE49-F238E27FC236}">
                  <a16:creationId xmlns:a16="http://schemas.microsoft.com/office/drawing/2014/main" id="{B54E866F-F625-6840-A3A1-57000B3257A7}"/>
                </a:ext>
              </a:extLst>
            </p:cNvPr>
            <p:cNvGrpSpPr/>
            <p:nvPr/>
          </p:nvGrpSpPr>
          <p:grpSpPr>
            <a:xfrm>
              <a:off x="3106615" y="993425"/>
              <a:ext cx="176025" cy="172118"/>
              <a:chOff x="513989" y="2970944"/>
              <a:chExt cx="713232" cy="713206"/>
            </a:xfrm>
          </p:grpSpPr>
          <p:sp>
            <p:nvSpPr>
              <p:cNvPr id="667" name="Elipse 24">
                <a:extLst>
                  <a:ext uri="{FF2B5EF4-FFF2-40B4-BE49-F238E27FC236}">
                    <a16:creationId xmlns:a16="http://schemas.microsoft.com/office/drawing/2014/main" id="{DA949762-1E73-F044-AFF5-F8ABA0F41E58}"/>
                  </a:ext>
                </a:extLst>
              </p:cNvPr>
              <p:cNvSpPr/>
              <p:nvPr/>
            </p:nvSpPr>
            <p:spPr>
              <a:xfrm>
                <a:off x="513989" y="2970944"/>
                <a:ext cx="713232" cy="713206"/>
              </a:xfrm>
              <a:prstGeom prst="ellipse">
                <a:avLst/>
              </a:prstGeom>
              <a:solidFill>
                <a:srgbClr val="FFFF00"/>
              </a:solidFill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400"/>
              </a:p>
            </p:txBody>
          </p:sp>
          <p:grpSp>
            <p:nvGrpSpPr>
              <p:cNvPr id="668" name="Agrupar 50">
                <a:extLst>
                  <a:ext uri="{FF2B5EF4-FFF2-40B4-BE49-F238E27FC236}">
                    <a16:creationId xmlns:a16="http://schemas.microsoft.com/office/drawing/2014/main" id="{BD3C5830-2853-1A41-AA53-512E92DE5717}"/>
                  </a:ext>
                </a:extLst>
              </p:cNvPr>
              <p:cNvGrpSpPr/>
              <p:nvPr/>
            </p:nvGrpSpPr>
            <p:grpSpPr>
              <a:xfrm>
                <a:off x="640043" y="3154486"/>
                <a:ext cx="473632" cy="331761"/>
                <a:chOff x="870606" y="4709671"/>
                <a:chExt cx="473632" cy="331761"/>
              </a:xfrm>
            </p:grpSpPr>
            <p:sp>
              <p:nvSpPr>
                <p:cNvPr id="669" name="Arco 25">
                  <a:extLst>
                    <a:ext uri="{FF2B5EF4-FFF2-40B4-BE49-F238E27FC236}">
                      <a16:creationId xmlns:a16="http://schemas.microsoft.com/office/drawing/2014/main" id="{18F1EF6B-11A6-3A43-BE0F-F7D6A6DAA599}"/>
                    </a:ext>
                  </a:extLst>
                </p:cNvPr>
                <p:cNvSpPr/>
                <p:nvPr/>
              </p:nvSpPr>
              <p:spPr>
                <a:xfrm rot="10800000" flipV="1">
                  <a:off x="870606" y="4773149"/>
                  <a:ext cx="224651" cy="268283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  <p:sp>
              <p:nvSpPr>
                <p:cNvPr id="670" name="Arco 26">
                  <a:extLst>
                    <a:ext uri="{FF2B5EF4-FFF2-40B4-BE49-F238E27FC236}">
                      <a16:creationId xmlns:a16="http://schemas.microsoft.com/office/drawing/2014/main" id="{A151C2E0-8C74-E74F-B42E-86B99A6BB046}"/>
                    </a:ext>
                  </a:extLst>
                </p:cNvPr>
                <p:cNvSpPr/>
                <p:nvPr/>
              </p:nvSpPr>
              <p:spPr>
                <a:xfrm flipV="1">
                  <a:off x="1095269" y="4709671"/>
                  <a:ext cx="248969" cy="331757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</p:grpSp>
        </p:grpSp>
        <p:cxnSp>
          <p:nvCxnSpPr>
            <p:cNvPr id="660" name="Conector recto 38">
              <a:extLst>
                <a:ext uri="{FF2B5EF4-FFF2-40B4-BE49-F238E27FC236}">
                  <a16:creationId xmlns:a16="http://schemas.microsoft.com/office/drawing/2014/main" id="{97AA1FE1-F76E-114A-8F02-C3B6ED2284EF}"/>
                </a:ext>
              </a:extLst>
            </p:cNvPr>
            <p:cNvCxnSpPr>
              <a:cxnSpLocks/>
              <a:stCxn id="667" idx="6"/>
            </p:cNvCxnSpPr>
            <p:nvPr/>
          </p:nvCxnSpPr>
          <p:spPr>
            <a:xfrm>
              <a:off x="3282640" y="1079484"/>
              <a:ext cx="187395" cy="0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6" name="Conector recto 257">
            <a:extLst>
              <a:ext uri="{FF2B5EF4-FFF2-40B4-BE49-F238E27FC236}">
                <a16:creationId xmlns:a16="http://schemas.microsoft.com/office/drawing/2014/main" id="{2683BB85-1ED4-4C45-B237-CD0A1A1AD1CF}"/>
              </a:ext>
            </a:extLst>
          </p:cNvPr>
          <p:cNvCxnSpPr>
            <a:cxnSpLocks/>
          </p:cNvCxnSpPr>
          <p:nvPr/>
        </p:nvCxnSpPr>
        <p:spPr>
          <a:xfrm flipV="1">
            <a:off x="5467471" y="3021347"/>
            <a:ext cx="167164" cy="207844"/>
          </a:xfrm>
          <a:prstGeom prst="line">
            <a:avLst/>
          </a:prstGeom>
          <a:ln w="12700" cmpd="sng">
            <a:solidFill>
              <a:srgbClr val="FF000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0" name="CuadroTexto 160">
            <a:extLst>
              <a:ext uri="{FF2B5EF4-FFF2-40B4-BE49-F238E27FC236}">
                <a16:creationId xmlns:a16="http://schemas.microsoft.com/office/drawing/2014/main" id="{163F94BF-8AF9-334F-BF3E-2889FD00685A}"/>
              </a:ext>
            </a:extLst>
          </p:cNvPr>
          <p:cNvSpPr txBox="1"/>
          <p:nvPr/>
        </p:nvSpPr>
        <p:spPr>
          <a:xfrm>
            <a:off x="5985523" y="2480743"/>
            <a:ext cx="318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CMU Serif Upright Italic Uprigh" panose="02000603000000000000" pitchFamily="2" charset="0"/>
                <a:ea typeface="CMU Serif Upright Italic Uprigh" panose="02000603000000000000" pitchFamily="2" charset="0"/>
                <a:cs typeface="CMU Serif Upright Italic Uprigh" panose="02000603000000000000" pitchFamily="2" charset="0"/>
              </a:rPr>
              <a:t>q</a:t>
            </a:r>
          </a:p>
        </p:txBody>
      </p:sp>
      <p:sp>
        <p:nvSpPr>
          <p:cNvPr id="249" name="Arco 180">
            <a:extLst>
              <a:ext uri="{FF2B5EF4-FFF2-40B4-BE49-F238E27FC236}">
                <a16:creationId xmlns:a16="http://schemas.microsoft.com/office/drawing/2014/main" id="{528DAD09-988C-4398-94CF-A78C5DB65BD6}"/>
              </a:ext>
            </a:extLst>
          </p:cNvPr>
          <p:cNvSpPr/>
          <p:nvPr/>
        </p:nvSpPr>
        <p:spPr>
          <a:xfrm flipV="1">
            <a:off x="4092052" y="2753856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68" name="Arco 181">
            <a:extLst>
              <a:ext uri="{FF2B5EF4-FFF2-40B4-BE49-F238E27FC236}">
                <a16:creationId xmlns:a16="http://schemas.microsoft.com/office/drawing/2014/main" id="{3309847F-CFA0-4717-8B3B-500957ED3673}"/>
              </a:ext>
            </a:extLst>
          </p:cNvPr>
          <p:cNvSpPr/>
          <p:nvPr/>
        </p:nvSpPr>
        <p:spPr>
          <a:xfrm flipV="1">
            <a:off x="4049504" y="2753855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72" name="Arco 184">
            <a:extLst>
              <a:ext uri="{FF2B5EF4-FFF2-40B4-BE49-F238E27FC236}">
                <a16:creationId xmlns:a16="http://schemas.microsoft.com/office/drawing/2014/main" id="{79C16DEB-3441-4AC8-BFB2-A63126F9FB50}"/>
              </a:ext>
            </a:extLst>
          </p:cNvPr>
          <p:cNvSpPr/>
          <p:nvPr/>
        </p:nvSpPr>
        <p:spPr>
          <a:xfrm flipV="1">
            <a:off x="4006957" y="2753854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73" name="Rectángulo 149">
            <a:extLst>
              <a:ext uri="{FF2B5EF4-FFF2-40B4-BE49-F238E27FC236}">
                <a16:creationId xmlns:a16="http://schemas.microsoft.com/office/drawing/2014/main" id="{B97F8DD9-E8FA-415A-81A6-29F93E1E54EA}"/>
              </a:ext>
            </a:extLst>
          </p:cNvPr>
          <p:cNvSpPr/>
          <p:nvPr/>
        </p:nvSpPr>
        <p:spPr>
          <a:xfrm rot="5400000">
            <a:off x="4199896" y="2971450"/>
            <a:ext cx="124994" cy="110707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74" name="Elipse 158">
            <a:extLst>
              <a:ext uri="{FF2B5EF4-FFF2-40B4-BE49-F238E27FC236}">
                <a16:creationId xmlns:a16="http://schemas.microsoft.com/office/drawing/2014/main" id="{359BBD3D-E9BA-4B3B-B27C-8AF5A572E95C}"/>
              </a:ext>
            </a:extLst>
          </p:cNvPr>
          <p:cNvSpPr/>
          <p:nvPr/>
        </p:nvSpPr>
        <p:spPr>
          <a:xfrm rot="10800000">
            <a:off x="3886237" y="2506590"/>
            <a:ext cx="241439" cy="25324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/>
          </a:p>
        </p:txBody>
      </p:sp>
      <p:cxnSp>
        <p:nvCxnSpPr>
          <p:cNvPr id="275" name="Conector recto 159">
            <a:extLst>
              <a:ext uri="{FF2B5EF4-FFF2-40B4-BE49-F238E27FC236}">
                <a16:creationId xmlns:a16="http://schemas.microsoft.com/office/drawing/2014/main" id="{04775ECF-E893-4C46-890D-A883625CE64E}"/>
              </a:ext>
            </a:extLst>
          </p:cNvPr>
          <p:cNvCxnSpPr>
            <a:cxnSpLocks/>
            <a:stCxn id="272" idx="0"/>
          </p:cNvCxnSpPr>
          <p:nvPr/>
        </p:nvCxnSpPr>
        <p:spPr>
          <a:xfrm flipV="1">
            <a:off x="4006957" y="2753856"/>
            <a:ext cx="0" cy="171785"/>
          </a:xfrm>
          <a:prstGeom prst="line">
            <a:avLst/>
          </a:prstGeom>
          <a:ln w="127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7" name="CuadroTexto 160">
            <a:extLst>
              <a:ext uri="{FF2B5EF4-FFF2-40B4-BE49-F238E27FC236}">
                <a16:creationId xmlns:a16="http://schemas.microsoft.com/office/drawing/2014/main" id="{88940CAA-D371-4D18-BE91-93DE4B4807F7}"/>
              </a:ext>
            </a:extLst>
          </p:cNvPr>
          <p:cNvSpPr txBox="1"/>
          <p:nvPr/>
        </p:nvSpPr>
        <p:spPr>
          <a:xfrm>
            <a:off x="3865763" y="2465900"/>
            <a:ext cx="318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CMU Serif Upright Italic Uprigh" panose="02000603000000000000" pitchFamily="2" charset="0"/>
                <a:ea typeface="CMU Serif Upright Italic Uprigh" panose="02000603000000000000" pitchFamily="2" charset="0"/>
                <a:cs typeface="CMU Serif Upright Italic Uprigh" panose="02000603000000000000" pitchFamily="2" charset="0"/>
              </a:rPr>
              <a:t>j</a:t>
            </a:r>
          </a:p>
        </p:txBody>
      </p:sp>
      <p:sp>
        <p:nvSpPr>
          <p:cNvPr id="279" name="Rectángulo 141">
            <a:extLst>
              <a:ext uri="{FF2B5EF4-FFF2-40B4-BE49-F238E27FC236}">
                <a16:creationId xmlns:a16="http://schemas.microsoft.com/office/drawing/2014/main" id="{4AE916BA-933C-47D6-B880-FCD5FFAEB2C0}"/>
              </a:ext>
            </a:extLst>
          </p:cNvPr>
          <p:cNvSpPr/>
          <p:nvPr/>
        </p:nvSpPr>
        <p:spPr>
          <a:xfrm>
            <a:off x="3911828" y="2904112"/>
            <a:ext cx="45719" cy="260253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83" name="Arco 161">
            <a:extLst>
              <a:ext uri="{FF2B5EF4-FFF2-40B4-BE49-F238E27FC236}">
                <a16:creationId xmlns:a16="http://schemas.microsoft.com/office/drawing/2014/main" id="{59851C37-1B70-4845-8E93-E22429DBB016}"/>
              </a:ext>
            </a:extLst>
          </p:cNvPr>
          <p:cNvSpPr/>
          <p:nvPr/>
        </p:nvSpPr>
        <p:spPr>
          <a:xfrm flipV="1">
            <a:off x="6881563" y="2736520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84" name="Arco 163">
            <a:extLst>
              <a:ext uri="{FF2B5EF4-FFF2-40B4-BE49-F238E27FC236}">
                <a16:creationId xmlns:a16="http://schemas.microsoft.com/office/drawing/2014/main" id="{9C9D2E6F-39DE-407A-8994-F1816220D052}"/>
              </a:ext>
            </a:extLst>
          </p:cNvPr>
          <p:cNvSpPr/>
          <p:nvPr/>
        </p:nvSpPr>
        <p:spPr>
          <a:xfrm flipV="1">
            <a:off x="6839015" y="2736519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85" name="Arco 169">
            <a:extLst>
              <a:ext uri="{FF2B5EF4-FFF2-40B4-BE49-F238E27FC236}">
                <a16:creationId xmlns:a16="http://schemas.microsoft.com/office/drawing/2014/main" id="{1B4C3958-B939-4852-A76E-0477FC333C03}"/>
              </a:ext>
            </a:extLst>
          </p:cNvPr>
          <p:cNvSpPr/>
          <p:nvPr/>
        </p:nvSpPr>
        <p:spPr>
          <a:xfrm flipV="1">
            <a:off x="6796468" y="2736518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86" name="Rectángulo 146">
            <a:extLst>
              <a:ext uri="{FF2B5EF4-FFF2-40B4-BE49-F238E27FC236}">
                <a16:creationId xmlns:a16="http://schemas.microsoft.com/office/drawing/2014/main" id="{1ECB0D31-84C2-4377-80F2-699EB30A6A8A}"/>
              </a:ext>
            </a:extLst>
          </p:cNvPr>
          <p:cNvSpPr/>
          <p:nvPr/>
        </p:nvSpPr>
        <p:spPr>
          <a:xfrm rot="5400000">
            <a:off x="6617887" y="2974934"/>
            <a:ext cx="124994" cy="11070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87" name="Elipse 155">
            <a:extLst>
              <a:ext uri="{FF2B5EF4-FFF2-40B4-BE49-F238E27FC236}">
                <a16:creationId xmlns:a16="http://schemas.microsoft.com/office/drawing/2014/main" id="{5E4E0D24-EE34-4B35-8E43-DF6A4A07CB1F}"/>
              </a:ext>
            </a:extLst>
          </p:cNvPr>
          <p:cNvSpPr/>
          <p:nvPr/>
        </p:nvSpPr>
        <p:spPr>
          <a:xfrm rot="10800000">
            <a:off x="6804365" y="2526992"/>
            <a:ext cx="241439" cy="25324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/>
          </a:p>
        </p:txBody>
      </p:sp>
      <p:cxnSp>
        <p:nvCxnSpPr>
          <p:cNvPr id="288" name="Conector recto 156">
            <a:extLst>
              <a:ext uri="{FF2B5EF4-FFF2-40B4-BE49-F238E27FC236}">
                <a16:creationId xmlns:a16="http://schemas.microsoft.com/office/drawing/2014/main" id="{4404693A-4D6F-43AA-92C0-981C53397C84}"/>
              </a:ext>
            </a:extLst>
          </p:cNvPr>
          <p:cNvCxnSpPr/>
          <p:nvPr/>
        </p:nvCxnSpPr>
        <p:spPr>
          <a:xfrm flipV="1">
            <a:off x="6925085" y="2774258"/>
            <a:ext cx="0" cy="171785"/>
          </a:xfrm>
          <a:prstGeom prst="line">
            <a:avLst/>
          </a:prstGeom>
          <a:ln w="127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1" name="CuadroTexto 160">
            <a:extLst>
              <a:ext uri="{FF2B5EF4-FFF2-40B4-BE49-F238E27FC236}">
                <a16:creationId xmlns:a16="http://schemas.microsoft.com/office/drawing/2014/main" id="{559E95F8-3437-4663-A9EE-5EFDEF952BDD}"/>
              </a:ext>
            </a:extLst>
          </p:cNvPr>
          <p:cNvSpPr txBox="1"/>
          <p:nvPr/>
        </p:nvSpPr>
        <p:spPr>
          <a:xfrm>
            <a:off x="6758345" y="2481831"/>
            <a:ext cx="318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CMU Serif Upright Italic Uprigh" panose="02000603000000000000" pitchFamily="2" charset="0"/>
                <a:ea typeface="CMU Serif Upright Italic Uprigh" panose="02000603000000000000" pitchFamily="2" charset="0"/>
                <a:cs typeface="CMU Serif Upright Italic Uprigh" panose="02000603000000000000" pitchFamily="2" charset="0"/>
              </a:rPr>
              <a:t>p</a:t>
            </a:r>
          </a:p>
        </p:txBody>
      </p:sp>
      <p:sp>
        <p:nvSpPr>
          <p:cNvPr id="292" name="Rectángulo 141">
            <a:extLst>
              <a:ext uri="{FF2B5EF4-FFF2-40B4-BE49-F238E27FC236}">
                <a16:creationId xmlns:a16="http://schemas.microsoft.com/office/drawing/2014/main" id="{EFB44826-E8AB-42D0-9623-58C63C8DD374}"/>
              </a:ext>
            </a:extLst>
          </p:cNvPr>
          <p:cNvSpPr/>
          <p:nvPr/>
        </p:nvSpPr>
        <p:spPr>
          <a:xfrm>
            <a:off x="4658141" y="2783873"/>
            <a:ext cx="45719" cy="369126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93" name="Rectángulo 141">
            <a:extLst>
              <a:ext uri="{FF2B5EF4-FFF2-40B4-BE49-F238E27FC236}">
                <a16:creationId xmlns:a16="http://schemas.microsoft.com/office/drawing/2014/main" id="{D5A028D5-3776-4104-B120-7169CEE75922}"/>
              </a:ext>
            </a:extLst>
          </p:cNvPr>
          <p:cNvSpPr/>
          <p:nvPr/>
        </p:nvSpPr>
        <p:spPr>
          <a:xfrm>
            <a:off x="6229790" y="2805485"/>
            <a:ext cx="45719" cy="313834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94" name="Rectángulo 141">
            <a:extLst>
              <a:ext uri="{FF2B5EF4-FFF2-40B4-BE49-F238E27FC236}">
                <a16:creationId xmlns:a16="http://schemas.microsoft.com/office/drawing/2014/main" id="{D94A9F07-525D-4C67-9845-A7BBE4517DB7}"/>
              </a:ext>
            </a:extLst>
          </p:cNvPr>
          <p:cNvSpPr/>
          <p:nvPr/>
        </p:nvSpPr>
        <p:spPr>
          <a:xfrm>
            <a:off x="6987963" y="2897171"/>
            <a:ext cx="45719" cy="260253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cxnSp>
        <p:nvCxnSpPr>
          <p:cNvPr id="295" name="Conector recto 257">
            <a:extLst>
              <a:ext uri="{FF2B5EF4-FFF2-40B4-BE49-F238E27FC236}">
                <a16:creationId xmlns:a16="http://schemas.microsoft.com/office/drawing/2014/main" id="{5EA8ACFE-C761-45C0-8AFE-264F75818C3C}"/>
              </a:ext>
            </a:extLst>
          </p:cNvPr>
          <p:cNvCxnSpPr>
            <a:cxnSpLocks/>
          </p:cNvCxnSpPr>
          <p:nvPr/>
        </p:nvCxnSpPr>
        <p:spPr>
          <a:xfrm flipV="1">
            <a:off x="5800249" y="3135656"/>
            <a:ext cx="341277" cy="5575"/>
          </a:xfrm>
          <a:prstGeom prst="line">
            <a:avLst/>
          </a:prstGeom>
          <a:ln w="12700" cmpd="sng">
            <a:solidFill>
              <a:srgbClr val="FF000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6" name="Conector recto 257">
            <a:extLst>
              <a:ext uri="{FF2B5EF4-FFF2-40B4-BE49-F238E27FC236}">
                <a16:creationId xmlns:a16="http://schemas.microsoft.com/office/drawing/2014/main" id="{4BD41356-CEBD-478D-9EC5-162AD7C3DFC6}"/>
              </a:ext>
            </a:extLst>
          </p:cNvPr>
          <p:cNvCxnSpPr>
            <a:cxnSpLocks/>
          </p:cNvCxnSpPr>
          <p:nvPr/>
        </p:nvCxnSpPr>
        <p:spPr>
          <a:xfrm flipV="1">
            <a:off x="6607976" y="3136086"/>
            <a:ext cx="341277" cy="5575"/>
          </a:xfrm>
          <a:prstGeom prst="line">
            <a:avLst/>
          </a:prstGeom>
          <a:ln w="12700" cmpd="sng">
            <a:solidFill>
              <a:srgbClr val="FF000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7" name="Conector recto 257">
            <a:extLst>
              <a:ext uri="{FF2B5EF4-FFF2-40B4-BE49-F238E27FC236}">
                <a16:creationId xmlns:a16="http://schemas.microsoft.com/office/drawing/2014/main" id="{6AE1709D-5F97-4289-8378-528C7BD3C040}"/>
              </a:ext>
            </a:extLst>
          </p:cNvPr>
          <p:cNvCxnSpPr>
            <a:cxnSpLocks/>
          </p:cNvCxnSpPr>
          <p:nvPr/>
        </p:nvCxnSpPr>
        <p:spPr>
          <a:xfrm flipH="1">
            <a:off x="4768952" y="3136086"/>
            <a:ext cx="374221" cy="377"/>
          </a:xfrm>
          <a:prstGeom prst="line">
            <a:avLst/>
          </a:prstGeom>
          <a:ln w="12700" cmpd="sng">
            <a:solidFill>
              <a:srgbClr val="FF000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8" name="Conector recto 257">
            <a:extLst>
              <a:ext uri="{FF2B5EF4-FFF2-40B4-BE49-F238E27FC236}">
                <a16:creationId xmlns:a16="http://schemas.microsoft.com/office/drawing/2014/main" id="{B1AC9559-718E-4B36-9A1C-4522629ECF74}"/>
              </a:ext>
            </a:extLst>
          </p:cNvPr>
          <p:cNvCxnSpPr>
            <a:cxnSpLocks/>
          </p:cNvCxnSpPr>
          <p:nvPr/>
        </p:nvCxnSpPr>
        <p:spPr>
          <a:xfrm flipH="1">
            <a:off x="4015387" y="3137089"/>
            <a:ext cx="374221" cy="377"/>
          </a:xfrm>
          <a:prstGeom prst="line">
            <a:avLst/>
          </a:prstGeom>
          <a:ln w="12700" cmpd="sng">
            <a:solidFill>
              <a:srgbClr val="FF000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0" name="Grupo 69">
            <a:extLst>
              <a:ext uri="{FF2B5EF4-FFF2-40B4-BE49-F238E27FC236}">
                <a16:creationId xmlns:a16="http://schemas.microsoft.com/office/drawing/2014/main" id="{4D93DC39-E409-41C3-B05D-601F596B9FAA}"/>
              </a:ext>
            </a:extLst>
          </p:cNvPr>
          <p:cNvGrpSpPr/>
          <p:nvPr/>
        </p:nvGrpSpPr>
        <p:grpSpPr>
          <a:xfrm rot="2145844">
            <a:off x="5331619" y="3216904"/>
            <a:ext cx="222041" cy="89865"/>
            <a:chOff x="4170485" y="1487905"/>
            <a:chExt cx="222041" cy="89865"/>
          </a:xfrm>
        </p:grpSpPr>
        <p:cxnSp>
          <p:nvCxnSpPr>
            <p:cNvPr id="299" name="Conector recto 145">
              <a:extLst>
                <a:ext uri="{FF2B5EF4-FFF2-40B4-BE49-F238E27FC236}">
                  <a16:creationId xmlns:a16="http://schemas.microsoft.com/office/drawing/2014/main" id="{9D3D221A-0D2C-48B5-9843-3C5764E7F0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70485" y="1487905"/>
              <a:ext cx="222041" cy="2859"/>
            </a:xfrm>
            <a:prstGeom prst="line">
              <a:avLst/>
            </a:prstGeom>
            <a:ln w="6350" cmpd="sng">
              <a:solidFill>
                <a:srgbClr val="FF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Conector recto 145">
              <a:extLst>
                <a:ext uri="{FF2B5EF4-FFF2-40B4-BE49-F238E27FC236}">
                  <a16:creationId xmlns:a16="http://schemas.microsoft.com/office/drawing/2014/main" id="{C9853003-4A7D-494C-8E31-0174A64F0F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05330" y="1532039"/>
              <a:ext cx="152349" cy="0"/>
            </a:xfrm>
            <a:prstGeom prst="line">
              <a:avLst/>
            </a:prstGeom>
            <a:ln w="6350" cmpd="sng">
              <a:solidFill>
                <a:srgbClr val="FF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Conector recto 145">
              <a:extLst>
                <a:ext uri="{FF2B5EF4-FFF2-40B4-BE49-F238E27FC236}">
                  <a16:creationId xmlns:a16="http://schemas.microsoft.com/office/drawing/2014/main" id="{1FA6C23A-FFD8-4DDF-A5AE-E826C58174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49805" y="1577770"/>
              <a:ext cx="69640" cy="0"/>
            </a:xfrm>
            <a:prstGeom prst="line">
              <a:avLst/>
            </a:prstGeom>
            <a:ln w="6350" cmpd="sng">
              <a:solidFill>
                <a:srgbClr val="FF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Elipse 68">
            <a:extLst>
              <a:ext uri="{FF2B5EF4-FFF2-40B4-BE49-F238E27FC236}">
                <a16:creationId xmlns:a16="http://schemas.microsoft.com/office/drawing/2014/main" id="{EEF99DEC-C637-4E57-B2C5-1390FF25806E}"/>
              </a:ext>
            </a:extLst>
          </p:cNvPr>
          <p:cNvSpPr/>
          <p:nvPr/>
        </p:nvSpPr>
        <p:spPr>
          <a:xfrm>
            <a:off x="5583998" y="2995515"/>
            <a:ext cx="80752" cy="6224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311" name="Grupo 310">
            <a:extLst>
              <a:ext uri="{FF2B5EF4-FFF2-40B4-BE49-F238E27FC236}">
                <a16:creationId xmlns:a16="http://schemas.microsoft.com/office/drawing/2014/main" id="{DF7542AB-F5E7-4050-9673-31FCB9B968F8}"/>
              </a:ext>
            </a:extLst>
          </p:cNvPr>
          <p:cNvGrpSpPr/>
          <p:nvPr/>
        </p:nvGrpSpPr>
        <p:grpSpPr>
          <a:xfrm rot="10800000">
            <a:off x="6275509" y="2769814"/>
            <a:ext cx="363420" cy="172118"/>
            <a:chOff x="3106615" y="993425"/>
            <a:chExt cx="363420" cy="172118"/>
          </a:xfrm>
        </p:grpSpPr>
        <p:grpSp>
          <p:nvGrpSpPr>
            <p:cNvPr id="312" name="Agrupar 51">
              <a:extLst>
                <a:ext uri="{FF2B5EF4-FFF2-40B4-BE49-F238E27FC236}">
                  <a16:creationId xmlns:a16="http://schemas.microsoft.com/office/drawing/2014/main" id="{0EDA3E10-2663-4F3B-BE24-7FB1EA41DE2C}"/>
                </a:ext>
              </a:extLst>
            </p:cNvPr>
            <p:cNvGrpSpPr/>
            <p:nvPr/>
          </p:nvGrpSpPr>
          <p:grpSpPr>
            <a:xfrm>
              <a:off x="3106615" y="993425"/>
              <a:ext cx="176025" cy="172118"/>
              <a:chOff x="513989" y="2970944"/>
              <a:chExt cx="713232" cy="713206"/>
            </a:xfrm>
          </p:grpSpPr>
          <p:sp>
            <p:nvSpPr>
              <p:cNvPr id="314" name="Elipse 24">
                <a:extLst>
                  <a:ext uri="{FF2B5EF4-FFF2-40B4-BE49-F238E27FC236}">
                    <a16:creationId xmlns:a16="http://schemas.microsoft.com/office/drawing/2014/main" id="{8E871437-3E83-404A-B6BB-F43E1C9F443C}"/>
                  </a:ext>
                </a:extLst>
              </p:cNvPr>
              <p:cNvSpPr/>
              <p:nvPr/>
            </p:nvSpPr>
            <p:spPr>
              <a:xfrm>
                <a:off x="513989" y="2970944"/>
                <a:ext cx="713232" cy="713206"/>
              </a:xfrm>
              <a:prstGeom prst="ellipse">
                <a:avLst/>
              </a:prstGeom>
              <a:solidFill>
                <a:srgbClr val="FFFF00"/>
              </a:solidFill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400"/>
              </a:p>
            </p:txBody>
          </p:sp>
          <p:grpSp>
            <p:nvGrpSpPr>
              <p:cNvPr id="315" name="Agrupar 50">
                <a:extLst>
                  <a:ext uri="{FF2B5EF4-FFF2-40B4-BE49-F238E27FC236}">
                    <a16:creationId xmlns:a16="http://schemas.microsoft.com/office/drawing/2014/main" id="{A3FA3BF7-6C19-49B7-A0B2-654E9B1493C2}"/>
                  </a:ext>
                </a:extLst>
              </p:cNvPr>
              <p:cNvGrpSpPr/>
              <p:nvPr/>
            </p:nvGrpSpPr>
            <p:grpSpPr>
              <a:xfrm>
                <a:off x="640043" y="3154486"/>
                <a:ext cx="473632" cy="331761"/>
                <a:chOff x="870606" y="4709671"/>
                <a:chExt cx="473632" cy="331761"/>
              </a:xfrm>
            </p:grpSpPr>
            <p:sp>
              <p:nvSpPr>
                <p:cNvPr id="316" name="Arco 25">
                  <a:extLst>
                    <a:ext uri="{FF2B5EF4-FFF2-40B4-BE49-F238E27FC236}">
                      <a16:creationId xmlns:a16="http://schemas.microsoft.com/office/drawing/2014/main" id="{A27D3C1E-B8B6-4BD1-886C-A01591D9C6C8}"/>
                    </a:ext>
                  </a:extLst>
                </p:cNvPr>
                <p:cNvSpPr/>
                <p:nvPr/>
              </p:nvSpPr>
              <p:spPr>
                <a:xfrm rot="10800000" flipV="1">
                  <a:off x="870606" y="4773149"/>
                  <a:ext cx="224651" cy="268283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  <p:sp>
              <p:nvSpPr>
                <p:cNvPr id="317" name="Arco 26">
                  <a:extLst>
                    <a:ext uri="{FF2B5EF4-FFF2-40B4-BE49-F238E27FC236}">
                      <a16:creationId xmlns:a16="http://schemas.microsoft.com/office/drawing/2014/main" id="{A7D70774-FD63-421D-BB93-39BD2E53C86C}"/>
                    </a:ext>
                  </a:extLst>
                </p:cNvPr>
                <p:cNvSpPr/>
                <p:nvPr/>
              </p:nvSpPr>
              <p:spPr>
                <a:xfrm flipV="1">
                  <a:off x="1095269" y="4709671"/>
                  <a:ext cx="248969" cy="331757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</p:grpSp>
        </p:grpSp>
        <p:cxnSp>
          <p:nvCxnSpPr>
            <p:cNvPr id="313" name="Conector recto 38">
              <a:extLst>
                <a:ext uri="{FF2B5EF4-FFF2-40B4-BE49-F238E27FC236}">
                  <a16:creationId xmlns:a16="http://schemas.microsoft.com/office/drawing/2014/main" id="{E16C299D-1758-4650-83C7-3C875BEA82BB}"/>
                </a:ext>
              </a:extLst>
            </p:cNvPr>
            <p:cNvCxnSpPr>
              <a:cxnSpLocks/>
              <a:stCxn id="314" idx="6"/>
            </p:cNvCxnSpPr>
            <p:nvPr/>
          </p:nvCxnSpPr>
          <p:spPr>
            <a:xfrm>
              <a:off x="3282640" y="1079484"/>
              <a:ext cx="187395" cy="0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1" name="CuadroTexto 387">
            <a:extLst>
              <a:ext uri="{FF2B5EF4-FFF2-40B4-BE49-F238E27FC236}">
                <a16:creationId xmlns:a16="http://schemas.microsoft.com/office/drawing/2014/main" id="{26AE1B97-57A0-4655-9FE2-F73FB52D2AB3}"/>
              </a:ext>
            </a:extLst>
          </p:cNvPr>
          <p:cNvSpPr txBox="1"/>
          <p:nvPr/>
        </p:nvSpPr>
        <p:spPr>
          <a:xfrm>
            <a:off x="4905539" y="2165891"/>
            <a:ext cx="11418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</a:t>
            </a:r>
            <a:r>
              <a:rPr lang="en-US" sz="1050" i="1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B </a:t>
            </a:r>
            <a:r>
              <a:rPr lang="en-US" sz="1050" i="1" dirty="0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&lt; T</a:t>
            </a:r>
            <a:r>
              <a:rPr lang="en-US" sz="1050" i="1" baseline="-25000" dirty="0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A</a:t>
            </a:r>
            <a:endParaRPr lang="en-US" sz="1050" i="1" baseline="-250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graphicFrame>
        <p:nvGraphicFramePr>
          <p:cNvPr id="3" name="Objeto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5245793"/>
              </p:ext>
            </p:extLst>
          </p:nvPr>
        </p:nvGraphicFramePr>
        <p:xfrm>
          <a:off x="7363369" y="3237062"/>
          <a:ext cx="1270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1" name="Ecuación" r:id="rId4" imgW="127000" imgH="203200" progId="Equation.3">
                  <p:embed/>
                </p:oleObj>
              </mc:Choice>
              <mc:Fallback>
                <p:oleObj name="Ecuación" r:id="rId4" imgW="127000" imgH="203200" progId="Equation.3">
                  <p:embed/>
                  <p:pic>
                    <p:nvPicPr>
                      <p:cNvPr id="3" name="Objeto 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363369" y="3237062"/>
                        <a:ext cx="1270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EEEBD13D-C1EC-BC40-8E0C-0F148A5D498A}"/>
              </a:ext>
            </a:extLst>
          </p:cNvPr>
          <p:cNvGrpSpPr/>
          <p:nvPr/>
        </p:nvGrpSpPr>
        <p:grpSpPr>
          <a:xfrm>
            <a:off x="147582" y="2328902"/>
            <a:ext cx="3164778" cy="261610"/>
            <a:chOff x="2462098" y="2600947"/>
            <a:chExt cx="3164778" cy="261610"/>
          </a:xfrm>
        </p:grpSpPr>
        <p:sp>
          <p:nvSpPr>
            <p:cNvPr id="345" name="CuadroTexto 364">
              <a:extLst>
                <a:ext uri="{FF2B5EF4-FFF2-40B4-BE49-F238E27FC236}">
                  <a16:creationId xmlns:a16="http://schemas.microsoft.com/office/drawing/2014/main" id="{AF181574-09B1-4676-B34A-11139875532B}"/>
                </a:ext>
              </a:extLst>
            </p:cNvPr>
            <p:cNvSpPr txBox="1"/>
            <p:nvPr/>
          </p:nvSpPr>
          <p:spPr>
            <a:xfrm>
              <a:off x="2462098" y="2600947"/>
              <a:ext cx="316477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CMU Serif Roman"/>
                  <a:cs typeface="CMU Serif Roman"/>
                </a:rPr>
                <a:t>First Period (static) :  t </a:t>
              </a:r>
              <a:r>
                <a:rPr lang="en-US" sz="1100" dirty="0">
                  <a:latin typeface="Symbol" charset="2"/>
                  <a:cs typeface="Symbol" charset="2"/>
                </a:rPr>
                <a:t>    </a:t>
              </a:r>
              <a:r>
                <a:rPr lang="en-US" sz="1100" dirty="0">
                  <a:latin typeface="CMU Serif Roman"/>
                  <a:cs typeface="CMU Serif Roman"/>
                </a:rPr>
                <a:t>[0, </a:t>
              </a:r>
              <a:r>
                <a:rPr lang="en-US" sz="1100" dirty="0" err="1">
                  <a:latin typeface="CMU Serif Roman"/>
                  <a:cs typeface="CMU Serif Roman"/>
                </a:rPr>
                <a:t>T</a:t>
              </a:r>
              <a:r>
                <a:rPr lang="en-US" sz="1100" baseline="-25000" dirty="0" err="1">
                  <a:latin typeface="CMU Serif Roman"/>
                  <a:cs typeface="CMU Serif Roman"/>
                </a:rPr>
                <a:t>qkh</a:t>
              </a:r>
              <a:r>
                <a:rPr lang="en-US" sz="1100" dirty="0">
                  <a:latin typeface="CMU Serif Roman"/>
                  <a:cs typeface="CMU Serif Roman"/>
                </a:rPr>
                <a:t>] </a:t>
              </a:r>
            </a:p>
          </p:txBody>
        </p:sp>
        <p:graphicFrame>
          <p:nvGraphicFramePr>
            <p:cNvPr id="4" name="Objeto 3"/>
            <p:cNvGraphicFramePr>
              <a:graphicFrameLocks noChangeAspect="1"/>
            </p:cNvGraphicFramePr>
            <p:nvPr/>
          </p:nvGraphicFramePr>
          <p:xfrm>
            <a:off x="4489143" y="2665534"/>
            <a:ext cx="115535" cy="1155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72" name="Ecuación" r:id="rId6" imgW="152400" imgH="152400" progId="Equation.3">
                    <p:embed/>
                  </p:oleObj>
                </mc:Choice>
                <mc:Fallback>
                  <p:oleObj name="Ecuación" r:id="rId6" imgW="152400" imgH="152400" progId="Equation.3">
                    <p:embed/>
                    <p:pic>
                      <p:nvPicPr>
                        <p:cNvPr id="4" name="Objeto 3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4489143" y="2665534"/>
                          <a:ext cx="115535" cy="11553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53" name="CuadroTexto 217">
            <a:extLst>
              <a:ext uri="{FF2B5EF4-FFF2-40B4-BE49-F238E27FC236}">
                <a16:creationId xmlns:a16="http://schemas.microsoft.com/office/drawing/2014/main" id="{F9B371C7-1CDB-6A47-9432-E5D307EA07F8}"/>
              </a:ext>
            </a:extLst>
          </p:cNvPr>
          <p:cNvSpPr txBox="1"/>
          <p:nvPr/>
        </p:nvSpPr>
        <p:spPr>
          <a:xfrm>
            <a:off x="5033859" y="2608206"/>
            <a:ext cx="778814" cy="543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</a:t>
            </a:r>
            <a:r>
              <a:rPr lang="en-US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b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Fault </a:t>
            </a:r>
            <a:r>
              <a:rPr lang="en-US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  <a:p>
            <a:pPr algn="ctr"/>
            <a:endParaRPr lang="en-US" sz="1050" b="1" i="1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6" name="Grupo 73">
            <a:extLst>
              <a:ext uri="{FF2B5EF4-FFF2-40B4-BE49-F238E27FC236}">
                <a16:creationId xmlns:a16="http://schemas.microsoft.com/office/drawing/2014/main" id="{BC423973-EB1B-4B91-B353-65DB48FE943A}"/>
              </a:ext>
            </a:extLst>
          </p:cNvPr>
          <p:cNvGrpSpPr/>
          <p:nvPr/>
        </p:nvGrpSpPr>
        <p:grpSpPr>
          <a:xfrm>
            <a:off x="3548408" y="2954520"/>
            <a:ext cx="363420" cy="172118"/>
            <a:chOff x="3106615" y="993425"/>
            <a:chExt cx="363420" cy="172118"/>
          </a:xfrm>
        </p:grpSpPr>
        <p:grpSp>
          <p:nvGrpSpPr>
            <p:cNvPr id="207" name="Agrupar 51">
              <a:extLst>
                <a:ext uri="{FF2B5EF4-FFF2-40B4-BE49-F238E27FC236}">
                  <a16:creationId xmlns:a16="http://schemas.microsoft.com/office/drawing/2014/main" id="{B54E866F-F625-6840-A3A1-57000B3257A7}"/>
                </a:ext>
              </a:extLst>
            </p:cNvPr>
            <p:cNvGrpSpPr/>
            <p:nvPr/>
          </p:nvGrpSpPr>
          <p:grpSpPr>
            <a:xfrm>
              <a:off x="3106615" y="993425"/>
              <a:ext cx="176025" cy="172118"/>
              <a:chOff x="513989" y="2970944"/>
              <a:chExt cx="713232" cy="713206"/>
            </a:xfrm>
          </p:grpSpPr>
          <p:sp>
            <p:nvSpPr>
              <p:cNvPr id="209" name="Elipse 24">
                <a:extLst>
                  <a:ext uri="{FF2B5EF4-FFF2-40B4-BE49-F238E27FC236}">
                    <a16:creationId xmlns:a16="http://schemas.microsoft.com/office/drawing/2014/main" id="{DA949762-1E73-F044-AFF5-F8ABA0F41E58}"/>
                  </a:ext>
                </a:extLst>
              </p:cNvPr>
              <p:cNvSpPr/>
              <p:nvPr/>
            </p:nvSpPr>
            <p:spPr>
              <a:xfrm>
                <a:off x="513989" y="2970944"/>
                <a:ext cx="713232" cy="713206"/>
              </a:xfrm>
              <a:prstGeom prst="ellipse">
                <a:avLst/>
              </a:prstGeom>
              <a:solidFill>
                <a:srgbClr val="FFFF00"/>
              </a:solidFill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400"/>
              </a:p>
            </p:txBody>
          </p:sp>
          <p:grpSp>
            <p:nvGrpSpPr>
              <p:cNvPr id="210" name="Agrupar 50">
                <a:extLst>
                  <a:ext uri="{FF2B5EF4-FFF2-40B4-BE49-F238E27FC236}">
                    <a16:creationId xmlns:a16="http://schemas.microsoft.com/office/drawing/2014/main" id="{BD3C5830-2853-1A41-AA53-512E92DE5717}"/>
                  </a:ext>
                </a:extLst>
              </p:cNvPr>
              <p:cNvGrpSpPr/>
              <p:nvPr/>
            </p:nvGrpSpPr>
            <p:grpSpPr>
              <a:xfrm>
                <a:off x="640043" y="3154486"/>
                <a:ext cx="473632" cy="331761"/>
                <a:chOff x="870606" y="4709671"/>
                <a:chExt cx="473632" cy="331761"/>
              </a:xfrm>
            </p:grpSpPr>
            <p:sp>
              <p:nvSpPr>
                <p:cNvPr id="211" name="Arco 25">
                  <a:extLst>
                    <a:ext uri="{FF2B5EF4-FFF2-40B4-BE49-F238E27FC236}">
                      <a16:creationId xmlns:a16="http://schemas.microsoft.com/office/drawing/2014/main" id="{18F1EF6B-11A6-3A43-BE0F-F7D6A6DAA599}"/>
                    </a:ext>
                  </a:extLst>
                </p:cNvPr>
                <p:cNvSpPr/>
                <p:nvPr/>
              </p:nvSpPr>
              <p:spPr>
                <a:xfrm rot="10800000" flipV="1">
                  <a:off x="870606" y="4773149"/>
                  <a:ext cx="224651" cy="268283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  <p:sp>
              <p:nvSpPr>
                <p:cNvPr id="212" name="Arco 26">
                  <a:extLst>
                    <a:ext uri="{FF2B5EF4-FFF2-40B4-BE49-F238E27FC236}">
                      <a16:creationId xmlns:a16="http://schemas.microsoft.com/office/drawing/2014/main" id="{A151C2E0-8C74-E74F-B42E-86B99A6BB046}"/>
                    </a:ext>
                  </a:extLst>
                </p:cNvPr>
                <p:cNvSpPr/>
                <p:nvPr/>
              </p:nvSpPr>
              <p:spPr>
                <a:xfrm flipV="1">
                  <a:off x="1095269" y="4709671"/>
                  <a:ext cx="248969" cy="331757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</p:grpSp>
        </p:grpSp>
        <p:cxnSp>
          <p:nvCxnSpPr>
            <p:cNvPr id="208" name="Conector recto 38">
              <a:extLst>
                <a:ext uri="{FF2B5EF4-FFF2-40B4-BE49-F238E27FC236}">
                  <a16:creationId xmlns:a16="http://schemas.microsoft.com/office/drawing/2014/main" id="{97AA1FE1-F76E-114A-8F02-C3B6ED2284EF}"/>
                </a:ext>
              </a:extLst>
            </p:cNvPr>
            <p:cNvCxnSpPr>
              <a:cxnSpLocks/>
              <a:stCxn id="209" idx="6"/>
            </p:cNvCxnSpPr>
            <p:nvPr/>
          </p:nvCxnSpPr>
          <p:spPr>
            <a:xfrm>
              <a:off x="3282640" y="1079484"/>
              <a:ext cx="187395" cy="0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3" name="Grupo 310">
            <a:extLst>
              <a:ext uri="{FF2B5EF4-FFF2-40B4-BE49-F238E27FC236}">
                <a16:creationId xmlns:a16="http://schemas.microsoft.com/office/drawing/2014/main" id="{DF7542AB-F5E7-4050-9673-31FCB9B968F8}"/>
              </a:ext>
            </a:extLst>
          </p:cNvPr>
          <p:cNvGrpSpPr/>
          <p:nvPr/>
        </p:nvGrpSpPr>
        <p:grpSpPr>
          <a:xfrm rot="10800000">
            <a:off x="7033682" y="2842620"/>
            <a:ext cx="363420" cy="172118"/>
            <a:chOff x="3106615" y="993425"/>
            <a:chExt cx="363420" cy="172118"/>
          </a:xfrm>
        </p:grpSpPr>
        <p:grpSp>
          <p:nvGrpSpPr>
            <p:cNvPr id="224" name="Agrupar 51">
              <a:extLst>
                <a:ext uri="{FF2B5EF4-FFF2-40B4-BE49-F238E27FC236}">
                  <a16:creationId xmlns:a16="http://schemas.microsoft.com/office/drawing/2014/main" id="{0EDA3E10-2663-4F3B-BE24-7FB1EA41DE2C}"/>
                </a:ext>
              </a:extLst>
            </p:cNvPr>
            <p:cNvGrpSpPr/>
            <p:nvPr/>
          </p:nvGrpSpPr>
          <p:grpSpPr>
            <a:xfrm>
              <a:off x="3106615" y="993425"/>
              <a:ext cx="176025" cy="172118"/>
              <a:chOff x="513989" y="2970944"/>
              <a:chExt cx="713232" cy="713206"/>
            </a:xfrm>
          </p:grpSpPr>
          <p:sp>
            <p:nvSpPr>
              <p:cNvPr id="226" name="Elipse 24">
                <a:extLst>
                  <a:ext uri="{FF2B5EF4-FFF2-40B4-BE49-F238E27FC236}">
                    <a16:creationId xmlns:a16="http://schemas.microsoft.com/office/drawing/2014/main" id="{8E871437-3E83-404A-B6BB-F43E1C9F443C}"/>
                  </a:ext>
                </a:extLst>
              </p:cNvPr>
              <p:cNvSpPr/>
              <p:nvPr/>
            </p:nvSpPr>
            <p:spPr>
              <a:xfrm>
                <a:off x="513989" y="2970944"/>
                <a:ext cx="713232" cy="713206"/>
              </a:xfrm>
              <a:prstGeom prst="ellipse">
                <a:avLst/>
              </a:prstGeom>
              <a:solidFill>
                <a:srgbClr val="FFFF00"/>
              </a:solidFill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400"/>
              </a:p>
            </p:txBody>
          </p:sp>
          <p:grpSp>
            <p:nvGrpSpPr>
              <p:cNvPr id="227" name="Agrupar 50">
                <a:extLst>
                  <a:ext uri="{FF2B5EF4-FFF2-40B4-BE49-F238E27FC236}">
                    <a16:creationId xmlns:a16="http://schemas.microsoft.com/office/drawing/2014/main" id="{A3FA3BF7-6C19-49B7-A0B2-654E9B1493C2}"/>
                  </a:ext>
                </a:extLst>
              </p:cNvPr>
              <p:cNvGrpSpPr/>
              <p:nvPr/>
            </p:nvGrpSpPr>
            <p:grpSpPr>
              <a:xfrm>
                <a:off x="640043" y="3154486"/>
                <a:ext cx="473632" cy="331761"/>
                <a:chOff x="870606" y="4709671"/>
                <a:chExt cx="473632" cy="331761"/>
              </a:xfrm>
            </p:grpSpPr>
            <p:sp>
              <p:nvSpPr>
                <p:cNvPr id="228" name="Arco 25">
                  <a:extLst>
                    <a:ext uri="{FF2B5EF4-FFF2-40B4-BE49-F238E27FC236}">
                      <a16:creationId xmlns:a16="http://schemas.microsoft.com/office/drawing/2014/main" id="{A27D3C1E-B8B6-4BD1-886C-A01591D9C6C8}"/>
                    </a:ext>
                  </a:extLst>
                </p:cNvPr>
                <p:cNvSpPr/>
                <p:nvPr/>
              </p:nvSpPr>
              <p:spPr>
                <a:xfrm rot="10800000" flipV="1">
                  <a:off x="870606" y="4773149"/>
                  <a:ext cx="224651" cy="268283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  <p:sp>
              <p:nvSpPr>
                <p:cNvPr id="229" name="Arco 26">
                  <a:extLst>
                    <a:ext uri="{FF2B5EF4-FFF2-40B4-BE49-F238E27FC236}">
                      <a16:creationId xmlns:a16="http://schemas.microsoft.com/office/drawing/2014/main" id="{A7D70774-FD63-421D-BB93-39BD2E53C86C}"/>
                    </a:ext>
                  </a:extLst>
                </p:cNvPr>
                <p:cNvSpPr/>
                <p:nvPr/>
              </p:nvSpPr>
              <p:spPr>
                <a:xfrm flipV="1">
                  <a:off x="1095269" y="4709671"/>
                  <a:ext cx="248969" cy="331757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</p:grpSp>
        </p:grpSp>
        <p:cxnSp>
          <p:nvCxnSpPr>
            <p:cNvPr id="225" name="Conector recto 38">
              <a:extLst>
                <a:ext uri="{FF2B5EF4-FFF2-40B4-BE49-F238E27FC236}">
                  <a16:creationId xmlns:a16="http://schemas.microsoft.com/office/drawing/2014/main" id="{E16C299D-1758-4650-83C7-3C875BEA82BB}"/>
                </a:ext>
              </a:extLst>
            </p:cNvPr>
            <p:cNvCxnSpPr>
              <a:cxnSpLocks/>
              <a:stCxn id="226" idx="6"/>
            </p:cNvCxnSpPr>
            <p:nvPr/>
          </p:nvCxnSpPr>
          <p:spPr>
            <a:xfrm>
              <a:off x="3282640" y="1079484"/>
              <a:ext cx="187395" cy="0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D2EFC24B-BE05-7449-9A71-C87F0ACB8769}"/>
              </a:ext>
            </a:extLst>
          </p:cNvPr>
          <p:cNvSpPr txBox="1"/>
          <p:nvPr/>
        </p:nvSpPr>
        <p:spPr>
          <a:xfrm>
            <a:off x="147582" y="51941"/>
            <a:ext cx="903054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Type 4: Partial fault detection in relay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Relay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stuck due to no sensitivity in period 1 (case 6)</a:t>
            </a:r>
          </a:p>
          <a:p>
            <a:endParaRPr lang="en-US" dirty="0"/>
          </a:p>
          <a:p>
            <a:r>
              <a:rPr lang="en-US" dirty="0"/>
              <a:t>This happens when fault currents at relays </a:t>
            </a:r>
            <a:r>
              <a:rPr lang="en-US" dirty="0" err="1"/>
              <a:t>i</a:t>
            </a:r>
            <a:r>
              <a:rPr lang="en-US" dirty="0"/>
              <a:t> and j go in the same direction in both periods, and</a:t>
            </a:r>
          </a:p>
          <a:p>
            <a:r>
              <a:rPr lang="en-US" dirty="0"/>
              <a:t>Relays </a:t>
            </a:r>
            <a:r>
              <a:rPr lang="en-US" dirty="0" err="1"/>
              <a:t>i</a:t>
            </a:r>
            <a:r>
              <a:rPr lang="en-US" dirty="0"/>
              <a:t> and j are both sensitive in period 2. </a:t>
            </a:r>
          </a:p>
          <a:p>
            <a:r>
              <a:rPr lang="en-US" dirty="0"/>
              <a:t>Relay </a:t>
            </a:r>
            <a:r>
              <a:rPr lang="en-US" dirty="0" err="1"/>
              <a:t>i</a:t>
            </a:r>
            <a:r>
              <a:rPr lang="en-US" dirty="0"/>
              <a:t> is sensitive in period 2 and relay j is NOT sensitive at period 1.</a:t>
            </a:r>
          </a:p>
          <a:p>
            <a:r>
              <a:rPr lang="en-US" dirty="0"/>
              <a:t> 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48" name="CuadroTexto 364">
            <a:extLst>
              <a:ext uri="{FF2B5EF4-FFF2-40B4-BE49-F238E27FC236}">
                <a16:creationId xmlns:a16="http://schemas.microsoft.com/office/drawing/2014/main" id="{4F7E868B-2AAE-F344-81CA-BAFDBA062406}"/>
              </a:ext>
            </a:extLst>
          </p:cNvPr>
          <p:cNvSpPr txBox="1"/>
          <p:nvPr/>
        </p:nvSpPr>
        <p:spPr>
          <a:xfrm>
            <a:off x="3743510" y="3139951"/>
            <a:ext cx="9477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I</a:t>
            </a:r>
            <a:r>
              <a:rPr lang="en-US" sz="1100" baseline="-25000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jkh</a:t>
            </a:r>
            <a:r>
              <a:rPr lang="en-US" sz="1100" baseline="-25000" dirty="0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 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∢ </a:t>
            </a:r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  <a:latin typeface="Symbol" pitchFamily="2" charset="2"/>
                <a:cs typeface="CMU Serif Roman"/>
              </a:rPr>
              <a:t>q</a:t>
            </a:r>
            <a:r>
              <a:rPr lang="en-US" sz="1100" baseline="-25000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jkh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 </a:t>
            </a:r>
          </a:p>
        </p:txBody>
      </p:sp>
      <p:sp>
        <p:nvSpPr>
          <p:cNvPr id="251" name="CuadroTexto 364">
            <a:extLst>
              <a:ext uri="{FF2B5EF4-FFF2-40B4-BE49-F238E27FC236}">
                <a16:creationId xmlns:a16="http://schemas.microsoft.com/office/drawing/2014/main" id="{5850A2AD-78B9-9144-8F65-E7FF888E3A01}"/>
              </a:ext>
            </a:extLst>
          </p:cNvPr>
          <p:cNvSpPr txBox="1"/>
          <p:nvPr/>
        </p:nvSpPr>
        <p:spPr>
          <a:xfrm>
            <a:off x="4466495" y="3138671"/>
            <a:ext cx="9477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I</a:t>
            </a:r>
            <a:r>
              <a:rPr lang="en-US" sz="1100" baseline="-25000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ikh</a:t>
            </a:r>
            <a:r>
              <a:rPr lang="en-US" sz="1100" baseline="-25000" dirty="0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 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∢ </a:t>
            </a:r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  <a:latin typeface="Symbol" pitchFamily="2" charset="2"/>
                <a:cs typeface="CMU Serif Roman"/>
              </a:rPr>
              <a:t>q</a:t>
            </a:r>
            <a:r>
              <a:rPr lang="en-US" sz="1100" baseline="-25000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ikh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 </a:t>
            </a:r>
          </a:p>
        </p:txBody>
      </p:sp>
      <p:sp>
        <p:nvSpPr>
          <p:cNvPr id="170" name="Arco 180">
            <a:extLst>
              <a:ext uri="{FF2B5EF4-FFF2-40B4-BE49-F238E27FC236}">
                <a16:creationId xmlns:a16="http://schemas.microsoft.com/office/drawing/2014/main" id="{D75A8373-02F8-2149-AA4C-2D3FC7F01A6D}"/>
              </a:ext>
            </a:extLst>
          </p:cNvPr>
          <p:cNvSpPr/>
          <p:nvPr/>
        </p:nvSpPr>
        <p:spPr>
          <a:xfrm flipV="1">
            <a:off x="4978201" y="4307915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171" name="Arco 181">
            <a:extLst>
              <a:ext uri="{FF2B5EF4-FFF2-40B4-BE49-F238E27FC236}">
                <a16:creationId xmlns:a16="http://schemas.microsoft.com/office/drawing/2014/main" id="{D719BD59-EBBB-2145-A866-7F645B6410BC}"/>
              </a:ext>
            </a:extLst>
          </p:cNvPr>
          <p:cNvSpPr/>
          <p:nvPr/>
        </p:nvSpPr>
        <p:spPr>
          <a:xfrm flipV="1">
            <a:off x="4935653" y="4307914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172" name="Arco 184">
            <a:extLst>
              <a:ext uri="{FF2B5EF4-FFF2-40B4-BE49-F238E27FC236}">
                <a16:creationId xmlns:a16="http://schemas.microsoft.com/office/drawing/2014/main" id="{8CCB0576-1E15-2C40-AC49-E07B07DD4D9B}"/>
              </a:ext>
            </a:extLst>
          </p:cNvPr>
          <p:cNvSpPr/>
          <p:nvPr/>
        </p:nvSpPr>
        <p:spPr>
          <a:xfrm flipV="1">
            <a:off x="4893106" y="4307913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173" name="Arco 161">
            <a:extLst>
              <a:ext uri="{FF2B5EF4-FFF2-40B4-BE49-F238E27FC236}">
                <a16:creationId xmlns:a16="http://schemas.microsoft.com/office/drawing/2014/main" id="{DC67B6AE-1937-C647-ACA2-9F782EBE38DC}"/>
              </a:ext>
            </a:extLst>
          </p:cNvPr>
          <p:cNvSpPr/>
          <p:nvPr/>
        </p:nvSpPr>
        <p:spPr>
          <a:xfrm flipV="1">
            <a:off x="6254083" y="4310815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174" name="Arco 163">
            <a:extLst>
              <a:ext uri="{FF2B5EF4-FFF2-40B4-BE49-F238E27FC236}">
                <a16:creationId xmlns:a16="http://schemas.microsoft.com/office/drawing/2014/main" id="{44F2F560-2936-624E-B290-40661D63F984}"/>
              </a:ext>
            </a:extLst>
          </p:cNvPr>
          <p:cNvSpPr/>
          <p:nvPr/>
        </p:nvSpPr>
        <p:spPr>
          <a:xfrm flipV="1">
            <a:off x="6211535" y="4310814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175" name="Arco 169">
            <a:extLst>
              <a:ext uri="{FF2B5EF4-FFF2-40B4-BE49-F238E27FC236}">
                <a16:creationId xmlns:a16="http://schemas.microsoft.com/office/drawing/2014/main" id="{1E73063C-16C3-6D4F-8E15-9D1C008DAE8F}"/>
              </a:ext>
            </a:extLst>
          </p:cNvPr>
          <p:cNvSpPr/>
          <p:nvPr/>
        </p:nvSpPr>
        <p:spPr>
          <a:xfrm flipV="1">
            <a:off x="6168988" y="4310813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cxnSp>
        <p:nvCxnSpPr>
          <p:cNvPr id="176" name="Conector recto 145">
            <a:extLst>
              <a:ext uri="{FF2B5EF4-FFF2-40B4-BE49-F238E27FC236}">
                <a16:creationId xmlns:a16="http://schemas.microsoft.com/office/drawing/2014/main" id="{DF615C82-FD7E-874D-89BD-C5A1DAF24C36}"/>
              </a:ext>
            </a:extLst>
          </p:cNvPr>
          <p:cNvCxnSpPr>
            <a:cxnSpLocks/>
            <a:stCxn id="221" idx="1"/>
            <a:endCxn id="204" idx="3"/>
          </p:cNvCxnSpPr>
          <p:nvPr/>
        </p:nvCxnSpPr>
        <p:spPr>
          <a:xfrm flipH="1">
            <a:off x="4102889" y="4597389"/>
            <a:ext cx="3030416" cy="6941"/>
          </a:xfrm>
          <a:prstGeom prst="line">
            <a:avLst/>
          </a:prstGeom>
          <a:ln w="63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Rectángulo 146">
            <a:extLst>
              <a:ext uri="{FF2B5EF4-FFF2-40B4-BE49-F238E27FC236}">
                <a16:creationId xmlns:a16="http://schemas.microsoft.com/office/drawing/2014/main" id="{B8EFC017-D9F0-504F-87B9-4F76E6B7D8FA}"/>
              </a:ext>
            </a:extLst>
          </p:cNvPr>
          <p:cNvSpPr/>
          <p:nvPr/>
        </p:nvSpPr>
        <p:spPr>
          <a:xfrm rot="5400000">
            <a:off x="5990407" y="4528757"/>
            <a:ext cx="124994" cy="1107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178" name="Rectángulo 149">
            <a:extLst>
              <a:ext uri="{FF2B5EF4-FFF2-40B4-BE49-F238E27FC236}">
                <a16:creationId xmlns:a16="http://schemas.microsoft.com/office/drawing/2014/main" id="{09E891E2-8F71-7D49-87F7-FD22FEA3441A}"/>
              </a:ext>
            </a:extLst>
          </p:cNvPr>
          <p:cNvSpPr/>
          <p:nvPr/>
        </p:nvSpPr>
        <p:spPr>
          <a:xfrm rot="5400000">
            <a:off x="5086045" y="4538511"/>
            <a:ext cx="124994" cy="110707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179" name="Elipse 158">
            <a:extLst>
              <a:ext uri="{FF2B5EF4-FFF2-40B4-BE49-F238E27FC236}">
                <a16:creationId xmlns:a16="http://schemas.microsoft.com/office/drawing/2014/main" id="{05E91E46-CFE4-AE46-A668-DD41D661CBB4}"/>
              </a:ext>
            </a:extLst>
          </p:cNvPr>
          <p:cNvSpPr/>
          <p:nvPr/>
        </p:nvSpPr>
        <p:spPr>
          <a:xfrm rot="10800000">
            <a:off x="4772386" y="4060649"/>
            <a:ext cx="241439" cy="25324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/>
          </a:p>
        </p:txBody>
      </p:sp>
      <p:cxnSp>
        <p:nvCxnSpPr>
          <p:cNvPr id="180" name="Conector recto 159">
            <a:extLst>
              <a:ext uri="{FF2B5EF4-FFF2-40B4-BE49-F238E27FC236}">
                <a16:creationId xmlns:a16="http://schemas.microsoft.com/office/drawing/2014/main" id="{0E986291-D470-6441-94E5-79B40F5B52D5}"/>
              </a:ext>
            </a:extLst>
          </p:cNvPr>
          <p:cNvCxnSpPr>
            <a:cxnSpLocks/>
            <a:stCxn id="172" idx="0"/>
          </p:cNvCxnSpPr>
          <p:nvPr/>
        </p:nvCxnSpPr>
        <p:spPr>
          <a:xfrm flipV="1">
            <a:off x="4893106" y="4307915"/>
            <a:ext cx="0" cy="171785"/>
          </a:xfrm>
          <a:prstGeom prst="line">
            <a:avLst/>
          </a:prstGeom>
          <a:ln w="127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1" name="CuadroTexto 160">
            <a:extLst>
              <a:ext uri="{FF2B5EF4-FFF2-40B4-BE49-F238E27FC236}">
                <a16:creationId xmlns:a16="http://schemas.microsoft.com/office/drawing/2014/main" id="{6F139FB9-AEE7-3C4C-A670-914DA36ADEDF}"/>
              </a:ext>
            </a:extLst>
          </p:cNvPr>
          <p:cNvSpPr txBox="1"/>
          <p:nvPr/>
        </p:nvSpPr>
        <p:spPr>
          <a:xfrm>
            <a:off x="4731136" y="4026237"/>
            <a:ext cx="318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>
                <a:latin typeface="CMU Serif Upright Italic Uprigh" panose="02000603000000000000" pitchFamily="2" charset="0"/>
                <a:ea typeface="CMU Serif Upright Italic Uprigh" panose="02000603000000000000" pitchFamily="2" charset="0"/>
                <a:cs typeface="CMU Serif Upright Italic Uprigh" panose="02000603000000000000" pitchFamily="2" charset="0"/>
              </a:rPr>
              <a:t>i</a:t>
            </a:r>
            <a:endParaRPr lang="en-US" sz="1400" b="1" dirty="0">
              <a:latin typeface="CMU Serif Upright Italic Uprigh" panose="02000603000000000000" pitchFamily="2" charset="0"/>
              <a:ea typeface="CMU Serif Upright Italic Uprigh" panose="02000603000000000000" pitchFamily="2" charset="0"/>
              <a:cs typeface="CMU Serif Upright Italic Uprigh" panose="02000603000000000000" pitchFamily="2" charset="0"/>
            </a:endParaRPr>
          </a:p>
        </p:txBody>
      </p:sp>
      <p:sp>
        <p:nvSpPr>
          <p:cNvPr id="182" name="Elipse 155">
            <a:extLst>
              <a:ext uri="{FF2B5EF4-FFF2-40B4-BE49-F238E27FC236}">
                <a16:creationId xmlns:a16="http://schemas.microsoft.com/office/drawing/2014/main" id="{060934CB-76B0-0443-8B16-94E8921C270F}"/>
              </a:ext>
            </a:extLst>
          </p:cNvPr>
          <p:cNvSpPr/>
          <p:nvPr/>
        </p:nvSpPr>
        <p:spPr>
          <a:xfrm rot="10800000">
            <a:off x="6176885" y="4101287"/>
            <a:ext cx="241439" cy="25324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/>
          </a:p>
        </p:txBody>
      </p:sp>
      <p:cxnSp>
        <p:nvCxnSpPr>
          <p:cNvPr id="183" name="Conector recto 156">
            <a:extLst>
              <a:ext uri="{FF2B5EF4-FFF2-40B4-BE49-F238E27FC236}">
                <a16:creationId xmlns:a16="http://schemas.microsoft.com/office/drawing/2014/main" id="{14429AA4-254A-F24E-A1A2-5868CCB55A5D}"/>
              </a:ext>
            </a:extLst>
          </p:cNvPr>
          <p:cNvCxnSpPr/>
          <p:nvPr/>
        </p:nvCxnSpPr>
        <p:spPr>
          <a:xfrm flipV="1">
            <a:off x="6290781" y="4348553"/>
            <a:ext cx="0" cy="171785"/>
          </a:xfrm>
          <a:prstGeom prst="line">
            <a:avLst/>
          </a:prstGeom>
          <a:ln w="127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4" name="CuadroTexto 205">
            <a:extLst>
              <a:ext uri="{FF2B5EF4-FFF2-40B4-BE49-F238E27FC236}">
                <a16:creationId xmlns:a16="http://schemas.microsoft.com/office/drawing/2014/main" id="{DC8129BF-249D-0B45-A6F1-0C2D146153AE}"/>
              </a:ext>
            </a:extLst>
          </p:cNvPr>
          <p:cNvSpPr txBox="1"/>
          <p:nvPr/>
        </p:nvSpPr>
        <p:spPr>
          <a:xfrm>
            <a:off x="3831671" y="3759811"/>
            <a:ext cx="750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MU Serif Roman"/>
                <a:cs typeface="CMU Serif Roman"/>
              </a:rPr>
              <a:t>Backup </a:t>
            </a:r>
            <a:br>
              <a:rPr lang="en-US" sz="900" dirty="0">
                <a:latin typeface="CMU Serif Roman"/>
                <a:cs typeface="CMU Serif Roman"/>
              </a:rPr>
            </a:br>
            <a:r>
              <a:rPr lang="en-US" sz="900" dirty="0">
                <a:latin typeface="CMU Serif Roman"/>
                <a:cs typeface="CMU Serif Roman"/>
              </a:rPr>
              <a:t>Relay</a:t>
            </a:r>
            <a:r>
              <a:rPr lang="en-US" sz="900" i="1" dirty="0">
                <a:latin typeface="CMU Serif Roman"/>
                <a:cs typeface="CMU Serif Roman"/>
              </a:rPr>
              <a:t> C </a:t>
            </a:r>
            <a:endParaRPr lang="en-US" sz="900" i="1" baseline="-25000" dirty="0">
              <a:latin typeface="CMU Serif Roman"/>
              <a:cs typeface="CMU Serif Roman"/>
            </a:endParaRPr>
          </a:p>
        </p:txBody>
      </p:sp>
      <p:sp>
        <p:nvSpPr>
          <p:cNvPr id="185" name="CuadroTexto 339">
            <a:extLst>
              <a:ext uri="{FF2B5EF4-FFF2-40B4-BE49-F238E27FC236}">
                <a16:creationId xmlns:a16="http://schemas.microsoft.com/office/drawing/2014/main" id="{D3F8D9E7-FC36-A64F-9BA4-CD0CC5AE7030}"/>
              </a:ext>
            </a:extLst>
          </p:cNvPr>
          <p:cNvSpPr txBox="1"/>
          <p:nvPr/>
        </p:nvSpPr>
        <p:spPr>
          <a:xfrm>
            <a:off x="6932557" y="3736511"/>
            <a:ext cx="810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MU Serif Roman"/>
                <a:cs typeface="CMU Serif Roman"/>
              </a:rPr>
              <a:t>Backup </a:t>
            </a:r>
          </a:p>
          <a:p>
            <a:r>
              <a:rPr lang="en-US" sz="900" dirty="0">
                <a:latin typeface="CMU Serif Roman"/>
                <a:cs typeface="CMU Serif Roman"/>
              </a:rPr>
              <a:t>Relay </a:t>
            </a:r>
            <a:r>
              <a:rPr lang="en-US" sz="900" i="1" dirty="0">
                <a:latin typeface="CMU Serif Roman"/>
                <a:cs typeface="CMU Serif Roman"/>
              </a:rPr>
              <a:t>D</a:t>
            </a:r>
            <a:r>
              <a:rPr lang="en-US" sz="900" dirty="0">
                <a:latin typeface="CMU Serif Roman"/>
                <a:cs typeface="CMU Serif Roman"/>
              </a:rPr>
              <a:t>  </a:t>
            </a:r>
            <a:endParaRPr lang="en-US" sz="900" i="1" baseline="-25000" dirty="0">
              <a:latin typeface="CMU Serif Roman"/>
              <a:cs typeface="CMU Serif Roman"/>
            </a:endParaRPr>
          </a:p>
        </p:txBody>
      </p:sp>
      <p:sp>
        <p:nvSpPr>
          <p:cNvPr id="186" name="CuadroTexto 364">
            <a:extLst>
              <a:ext uri="{FF2B5EF4-FFF2-40B4-BE49-F238E27FC236}">
                <a16:creationId xmlns:a16="http://schemas.microsoft.com/office/drawing/2014/main" id="{E58DBB2B-C93E-614B-ADFF-C4A45AFF01DC}"/>
              </a:ext>
            </a:extLst>
          </p:cNvPr>
          <p:cNvSpPr txBox="1"/>
          <p:nvPr/>
        </p:nvSpPr>
        <p:spPr>
          <a:xfrm>
            <a:off x="4582083" y="3731769"/>
            <a:ext cx="705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MU Serif Roman"/>
                <a:cs typeface="CMU Serif Roman"/>
              </a:rPr>
              <a:t>Primary              </a:t>
            </a:r>
          </a:p>
          <a:p>
            <a:r>
              <a:rPr lang="en-US" sz="900" dirty="0">
                <a:latin typeface="CMU Serif Roman"/>
                <a:cs typeface="CMU Serif Roman"/>
              </a:rPr>
              <a:t>Relay </a:t>
            </a:r>
            <a:r>
              <a:rPr lang="en-US" sz="900" i="1" dirty="0">
                <a:latin typeface="CMU Serif Roman"/>
                <a:cs typeface="CMU Serif Roman"/>
              </a:rPr>
              <a:t>A</a:t>
            </a:r>
            <a:endParaRPr lang="en-US" sz="1050" b="1" i="1" baseline="-25000" dirty="0">
              <a:solidFill>
                <a:srgbClr val="FF0000"/>
              </a:solidFill>
              <a:latin typeface="CMU Serif Roman"/>
              <a:cs typeface="CMU Serif Roman"/>
            </a:endParaRPr>
          </a:p>
        </p:txBody>
      </p:sp>
      <p:sp>
        <p:nvSpPr>
          <p:cNvPr id="187" name="CuadroTexto 364">
            <a:extLst>
              <a:ext uri="{FF2B5EF4-FFF2-40B4-BE49-F238E27FC236}">
                <a16:creationId xmlns:a16="http://schemas.microsoft.com/office/drawing/2014/main" id="{5B360C87-C43C-8842-A5EF-4E975177164D}"/>
              </a:ext>
            </a:extLst>
          </p:cNvPr>
          <p:cNvSpPr txBox="1"/>
          <p:nvPr/>
        </p:nvSpPr>
        <p:spPr>
          <a:xfrm>
            <a:off x="5971757" y="3734538"/>
            <a:ext cx="705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MU Serif Roman"/>
                <a:cs typeface="CMU Serif Roman"/>
              </a:rPr>
              <a:t>Primary              </a:t>
            </a:r>
          </a:p>
          <a:p>
            <a:r>
              <a:rPr lang="en-US" sz="900" dirty="0">
                <a:latin typeface="CMU Serif Roman"/>
                <a:cs typeface="CMU Serif Roman"/>
              </a:rPr>
              <a:t>Relay </a:t>
            </a:r>
            <a:r>
              <a:rPr lang="en-US" sz="900" i="1" dirty="0">
                <a:latin typeface="CMU Serif Roman"/>
                <a:cs typeface="CMU Serif Roman"/>
              </a:rPr>
              <a:t>B</a:t>
            </a:r>
            <a:endParaRPr lang="en-US" sz="1050" b="1" i="1" baseline="-25000" dirty="0">
              <a:solidFill>
                <a:srgbClr val="FF0000"/>
              </a:solidFill>
              <a:latin typeface="CMU Serif Roman"/>
              <a:cs typeface="CMU Serif Roman"/>
            </a:endParaRPr>
          </a:p>
        </p:txBody>
      </p:sp>
      <p:grpSp>
        <p:nvGrpSpPr>
          <p:cNvPr id="188" name="Grupo 388">
            <a:extLst>
              <a:ext uri="{FF2B5EF4-FFF2-40B4-BE49-F238E27FC236}">
                <a16:creationId xmlns:a16="http://schemas.microsoft.com/office/drawing/2014/main" id="{9CFDDEE9-A6C0-E94E-A980-1D73C1F8463D}"/>
              </a:ext>
            </a:extLst>
          </p:cNvPr>
          <p:cNvGrpSpPr/>
          <p:nvPr/>
        </p:nvGrpSpPr>
        <p:grpSpPr>
          <a:xfrm>
            <a:off x="4439095" y="4305517"/>
            <a:ext cx="363420" cy="172118"/>
            <a:chOff x="3106615" y="993425"/>
            <a:chExt cx="363420" cy="172118"/>
          </a:xfrm>
        </p:grpSpPr>
        <p:grpSp>
          <p:nvGrpSpPr>
            <p:cNvPr id="189" name="Agrupar 51">
              <a:extLst>
                <a:ext uri="{FF2B5EF4-FFF2-40B4-BE49-F238E27FC236}">
                  <a16:creationId xmlns:a16="http://schemas.microsoft.com/office/drawing/2014/main" id="{CF5A3B82-1152-6045-8A1E-9D08ED42097F}"/>
                </a:ext>
              </a:extLst>
            </p:cNvPr>
            <p:cNvGrpSpPr/>
            <p:nvPr/>
          </p:nvGrpSpPr>
          <p:grpSpPr>
            <a:xfrm>
              <a:off x="3106615" y="993425"/>
              <a:ext cx="176025" cy="172118"/>
              <a:chOff x="513989" y="2970944"/>
              <a:chExt cx="713232" cy="713206"/>
            </a:xfrm>
          </p:grpSpPr>
          <p:sp>
            <p:nvSpPr>
              <p:cNvPr id="191" name="Elipse 24">
                <a:extLst>
                  <a:ext uri="{FF2B5EF4-FFF2-40B4-BE49-F238E27FC236}">
                    <a16:creationId xmlns:a16="http://schemas.microsoft.com/office/drawing/2014/main" id="{74F3BF7B-9BB0-0844-88B3-2D40E1709EF4}"/>
                  </a:ext>
                </a:extLst>
              </p:cNvPr>
              <p:cNvSpPr/>
              <p:nvPr/>
            </p:nvSpPr>
            <p:spPr>
              <a:xfrm>
                <a:off x="513989" y="2970944"/>
                <a:ext cx="713232" cy="713206"/>
              </a:xfrm>
              <a:prstGeom prst="ellipse">
                <a:avLst/>
              </a:prstGeom>
              <a:solidFill>
                <a:srgbClr val="FFFF00"/>
              </a:solidFill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400"/>
              </a:p>
            </p:txBody>
          </p:sp>
          <p:grpSp>
            <p:nvGrpSpPr>
              <p:cNvPr id="192" name="Agrupar 50">
                <a:extLst>
                  <a:ext uri="{FF2B5EF4-FFF2-40B4-BE49-F238E27FC236}">
                    <a16:creationId xmlns:a16="http://schemas.microsoft.com/office/drawing/2014/main" id="{6DFF70C3-3205-C34E-BE8C-054DA0D05C1D}"/>
                  </a:ext>
                </a:extLst>
              </p:cNvPr>
              <p:cNvGrpSpPr/>
              <p:nvPr/>
            </p:nvGrpSpPr>
            <p:grpSpPr>
              <a:xfrm>
                <a:off x="640043" y="3154486"/>
                <a:ext cx="473632" cy="331761"/>
                <a:chOff x="870606" y="4709671"/>
                <a:chExt cx="473632" cy="331761"/>
              </a:xfrm>
            </p:grpSpPr>
            <p:sp>
              <p:nvSpPr>
                <p:cNvPr id="193" name="Arco 25">
                  <a:extLst>
                    <a:ext uri="{FF2B5EF4-FFF2-40B4-BE49-F238E27FC236}">
                      <a16:creationId xmlns:a16="http://schemas.microsoft.com/office/drawing/2014/main" id="{EBF95050-1E04-F344-9EB3-C4CE3D74BD64}"/>
                    </a:ext>
                  </a:extLst>
                </p:cNvPr>
                <p:cNvSpPr/>
                <p:nvPr/>
              </p:nvSpPr>
              <p:spPr>
                <a:xfrm rot="10800000" flipV="1">
                  <a:off x="870606" y="4773149"/>
                  <a:ext cx="224651" cy="268283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  <p:sp>
              <p:nvSpPr>
                <p:cNvPr id="194" name="Arco 26">
                  <a:extLst>
                    <a:ext uri="{FF2B5EF4-FFF2-40B4-BE49-F238E27FC236}">
                      <a16:creationId xmlns:a16="http://schemas.microsoft.com/office/drawing/2014/main" id="{F50B3DDE-2BB7-3249-9C4F-C4E6A1CD1F44}"/>
                    </a:ext>
                  </a:extLst>
                </p:cNvPr>
                <p:cNvSpPr/>
                <p:nvPr/>
              </p:nvSpPr>
              <p:spPr>
                <a:xfrm flipV="1">
                  <a:off x="1095269" y="4709671"/>
                  <a:ext cx="248969" cy="331757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</p:grpSp>
        </p:grpSp>
        <p:cxnSp>
          <p:nvCxnSpPr>
            <p:cNvPr id="190" name="Conector recto 38">
              <a:extLst>
                <a:ext uri="{FF2B5EF4-FFF2-40B4-BE49-F238E27FC236}">
                  <a16:creationId xmlns:a16="http://schemas.microsoft.com/office/drawing/2014/main" id="{9AAA73DB-F601-C84A-9E8C-563682BBDC36}"/>
                </a:ext>
              </a:extLst>
            </p:cNvPr>
            <p:cNvCxnSpPr>
              <a:cxnSpLocks/>
              <a:stCxn id="191" idx="6"/>
            </p:cNvCxnSpPr>
            <p:nvPr/>
          </p:nvCxnSpPr>
          <p:spPr>
            <a:xfrm>
              <a:off x="3282640" y="1079484"/>
              <a:ext cx="187395" cy="0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5" name="Conector recto 257">
            <a:extLst>
              <a:ext uri="{FF2B5EF4-FFF2-40B4-BE49-F238E27FC236}">
                <a16:creationId xmlns:a16="http://schemas.microsoft.com/office/drawing/2014/main" id="{C1002B1E-B36E-D341-B6B5-2664B33C6954}"/>
              </a:ext>
            </a:extLst>
          </p:cNvPr>
          <p:cNvCxnSpPr>
            <a:cxnSpLocks/>
          </p:cNvCxnSpPr>
          <p:nvPr/>
        </p:nvCxnSpPr>
        <p:spPr>
          <a:xfrm flipV="1">
            <a:off x="5612813" y="4591438"/>
            <a:ext cx="167164" cy="207844"/>
          </a:xfrm>
          <a:prstGeom prst="line">
            <a:avLst/>
          </a:prstGeom>
          <a:ln w="12700" cmpd="sng">
            <a:solidFill>
              <a:srgbClr val="FF000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6" name="CuadroTexto 160">
            <a:extLst>
              <a:ext uri="{FF2B5EF4-FFF2-40B4-BE49-F238E27FC236}">
                <a16:creationId xmlns:a16="http://schemas.microsoft.com/office/drawing/2014/main" id="{D255D2A8-44D1-EE42-9D1F-F473B8CD479F}"/>
              </a:ext>
            </a:extLst>
          </p:cNvPr>
          <p:cNvSpPr txBox="1"/>
          <p:nvPr/>
        </p:nvSpPr>
        <p:spPr>
          <a:xfrm>
            <a:off x="6130865" y="4050834"/>
            <a:ext cx="318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CMU Serif Upright Italic Uprigh" panose="02000603000000000000" pitchFamily="2" charset="0"/>
                <a:ea typeface="CMU Serif Upright Italic Uprigh" panose="02000603000000000000" pitchFamily="2" charset="0"/>
                <a:cs typeface="CMU Serif Upright Italic Uprigh" panose="02000603000000000000" pitchFamily="2" charset="0"/>
              </a:rPr>
              <a:t>q</a:t>
            </a:r>
          </a:p>
        </p:txBody>
      </p:sp>
      <p:sp>
        <p:nvSpPr>
          <p:cNvPr id="197" name="Arco 180">
            <a:extLst>
              <a:ext uri="{FF2B5EF4-FFF2-40B4-BE49-F238E27FC236}">
                <a16:creationId xmlns:a16="http://schemas.microsoft.com/office/drawing/2014/main" id="{53CEB54B-D05F-9F4B-AE89-9F6CD3C347FE}"/>
              </a:ext>
            </a:extLst>
          </p:cNvPr>
          <p:cNvSpPr/>
          <p:nvPr/>
        </p:nvSpPr>
        <p:spPr>
          <a:xfrm flipV="1">
            <a:off x="4237394" y="4323947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198" name="Arco 181">
            <a:extLst>
              <a:ext uri="{FF2B5EF4-FFF2-40B4-BE49-F238E27FC236}">
                <a16:creationId xmlns:a16="http://schemas.microsoft.com/office/drawing/2014/main" id="{F208E9D5-9878-8644-95BB-6AC065B61DC7}"/>
              </a:ext>
            </a:extLst>
          </p:cNvPr>
          <p:cNvSpPr/>
          <p:nvPr/>
        </p:nvSpPr>
        <p:spPr>
          <a:xfrm flipV="1">
            <a:off x="4194846" y="4323946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199" name="Arco 184">
            <a:extLst>
              <a:ext uri="{FF2B5EF4-FFF2-40B4-BE49-F238E27FC236}">
                <a16:creationId xmlns:a16="http://schemas.microsoft.com/office/drawing/2014/main" id="{CEAE94DC-B7F6-DA43-AD30-D8E09F3310C5}"/>
              </a:ext>
            </a:extLst>
          </p:cNvPr>
          <p:cNvSpPr/>
          <p:nvPr/>
        </p:nvSpPr>
        <p:spPr>
          <a:xfrm flipV="1">
            <a:off x="4152299" y="4323945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00" name="Rectángulo 149">
            <a:extLst>
              <a:ext uri="{FF2B5EF4-FFF2-40B4-BE49-F238E27FC236}">
                <a16:creationId xmlns:a16="http://schemas.microsoft.com/office/drawing/2014/main" id="{D6DC9A80-E98A-1944-8791-9B901FFB5CA5}"/>
              </a:ext>
            </a:extLst>
          </p:cNvPr>
          <p:cNvSpPr/>
          <p:nvPr/>
        </p:nvSpPr>
        <p:spPr>
          <a:xfrm rot="5400000">
            <a:off x="4345238" y="4541541"/>
            <a:ext cx="124994" cy="110707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01" name="Elipse 158">
            <a:extLst>
              <a:ext uri="{FF2B5EF4-FFF2-40B4-BE49-F238E27FC236}">
                <a16:creationId xmlns:a16="http://schemas.microsoft.com/office/drawing/2014/main" id="{998F5B9B-89FB-6244-BC7F-3F154D137164}"/>
              </a:ext>
            </a:extLst>
          </p:cNvPr>
          <p:cNvSpPr/>
          <p:nvPr/>
        </p:nvSpPr>
        <p:spPr>
          <a:xfrm rot="10800000">
            <a:off x="4031579" y="4076681"/>
            <a:ext cx="241439" cy="25324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/>
          </a:p>
        </p:txBody>
      </p:sp>
      <p:cxnSp>
        <p:nvCxnSpPr>
          <p:cNvPr id="202" name="Conector recto 159">
            <a:extLst>
              <a:ext uri="{FF2B5EF4-FFF2-40B4-BE49-F238E27FC236}">
                <a16:creationId xmlns:a16="http://schemas.microsoft.com/office/drawing/2014/main" id="{B8D92D00-76D3-DD4A-BFBE-A97BB658DBBC}"/>
              </a:ext>
            </a:extLst>
          </p:cNvPr>
          <p:cNvCxnSpPr>
            <a:cxnSpLocks/>
            <a:stCxn id="199" idx="0"/>
          </p:cNvCxnSpPr>
          <p:nvPr/>
        </p:nvCxnSpPr>
        <p:spPr>
          <a:xfrm flipV="1">
            <a:off x="4152299" y="4323947"/>
            <a:ext cx="0" cy="171785"/>
          </a:xfrm>
          <a:prstGeom prst="line">
            <a:avLst/>
          </a:prstGeom>
          <a:ln w="127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3" name="CuadroTexto 160">
            <a:extLst>
              <a:ext uri="{FF2B5EF4-FFF2-40B4-BE49-F238E27FC236}">
                <a16:creationId xmlns:a16="http://schemas.microsoft.com/office/drawing/2014/main" id="{CAC1BDDB-6652-E04E-84B1-31A001438BAD}"/>
              </a:ext>
            </a:extLst>
          </p:cNvPr>
          <p:cNvSpPr txBox="1"/>
          <p:nvPr/>
        </p:nvSpPr>
        <p:spPr>
          <a:xfrm>
            <a:off x="4011105" y="4035991"/>
            <a:ext cx="318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CMU Serif Upright Italic Uprigh" panose="02000603000000000000" pitchFamily="2" charset="0"/>
                <a:ea typeface="CMU Serif Upright Italic Uprigh" panose="02000603000000000000" pitchFamily="2" charset="0"/>
                <a:cs typeface="CMU Serif Upright Italic Uprigh" panose="02000603000000000000" pitchFamily="2" charset="0"/>
              </a:rPr>
              <a:t>j</a:t>
            </a:r>
          </a:p>
        </p:txBody>
      </p:sp>
      <p:sp>
        <p:nvSpPr>
          <p:cNvPr id="204" name="Rectángulo 141">
            <a:extLst>
              <a:ext uri="{FF2B5EF4-FFF2-40B4-BE49-F238E27FC236}">
                <a16:creationId xmlns:a16="http://schemas.microsoft.com/office/drawing/2014/main" id="{3F00123F-0985-B146-8DA4-741BA72C0E22}"/>
              </a:ext>
            </a:extLst>
          </p:cNvPr>
          <p:cNvSpPr/>
          <p:nvPr/>
        </p:nvSpPr>
        <p:spPr>
          <a:xfrm>
            <a:off x="4057170" y="4474203"/>
            <a:ext cx="45719" cy="260253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05" name="Arco 161">
            <a:extLst>
              <a:ext uri="{FF2B5EF4-FFF2-40B4-BE49-F238E27FC236}">
                <a16:creationId xmlns:a16="http://schemas.microsoft.com/office/drawing/2014/main" id="{75969A07-C3CF-834E-8CAB-DA4A60751978}"/>
              </a:ext>
            </a:extLst>
          </p:cNvPr>
          <p:cNvSpPr/>
          <p:nvPr/>
        </p:nvSpPr>
        <p:spPr>
          <a:xfrm flipV="1">
            <a:off x="7026905" y="4306611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13" name="Arco 163">
            <a:extLst>
              <a:ext uri="{FF2B5EF4-FFF2-40B4-BE49-F238E27FC236}">
                <a16:creationId xmlns:a16="http://schemas.microsoft.com/office/drawing/2014/main" id="{FF8F8834-2FDC-D045-A1A8-2B3DE1C39468}"/>
              </a:ext>
            </a:extLst>
          </p:cNvPr>
          <p:cNvSpPr/>
          <p:nvPr/>
        </p:nvSpPr>
        <p:spPr>
          <a:xfrm flipV="1">
            <a:off x="6984357" y="4306610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14" name="Arco 169">
            <a:extLst>
              <a:ext uri="{FF2B5EF4-FFF2-40B4-BE49-F238E27FC236}">
                <a16:creationId xmlns:a16="http://schemas.microsoft.com/office/drawing/2014/main" id="{EC6EBB64-6D77-BF4D-A6BE-2A60029636A6}"/>
              </a:ext>
            </a:extLst>
          </p:cNvPr>
          <p:cNvSpPr/>
          <p:nvPr/>
        </p:nvSpPr>
        <p:spPr>
          <a:xfrm flipV="1">
            <a:off x="6941810" y="4306609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15" name="Rectángulo 146">
            <a:extLst>
              <a:ext uri="{FF2B5EF4-FFF2-40B4-BE49-F238E27FC236}">
                <a16:creationId xmlns:a16="http://schemas.microsoft.com/office/drawing/2014/main" id="{E47C0945-214F-0F46-9DE0-24DF68555044}"/>
              </a:ext>
            </a:extLst>
          </p:cNvPr>
          <p:cNvSpPr/>
          <p:nvPr/>
        </p:nvSpPr>
        <p:spPr>
          <a:xfrm rot="5400000">
            <a:off x="6763229" y="4545025"/>
            <a:ext cx="124994" cy="11070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16" name="Elipse 155">
            <a:extLst>
              <a:ext uri="{FF2B5EF4-FFF2-40B4-BE49-F238E27FC236}">
                <a16:creationId xmlns:a16="http://schemas.microsoft.com/office/drawing/2014/main" id="{70FC5818-28B7-7E48-8FEE-88950C3CA3F3}"/>
              </a:ext>
            </a:extLst>
          </p:cNvPr>
          <p:cNvSpPr/>
          <p:nvPr/>
        </p:nvSpPr>
        <p:spPr>
          <a:xfrm rot="10800000">
            <a:off x="6949707" y="4097083"/>
            <a:ext cx="241439" cy="25324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/>
          </a:p>
        </p:txBody>
      </p:sp>
      <p:cxnSp>
        <p:nvCxnSpPr>
          <p:cNvPr id="217" name="Conector recto 156">
            <a:extLst>
              <a:ext uri="{FF2B5EF4-FFF2-40B4-BE49-F238E27FC236}">
                <a16:creationId xmlns:a16="http://schemas.microsoft.com/office/drawing/2014/main" id="{F72F97DF-ED04-8844-9ABE-93041119DDC6}"/>
              </a:ext>
            </a:extLst>
          </p:cNvPr>
          <p:cNvCxnSpPr/>
          <p:nvPr/>
        </p:nvCxnSpPr>
        <p:spPr>
          <a:xfrm flipV="1">
            <a:off x="7070427" y="4344349"/>
            <a:ext cx="0" cy="171785"/>
          </a:xfrm>
          <a:prstGeom prst="line">
            <a:avLst/>
          </a:prstGeom>
          <a:ln w="127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8" name="CuadroTexto 160">
            <a:extLst>
              <a:ext uri="{FF2B5EF4-FFF2-40B4-BE49-F238E27FC236}">
                <a16:creationId xmlns:a16="http://schemas.microsoft.com/office/drawing/2014/main" id="{F8D88BC4-6A6A-1E46-8541-A0E15C5DA98F}"/>
              </a:ext>
            </a:extLst>
          </p:cNvPr>
          <p:cNvSpPr txBox="1"/>
          <p:nvPr/>
        </p:nvSpPr>
        <p:spPr>
          <a:xfrm>
            <a:off x="6908979" y="4046630"/>
            <a:ext cx="318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CMU Serif Upright Italic Uprigh" panose="02000603000000000000" pitchFamily="2" charset="0"/>
                <a:ea typeface="CMU Serif Upright Italic Uprigh" panose="02000603000000000000" pitchFamily="2" charset="0"/>
                <a:cs typeface="CMU Serif Upright Italic Uprigh" panose="02000603000000000000" pitchFamily="2" charset="0"/>
              </a:rPr>
              <a:t>p</a:t>
            </a:r>
          </a:p>
        </p:txBody>
      </p:sp>
      <p:sp>
        <p:nvSpPr>
          <p:cNvPr id="219" name="Rectángulo 141">
            <a:extLst>
              <a:ext uri="{FF2B5EF4-FFF2-40B4-BE49-F238E27FC236}">
                <a16:creationId xmlns:a16="http://schemas.microsoft.com/office/drawing/2014/main" id="{33089214-CA97-F246-9865-9F8D0C150050}"/>
              </a:ext>
            </a:extLst>
          </p:cNvPr>
          <p:cNvSpPr/>
          <p:nvPr/>
        </p:nvSpPr>
        <p:spPr>
          <a:xfrm>
            <a:off x="4803483" y="4353964"/>
            <a:ext cx="45719" cy="369126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20" name="Rectángulo 141">
            <a:extLst>
              <a:ext uri="{FF2B5EF4-FFF2-40B4-BE49-F238E27FC236}">
                <a16:creationId xmlns:a16="http://schemas.microsoft.com/office/drawing/2014/main" id="{FBA0B281-2B60-1940-9F69-4318ED3C784B}"/>
              </a:ext>
            </a:extLst>
          </p:cNvPr>
          <p:cNvSpPr/>
          <p:nvPr/>
        </p:nvSpPr>
        <p:spPr>
          <a:xfrm>
            <a:off x="6375132" y="4375576"/>
            <a:ext cx="45719" cy="313834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21" name="Rectángulo 141">
            <a:extLst>
              <a:ext uri="{FF2B5EF4-FFF2-40B4-BE49-F238E27FC236}">
                <a16:creationId xmlns:a16="http://schemas.microsoft.com/office/drawing/2014/main" id="{14A4977D-7056-1640-84B4-893381A0BF84}"/>
              </a:ext>
            </a:extLst>
          </p:cNvPr>
          <p:cNvSpPr/>
          <p:nvPr/>
        </p:nvSpPr>
        <p:spPr>
          <a:xfrm>
            <a:off x="7133305" y="4467262"/>
            <a:ext cx="45719" cy="260253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cxnSp>
        <p:nvCxnSpPr>
          <p:cNvPr id="222" name="Conector recto 257">
            <a:extLst>
              <a:ext uri="{FF2B5EF4-FFF2-40B4-BE49-F238E27FC236}">
                <a16:creationId xmlns:a16="http://schemas.microsoft.com/office/drawing/2014/main" id="{FC9E1CEC-7A2A-9C41-9703-327FF89E5B60}"/>
              </a:ext>
            </a:extLst>
          </p:cNvPr>
          <p:cNvCxnSpPr>
            <a:cxnSpLocks/>
          </p:cNvCxnSpPr>
          <p:nvPr/>
        </p:nvCxnSpPr>
        <p:spPr>
          <a:xfrm flipH="1">
            <a:off x="4914294" y="4706177"/>
            <a:ext cx="374221" cy="377"/>
          </a:xfrm>
          <a:prstGeom prst="line">
            <a:avLst/>
          </a:prstGeom>
          <a:ln w="12700" cmpd="sng">
            <a:solidFill>
              <a:srgbClr val="FF000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" name="Conector recto 257">
            <a:extLst>
              <a:ext uri="{FF2B5EF4-FFF2-40B4-BE49-F238E27FC236}">
                <a16:creationId xmlns:a16="http://schemas.microsoft.com/office/drawing/2014/main" id="{2DDF0A68-8FD3-4E42-9ACE-FCED88A495E0}"/>
              </a:ext>
            </a:extLst>
          </p:cNvPr>
          <p:cNvCxnSpPr>
            <a:cxnSpLocks/>
          </p:cNvCxnSpPr>
          <p:nvPr/>
        </p:nvCxnSpPr>
        <p:spPr>
          <a:xfrm flipH="1">
            <a:off x="4160729" y="4707180"/>
            <a:ext cx="374221" cy="377"/>
          </a:xfrm>
          <a:prstGeom prst="line">
            <a:avLst/>
          </a:prstGeom>
          <a:ln w="12700" cmpd="sng">
            <a:solidFill>
              <a:srgbClr val="FF000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1" name="Grupo 448">
            <a:extLst>
              <a:ext uri="{FF2B5EF4-FFF2-40B4-BE49-F238E27FC236}">
                <a16:creationId xmlns:a16="http://schemas.microsoft.com/office/drawing/2014/main" id="{14472D8A-1B25-384D-9BC1-891154E4A7F5}"/>
              </a:ext>
            </a:extLst>
          </p:cNvPr>
          <p:cNvGrpSpPr/>
          <p:nvPr/>
        </p:nvGrpSpPr>
        <p:grpSpPr>
          <a:xfrm rot="2145844">
            <a:off x="5476961" y="4786995"/>
            <a:ext cx="222041" cy="89865"/>
            <a:chOff x="4170485" y="1487905"/>
            <a:chExt cx="222041" cy="89865"/>
          </a:xfrm>
        </p:grpSpPr>
        <p:cxnSp>
          <p:nvCxnSpPr>
            <p:cNvPr id="232" name="Conector recto 145">
              <a:extLst>
                <a:ext uri="{FF2B5EF4-FFF2-40B4-BE49-F238E27FC236}">
                  <a16:creationId xmlns:a16="http://schemas.microsoft.com/office/drawing/2014/main" id="{C702DE5E-25E9-0E45-9EA6-00B03186F1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70485" y="1487905"/>
              <a:ext cx="222041" cy="2859"/>
            </a:xfrm>
            <a:prstGeom prst="line">
              <a:avLst/>
            </a:prstGeom>
            <a:ln w="6350" cmpd="sng">
              <a:solidFill>
                <a:srgbClr val="FF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ector recto 145">
              <a:extLst>
                <a:ext uri="{FF2B5EF4-FFF2-40B4-BE49-F238E27FC236}">
                  <a16:creationId xmlns:a16="http://schemas.microsoft.com/office/drawing/2014/main" id="{335BD451-F07D-B042-B3C5-F5BBC9D98C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05330" y="1532039"/>
              <a:ext cx="152349" cy="0"/>
            </a:xfrm>
            <a:prstGeom prst="line">
              <a:avLst/>
            </a:prstGeom>
            <a:ln w="6350" cmpd="sng">
              <a:solidFill>
                <a:srgbClr val="FF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ector recto 145">
              <a:extLst>
                <a:ext uri="{FF2B5EF4-FFF2-40B4-BE49-F238E27FC236}">
                  <a16:creationId xmlns:a16="http://schemas.microsoft.com/office/drawing/2014/main" id="{49E65A3A-9442-B949-B5F4-47B5FF96DF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49805" y="1577770"/>
              <a:ext cx="69640" cy="0"/>
            </a:xfrm>
            <a:prstGeom prst="line">
              <a:avLst/>
            </a:prstGeom>
            <a:ln w="6350" cmpd="sng">
              <a:solidFill>
                <a:srgbClr val="FF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5" name="Elipse 452">
            <a:extLst>
              <a:ext uri="{FF2B5EF4-FFF2-40B4-BE49-F238E27FC236}">
                <a16:creationId xmlns:a16="http://schemas.microsoft.com/office/drawing/2014/main" id="{B99358B9-D4B8-6B4A-99C3-EFDE6CE8CDD5}"/>
              </a:ext>
            </a:extLst>
          </p:cNvPr>
          <p:cNvSpPr/>
          <p:nvPr/>
        </p:nvSpPr>
        <p:spPr>
          <a:xfrm>
            <a:off x="5729340" y="4565606"/>
            <a:ext cx="80752" cy="6224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236" name="Grupo 453">
            <a:extLst>
              <a:ext uri="{FF2B5EF4-FFF2-40B4-BE49-F238E27FC236}">
                <a16:creationId xmlns:a16="http://schemas.microsoft.com/office/drawing/2014/main" id="{976D062C-AD88-294E-A567-DB3223BF9501}"/>
              </a:ext>
            </a:extLst>
          </p:cNvPr>
          <p:cNvGrpSpPr/>
          <p:nvPr/>
        </p:nvGrpSpPr>
        <p:grpSpPr>
          <a:xfrm rot="10800000">
            <a:off x="6420851" y="4339905"/>
            <a:ext cx="363420" cy="172118"/>
            <a:chOff x="3106615" y="993425"/>
            <a:chExt cx="363420" cy="172118"/>
          </a:xfrm>
        </p:grpSpPr>
        <p:grpSp>
          <p:nvGrpSpPr>
            <p:cNvPr id="237" name="Agrupar 51">
              <a:extLst>
                <a:ext uri="{FF2B5EF4-FFF2-40B4-BE49-F238E27FC236}">
                  <a16:creationId xmlns:a16="http://schemas.microsoft.com/office/drawing/2014/main" id="{0A5DDF43-660D-2349-BD66-FE2B3CB19AA6}"/>
                </a:ext>
              </a:extLst>
            </p:cNvPr>
            <p:cNvGrpSpPr/>
            <p:nvPr/>
          </p:nvGrpSpPr>
          <p:grpSpPr>
            <a:xfrm>
              <a:off x="3106615" y="993425"/>
              <a:ext cx="176025" cy="172118"/>
              <a:chOff x="513989" y="2970944"/>
              <a:chExt cx="713232" cy="713206"/>
            </a:xfrm>
          </p:grpSpPr>
          <p:sp>
            <p:nvSpPr>
              <p:cNvPr id="239" name="Elipse 24">
                <a:extLst>
                  <a:ext uri="{FF2B5EF4-FFF2-40B4-BE49-F238E27FC236}">
                    <a16:creationId xmlns:a16="http://schemas.microsoft.com/office/drawing/2014/main" id="{9151FDAF-F256-4542-AB45-12DB558262C5}"/>
                  </a:ext>
                </a:extLst>
              </p:cNvPr>
              <p:cNvSpPr/>
              <p:nvPr/>
            </p:nvSpPr>
            <p:spPr>
              <a:xfrm>
                <a:off x="513989" y="2970944"/>
                <a:ext cx="713232" cy="713206"/>
              </a:xfrm>
              <a:prstGeom prst="ellipse">
                <a:avLst/>
              </a:prstGeom>
              <a:solidFill>
                <a:srgbClr val="FFFF00"/>
              </a:solidFill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400"/>
              </a:p>
            </p:txBody>
          </p:sp>
          <p:grpSp>
            <p:nvGrpSpPr>
              <p:cNvPr id="240" name="Agrupar 50">
                <a:extLst>
                  <a:ext uri="{FF2B5EF4-FFF2-40B4-BE49-F238E27FC236}">
                    <a16:creationId xmlns:a16="http://schemas.microsoft.com/office/drawing/2014/main" id="{6F40170D-0A85-0A45-9AE1-1EDF1C23C763}"/>
                  </a:ext>
                </a:extLst>
              </p:cNvPr>
              <p:cNvGrpSpPr/>
              <p:nvPr/>
            </p:nvGrpSpPr>
            <p:grpSpPr>
              <a:xfrm>
                <a:off x="640043" y="3154486"/>
                <a:ext cx="473632" cy="331761"/>
                <a:chOff x="870606" y="4709671"/>
                <a:chExt cx="473632" cy="331761"/>
              </a:xfrm>
            </p:grpSpPr>
            <p:sp>
              <p:nvSpPr>
                <p:cNvPr id="241" name="Arco 25">
                  <a:extLst>
                    <a:ext uri="{FF2B5EF4-FFF2-40B4-BE49-F238E27FC236}">
                      <a16:creationId xmlns:a16="http://schemas.microsoft.com/office/drawing/2014/main" id="{E7E186EC-AEF8-0147-92D4-7F1C0466A0EB}"/>
                    </a:ext>
                  </a:extLst>
                </p:cNvPr>
                <p:cNvSpPr/>
                <p:nvPr/>
              </p:nvSpPr>
              <p:spPr>
                <a:xfrm rot="10800000" flipV="1">
                  <a:off x="870606" y="4773149"/>
                  <a:ext cx="224651" cy="268283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  <p:sp>
              <p:nvSpPr>
                <p:cNvPr id="242" name="Arco 26">
                  <a:extLst>
                    <a:ext uri="{FF2B5EF4-FFF2-40B4-BE49-F238E27FC236}">
                      <a16:creationId xmlns:a16="http://schemas.microsoft.com/office/drawing/2014/main" id="{5367352B-D737-2041-96A6-FCA3468F820A}"/>
                    </a:ext>
                  </a:extLst>
                </p:cNvPr>
                <p:cNvSpPr/>
                <p:nvPr/>
              </p:nvSpPr>
              <p:spPr>
                <a:xfrm flipV="1">
                  <a:off x="1095269" y="4709671"/>
                  <a:ext cx="248969" cy="331757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</p:grpSp>
        </p:grpSp>
        <p:cxnSp>
          <p:nvCxnSpPr>
            <p:cNvPr id="238" name="Conector recto 38">
              <a:extLst>
                <a:ext uri="{FF2B5EF4-FFF2-40B4-BE49-F238E27FC236}">
                  <a16:creationId xmlns:a16="http://schemas.microsoft.com/office/drawing/2014/main" id="{9FFF98FF-963E-D04D-A7A3-C36BC8DA86BA}"/>
                </a:ext>
              </a:extLst>
            </p:cNvPr>
            <p:cNvCxnSpPr>
              <a:cxnSpLocks/>
              <a:stCxn id="239" idx="6"/>
            </p:cNvCxnSpPr>
            <p:nvPr/>
          </p:nvCxnSpPr>
          <p:spPr>
            <a:xfrm>
              <a:off x="3282640" y="1079484"/>
              <a:ext cx="187395" cy="0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3" name="CuadroTexto 217">
            <a:extLst>
              <a:ext uri="{FF2B5EF4-FFF2-40B4-BE49-F238E27FC236}">
                <a16:creationId xmlns:a16="http://schemas.microsoft.com/office/drawing/2014/main" id="{03D2BF89-D38E-F740-8DDC-58622C4434BA}"/>
              </a:ext>
            </a:extLst>
          </p:cNvPr>
          <p:cNvSpPr txBox="1"/>
          <p:nvPr/>
        </p:nvSpPr>
        <p:spPr>
          <a:xfrm>
            <a:off x="5194951" y="4127329"/>
            <a:ext cx="778814" cy="543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</a:t>
            </a:r>
            <a:r>
              <a:rPr lang="en-US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b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Fault </a:t>
            </a:r>
            <a:r>
              <a:rPr lang="en-US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  <a:p>
            <a:pPr algn="ctr"/>
            <a:endParaRPr lang="en-US" sz="1050" b="1" i="1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6ADF570-C231-5445-8A86-EAFC006EB8D9}"/>
              </a:ext>
            </a:extLst>
          </p:cNvPr>
          <p:cNvGrpSpPr/>
          <p:nvPr/>
        </p:nvGrpSpPr>
        <p:grpSpPr>
          <a:xfrm>
            <a:off x="294436" y="3820505"/>
            <a:ext cx="3857623" cy="276578"/>
            <a:chOff x="2408335" y="4590969"/>
            <a:chExt cx="3857623" cy="276578"/>
          </a:xfrm>
        </p:grpSpPr>
        <p:sp>
          <p:nvSpPr>
            <p:cNvPr id="168" name="CuadroTexto 217">
              <a:extLst>
                <a:ext uri="{FF2B5EF4-FFF2-40B4-BE49-F238E27FC236}">
                  <a16:creationId xmlns:a16="http://schemas.microsoft.com/office/drawing/2014/main" id="{BC9FAA0D-4559-424C-AEAE-6E6ADC43A250}"/>
                </a:ext>
              </a:extLst>
            </p:cNvPr>
            <p:cNvSpPr txBox="1"/>
            <p:nvPr/>
          </p:nvSpPr>
          <p:spPr>
            <a:xfrm>
              <a:off x="5035720" y="4590969"/>
              <a:ext cx="41407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  <a:endParaRPr lang="en-US" sz="105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4" name="CuadroTexto 364">
              <a:extLst>
                <a:ext uri="{FF2B5EF4-FFF2-40B4-BE49-F238E27FC236}">
                  <a16:creationId xmlns:a16="http://schemas.microsoft.com/office/drawing/2014/main" id="{CE63EA0D-98DF-844B-8094-58B059D1200F}"/>
                </a:ext>
              </a:extLst>
            </p:cNvPr>
            <p:cNvSpPr txBox="1"/>
            <p:nvPr/>
          </p:nvSpPr>
          <p:spPr>
            <a:xfrm>
              <a:off x="2408335" y="4605937"/>
              <a:ext cx="385762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CMU Serif Roman"/>
                  <a:cs typeface="CMU Serif Roman"/>
                </a:rPr>
                <a:t>Second Period (transient):  t </a:t>
              </a:r>
              <a:r>
                <a:rPr lang="en-US" sz="1100" dirty="0">
                  <a:latin typeface="Symbol" charset="2"/>
                  <a:cs typeface="Symbol" charset="2"/>
                </a:rPr>
                <a:t>    </a:t>
              </a:r>
              <a:r>
                <a:rPr lang="en-US" sz="1100" dirty="0">
                  <a:latin typeface="CMU Serif Roman"/>
                  <a:cs typeface="CMU Serif Roman"/>
                </a:rPr>
                <a:t>[</a:t>
              </a:r>
              <a:r>
                <a:rPr lang="en-US" sz="1100" dirty="0" err="1">
                  <a:latin typeface="CMU Serif Roman"/>
                  <a:cs typeface="CMU Serif Roman"/>
                </a:rPr>
                <a:t>T</a:t>
              </a:r>
              <a:r>
                <a:rPr lang="en-US" sz="1100" baseline="-25000" dirty="0" err="1">
                  <a:latin typeface="CMU Serif Roman"/>
                  <a:cs typeface="CMU Serif Roman"/>
                </a:rPr>
                <a:t>qkh</a:t>
              </a:r>
              <a:r>
                <a:rPr lang="en-US" sz="1100" dirty="0">
                  <a:latin typeface="CMU Serif Roman"/>
                  <a:cs typeface="CMU Serif Roman"/>
                </a:rPr>
                <a:t>, </a:t>
              </a:r>
              <a:r>
                <a:rPr lang="en-US" sz="1100" dirty="0" err="1">
                  <a:latin typeface="CMU Serif Roman"/>
                  <a:cs typeface="CMU Serif Roman"/>
                </a:rPr>
                <a:t>T</a:t>
              </a:r>
              <a:r>
                <a:rPr lang="en-US" sz="1100" baseline="-25000" dirty="0" err="1">
                  <a:latin typeface="CMU Serif Roman"/>
                  <a:cs typeface="CMU Serif Roman"/>
                </a:rPr>
                <a:t>ikh</a:t>
              </a:r>
              <a:r>
                <a:rPr lang="en-US" sz="1100" dirty="0">
                  <a:latin typeface="CMU Serif Roman"/>
                  <a:cs typeface="CMU Serif Roman"/>
                </a:rPr>
                <a:t> or  </a:t>
              </a:r>
              <a:r>
                <a:rPr lang="en-US" sz="1100" dirty="0" err="1">
                  <a:latin typeface="CMU Serif Roman"/>
                  <a:cs typeface="CMU Serif Roman"/>
                </a:rPr>
                <a:t>T</a:t>
              </a:r>
              <a:r>
                <a:rPr lang="en-US" sz="1100" baseline="-25000" dirty="0" err="1">
                  <a:latin typeface="CMU Serif Roman"/>
                  <a:cs typeface="CMU Serif Roman"/>
                </a:rPr>
                <a:t>jkh</a:t>
              </a:r>
              <a:r>
                <a:rPr lang="en-US" sz="1100" dirty="0">
                  <a:latin typeface="CMU Serif Roman"/>
                  <a:cs typeface="CMU Serif Roman"/>
                </a:rPr>
                <a:t>]</a:t>
              </a:r>
            </a:p>
          </p:txBody>
        </p:sp>
        <p:graphicFrame>
          <p:nvGraphicFramePr>
            <p:cNvPr id="245" name="Objeto 351">
              <a:extLst>
                <a:ext uri="{FF2B5EF4-FFF2-40B4-BE49-F238E27FC236}">
                  <a16:creationId xmlns:a16="http://schemas.microsoft.com/office/drawing/2014/main" id="{7E3CD0C8-C693-F548-A044-F69508DA6C9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95211" y="4683494"/>
            <a:ext cx="115535" cy="1155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73" name="Ecuación" r:id="rId8" imgW="152400" imgH="152400" progId="Equation.3">
                    <p:embed/>
                  </p:oleObj>
                </mc:Choice>
                <mc:Fallback>
                  <p:oleObj name="Ecuación" r:id="rId8" imgW="152400" imgH="152400" progId="Equation.3">
                    <p:embed/>
                    <p:pic>
                      <p:nvPicPr>
                        <p:cNvPr id="245" name="Objeto 351">
                          <a:extLst>
                            <a:ext uri="{FF2B5EF4-FFF2-40B4-BE49-F238E27FC236}">
                              <a16:creationId xmlns:a16="http://schemas.microsoft.com/office/drawing/2014/main" id="{7E3CD0C8-C693-F548-A044-F69508DA6C94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4595211" y="4683494"/>
                          <a:ext cx="115535" cy="11553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" name="CuadroTexto 217">
              <a:extLst>
                <a:ext uri="{FF2B5EF4-FFF2-40B4-BE49-F238E27FC236}">
                  <a16:creationId xmlns:a16="http://schemas.microsoft.com/office/drawing/2014/main" id="{C07C41C3-3EDC-474B-86CF-4584DE730E40}"/>
                </a:ext>
              </a:extLst>
            </p:cNvPr>
            <p:cNvSpPr txBox="1"/>
            <p:nvPr/>
          </p:nvSpPr>
          <p:spPr>
            <a:xfrm>
              <a:off x="5530190" y="4592811"/>
              <a:ext cx="41407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  <a:endParaRPr lang="en-US" sz="105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7" name="Grupo 73">
            <a:extLst>
              <a:ext uri="{FF2B5EF4-FFF2-40B4-BE49-F238E27FC236}">
                <a16:creationId xmlns:a16="http://schemas.microsoft.com/office/drawing/2014/main" id="{7C99B2DA-981F-F241-8F7D-8C2650ABAB43}"/>
              </a:ext>
            </a:extLst>
          </p:cNvPr>
          <p:cNvGrpSpPr/>
          <p:nvPr/>
        </p:nvGrpSpPr>
        <p:grpSpPr>
          <a:xfrm>
            <a:off x="3706690" y="4603414"/>
            <a:ext cx="363420" cy="172118"/>
            <a:chOff x="3106615" y="993425"/>
            <a:chExt cx="363420" cy="172118"/>
          </a:xfrm>
        </p:grpSpPr>
        <p:grpSp>
          <p:nvGrpSpPr>
            <p:cNvPr id="252" name="Agrupar 51">
              <a:extLst>
                <a:ext uri="{FF2B5EF4-FFF2-40B4-BE49-F238E27FC236}">
                  <a16:creationId xmlns:a16="http://schemas.microsoft.com/office/drawing/2014/main" id="{73F1CD55-D423-824F-876D-D45E940184CC}"/>
                </a:ext>
              </a:extLst>
            </p:cNvPr>
            <p:cNvGrpSpPr/>
            <p:nvPr/>
          </p:nvGrpSpPr>
          <p:grpSpPr>
            <a:xfrm>
              <a:off x="3106615" y="993425"/>
              <a:ext cx="176025" cy="172118"/>
              <a:chOff x="513989" y="2970944"/>
              <a:chExt cx="713232" cy="713206"/>
            </a:xfrm>
          </p:grpSpPr>
          <p:sp>
            <p:nvSpPr>
              <p:cNvPr id="254" name="Elipse 24">
                <a:extLst>
                  <a:ext uri="{FF2B5EF4-FFF2-40B4-BE49-F238E27FC236}">
                    <a16:creationId xmlns:a16="http://schemas.microsoft.com/office/drawing/2014/main" id="{B94609F7-5AE8-A644-80C9-D82727508110}"/>
                  </a:ext>
                </a:extLst>
              </p:cNvPr>
              <p:cNvSpPr/>
              <p:nvPr/>
            </p:nvSpPr>
            <p:spPr>
              <a:xfrm>
                <a:off x="513989" y="2970944"/>
                <a:ext cx="713232" cy="713206"/>
              </a:xfrm>
              <a:prstGeom prst="ellipse">
                <a:avLst/>
              </a:prstGeom>
              <a:solidFill>
                <a:srgbClr val="FFFF00"/>
              </a:solidFill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400"/>
              </a:p>
            </p:txBody>
          </p:sp>
          <p:grpSp>
            <p:nvGrpSpPr>
              <p:cNvPr id="255" name="Agrupar 50">
                <a:extLst>
                  <a:ext uri="{FF2B5EF4-FFF2-40B4-BE49-F238E27FC236}">
                    <a16:creationId xmlns:a16="http://schemas.microsoft.com/office/drawing/2014/main" id="{B1E0DD36-D848-D841-ACCA-D5CC915A4940}"/>
                  </a:ext>
                </a:extLst>
              </p:cNvPr>
              <p:cNvGrpSpPr/>
              <p:nvPr/>
            </p:nvGrpSpPr>
            <p:grpSpPr>
              <a:xfrm>
                <a:off x="640043" y="3154486"/>
                <a:ext cx="473632" cy="331761"/>
                <a:chOff x="870606" y="4709671"/>
                <a:chExt cx="473632" cy="331761"/>
              </a:xfrm>
            </p:grpSpPr>
            <p:sp>
              <p:nvSpPr>
                <p:cNvPr id="256" name="Arco 25">
                  <a:extLst>
                    <a:ext uri="{FF2B5EF4-FFF2-40B4-BE49-F238E27FC236}">
                      <a16:creationId xmlns:a16="http://schemas.microsoft.com/office/drawing/2014/main" id="{DC44AD1C-369E-0F4F-BB2E-8C69A9C4C94D}"/>
                    </a:ext>
                  </a:extLst>
                </p:cNvPr>
                <p:cNvSpPr/>
                <p:nvPr/>
              </p:nvSpPr>
              <p:spPr>
                <a:xfrm rot="10800000" flipV="1">
                  <a:off x="870606" y="4773149"/>
                  <a:ext cx="224651" cy="268283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  <p:sp>
              <p:nvSpPr>
                <p:cNvPr id="257" name="Arco 26">
                  <a:extLst>
                    <a:ext uri="{FF2B5EF4-FFF2-40B4-BE49-F238E27FC236}">
                      <a16:creationId xmlns:a16="http://schemas.microsoft.com/office/drawing/2014/main" id="{3AF600BE-68C3-7E4D-A11B-FA45793C0A5E}"/>
                    </a:ext>
                  </a:extLst>
                </p:cNvPr>
                <p:cNvSpPr/>
                <p:nvPr/>
              </p:nvSpPr>
              <p:spPr>
                <a:xfrm flipV="1">
                  <a:off x="1095269" y="4709671"/>
                  <a:ext cx="248969" cy="331757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</p:grpSp>
        </p:grpSp>
        <p:cxnSp>
          <p:nvCxnSpPr>
            <p:cNvPr id="253" name="Conector recto 38">
              <a:extLst>
                <a:ext uri="{FF2B5EF4-FFF2-40B4-BE49-F238E27FC236}">
                  <a16:creationId xmlns:a16="http://schemas.microsoft.com/office/drawing/2014/main" id="{2B3BC098-118E-4841-A385-7E2E181F08D2}"/>
                </a:ext>
              </a:extLst>
            </p:cNvPr>
            <p:cNvCxnSpPr>
              <a:cxnSpLocks/>
              <a:stCxn id="254" idx="6"/>
            </p:cNvCxnSpPr>
            <p:nvPr/>
          </p:nvCxnSpPr>
          <p:spPr>
            <a:xfrm>
              <a:off x="3282640" y="1079484"/>
              <a:ext cx="187395" cy="0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5" name="Grupo 310">
            <a:extLst>
              <a:ext uri="{FF2B5EF4-FFF2-40B4-BE49-F238E27FC236}">
                <a16:creationId xmlns:a16="http://schemas.microsoft.com/office/drawing/2014/main" id="{AF41658B-607B-6341-BC04-43FE7DC864CE}"/>
              </a:ext>
            </a:extLst>
          </p:cNvPr>
          <p:cNvGrpSpPr/>
          <p:nvPr/>
        </p:nvGrpSpPr>
        <p:grpSpPr>
          <a:xfrm rot="10800000">
            <a:off x="7182613" y="4516134"/>
            <a:ext cx="363420" cy="172118"/>
            <a:chOff x="3106615" y="993425"/>
            <a:chExt cx="363420" cy="172118"/>
          </a:xfrm>
        </p:grpSpPr>
        <p:grpSp>
          <p:nvGrpSpPr>
            <p:cNvPr id="266" name="Agrupar 51">
              <a:extLst>
                <a:ext uri="{FF2B5EF4-FFF2-40B4-BE49-F238E27FC236}">
                  <a16:creationId xmlns:a16="http://schemas.microsoft.com/office/drawing/2014/main" id="{C82EAD58-FA61-6C4C-9A97-CD85E7562C51}"/>
                </a:ext>
              </a:extLst>
            </p:cNvPr>
            <p:cNvGrpSpPr/>
            <p:nvPr/>
          </p:nvGrpSpPr>
          <p:grpSpPr>
            <a:xfrm>
              <a:off x="3106615" y="993425"/>
              <a:ext cx="176025" cy="172118"/>
              <a:chOff x="513989" y="2970944"/>
              <a:chExt cx="713232" cy="713206"/>
            </a:xfrm>
          </p:grpSpPr>
          <p:sp>
            <p:nvSpPr>
              <p:cNvPr id="269" name="Elipse 24">
                <a:extLst>
                  <a:ext uri="{FF2B5EF4-FFF2-40B4-BE49-F238E27FC236}">
                    <a16:creationId xmlns:a16="http://schemas.microsoft.com/office/drawing/2014/main" id="{BAFEA8EC-D324-404B-A199-37AC47B3F2F7}"/>
                  </a:ext>
                </a:extLst>
              </p:cNvPr>
              <p:cNvSpPr/>
              <p:nvPr/>
            </p:nvSpPr>
            <p:spPr>
              <a:xfrm>
                <a:off x="513989" y="2970944"/>
                <a:ext cx="713232" cy="713206"/>
              </a:xfrm>
              <a:prstGeom prst="ellipse">
                <a:avLst/>
              </a:prstGeom>
              <a:solidFill>
                <a:srgbClr val="FFFF00"/>
              </a:solidFill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400"/>
              </a:p>
            </p:txBody>
          </p:sp>
          <p:grpSp>
            <p:nvGrpSpPr>
              <p:cNvPr id="270" name="Agrupar 50">
                <a:extLst>
                  <a:ext uri="{FF2B5EF4-FFF2-40B4-BE49-F238E27FC236}">
                    <a16:creationId xmlns:a16="http://schemas.microsoft.com/office/drawing/2014/main" id="{43653AE1-9280-A342-864F-927A348A9596}"/>
                  </a:ext>
                </a:extLst>
              </p:cNvPr>
              <p:cNvGrpSpPr/>
              <p:nvPr/>
            </p:nvGrpSpPr>
            <p:grpSpPr>
              <a:xfrm>
                <a:off x="640043" y="3154486"/>
                <a:ext cx="473632" cy="331761"/>
                <a:chOff x="870606" y="4709671"/>
                <a:chExt cx="473632" cy="331761"/>
              </a:xfrm>
            </p:grpSpPr>
            <p:sp>
              <p:nvSpPr>
                <p:cNvPr id="271" name="Arco 25">
                  <a:extLst>
                    <a:ext uri="{FF2B5EF4-FFF2-40B4-BE49-F238E27FC236}">
                      <a16:creationId xmlns:a16="http://schemas.microsoft.com/office/drawing/2014/main" id="{3F38A906-C444-9844-AFD7-07583E3EFA14}"/>
                    </a:ext>
                  </a:extLst>
                </p:cNvPr>
                <p:cNvSpPr/>
                <p:nvPr/>
              </p:nvSpPr>
              <p:spPr>
                <a:xfrm rot="10800000" flipV="1">
                  <a:off x="870606" y="4773149"/>
                  <a:ext cx="224651" cy="268283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  <p:sp>
              <p:nvSpPr>
                <p:cNvPr id="276" name="Arco 26">
                  <a:extLst>
                    <a:ext uri="{FF2B5EF4-FFF2-40B4-BE49-F238E27FC236}">
                      <a16:creationId xmlns:a16="http://schemas.microsoft.com/office/drawing/2014/main" id="{68C14A74-18C3-624F-8712-B1665D27A820}"/>
                    </a:ext>
                  </a:extLst>
                </p:cNvPr>
                <p:cNvSpPr/>
                <p:nvPr/>
              </p:nvSpPr>
              <p:spPr>
                <a:xfrm flipV="1">
                  <a:off x="1095269" y="4709671"/>
                  <a:ext cx="248969" cy="331757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</p:grpSp>
        </p:grpSp>
        <p:cxnSp>
          <p:nvCxnSpPr>
            <p:cNvPr id="267" name="Conector recto 38">
              <a:extLst>
                <a:ext uri="{FF2B5EF4-FFF2-40B4-BE49-F238E27FC236}">
                  <a16:creationId xmlns:a16="http://schemas.microsoft.com/office/drawing/2014/main" id="{2FA87263-F7E8-8D40-915D-3D19FAAD2B72}"/>
                </a:ext>
              </a:extLst>
            </p:cNvPr>
            <p:cNvCxnSpPr>
              <a:cxnSpLocks/>
              <a:stCxn id="269" idx="6"/>
            </p:cNvCxnSpPr>
            <p:nvPr/>
          </p:nvCxnSpPr>
          <p:spPr>
            <a:xfrm>
              <a:off x="3282640" y="1079484"/>
              <a:ext cx="187395" cy="0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8" name="CuadroTexto 364">
            <a:extLst>
              <a:ext uri="{FF2B5EF4-FFF2-40B4-BE49-F238E27FC236}">
                <a16:creationId xmlns:a16="http://schemas.microsoft.com/office/drawing/2014/main" id="{528B0F81-5465-D148-9ED8-8A9E095A9C4D}"/>
              </a:ext>
            </a:extLst>
          </p:cNvPr>
          <p:cNvSpPr txBox="1"/>
          <p:nvPr/>
        </p:nvSpPr>
        <p:spPr>
          <a:xfrm>
            <a:off x="3934687" y="4702000"/>
            <a:ext cx="9477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I’</a:t>
            </a:r>
            <a:r>
              <a:rPr lang="en-US" sz="1100" baseline="-25000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jkh</a:t>
            </a:r>
            <a:r>
              <a:rPr lang="en-US" sz="1100" baseline="-25000" dirty="0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 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∢ </a:t>
            </a:r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  <a:latin typeface="Symbol" pitchFamily="2" charset="2"/>
                <a:cs typeface="CMU Serif Roman"/>
              </a:rPr>
              <a:t>q’</a:t>
            </a:r>
            <a:r>
              <a:rPr lang="en-US" sz="1100" baseline="-25000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qkh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 </a:t>
            </a:r>
          </a:p>
        </p:txBody>
      </p:sp>
      <p:sp>
        <p:nvSpPr>
          <p:cNvPr id="280" name="CuadroTexto 364">
            <a:extLst>
              <a:ext uri="{FF2B5EF4-FFF2-40B4-BE49-F238E27FC236}">
                <a16:creationId xmlns:a16="http://schemas.microsoft.com/office/drawing/2014/main" id="{7798BB2E-7952-6140-B752-83E45484B309}"/>
              </a:ext>
            </a:extLst>
          </p:cNvPr>
          <p:cNvSpPr txBox="1"/>
          <p:nvPr/>
        </p:nvSpPr>
        <p:spPr>
          <a:xfrm>
            <a:off x="4681748" y="4692868"/>
            <a:ext cx="9477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I’</a:t>
            </a:r>
            <a:r>
              <a:rPr lang="en-US" sz="1100" baseline="-25000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ikh</a:t>
            </a:r>
            <a:r>
              <a:rPr lang="en-US" sz="1100" baseline="-25000" dirty="0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 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∢ </a:t>
            </a:r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  <a:latin typeface="Symbol" pitchFamily="2" charset="2"/>
                <a:cs typeface="CMU Serif Roman"/>
              </a:rPr>
              <a:t>q’</a:t>
            </a:r>
            <a:r>
              <a:rPr lang="en-US" sz="1100" baseline="-25000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ikh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 </a:t>
            </a:r>
          </a:p>
        </p:txBody>
      </p:sp>
      <p:sp>
        <p:nvSpPr>
          <p:cNvPr id="166" name="CuadroTexto 364">
            <a:extLst>
              <a:ext uri="{FF2B5EF4-FFF2-40B4-BE49-F238E27FC236}">
                <a16:creationId xmlns:a16="http://schemas.microsoft.com/office/drawing/2014/main" id="{B60ED0D0-B2C9-3341-BDEB-83F1BACB4A43}"/>
              </a:ext>
            </a:extLst>
          </p:cNvPr>
          <p:cNvSpPr txBox="1"/>
          <p:nvPr/>
        </p:nvSpPr>
        <p:spPr>
          <a:xfrm>
            <a:off x="3878566" y="4939260"/>
            <a:ext cx="9477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I’</a:t>
            </a:r>
            <a:r>
              <a:rPr lang="en-US" sz="1100" baseline="-25000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jkh</a:t>
            </a:r>
            <a:r>
              <a:rPr lang="en-US" sz="1100" baseline="-25000" dirty="0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 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&gt;</a:t>
            </a:r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P</a:t>
            </a:r>
            <a:r>
              <a:rPr lang="en-US" sz="1100" baseline="-25000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j</a:t>
            </a:r>
            <a:endParaRPr lang="en-US" sz="1100" baseline="-25000" dirty="0">
              <a:solidFill>
                <a:schemeClr val="accent2">
                  <a:lumMod val="75000"/>
                </a:schemeClr>
              </a:solidFill>
              <a:latin typeface="CMU Serif Roman"/>
              <a:cs typeface="CMU Serif Roman"/>
            </a:endParaRPr>
          </a:p>
        </p:txBody>
      </p:sp>
      <p:sp>
        <p:nvSpPr>
          <p:cNvPr id="167" name="CuadroTexto 364">
            <a:extLst>
              <a:ext uri="{FF2B5EF4-FFF2-40B4-BE49-F238E27FC236}">
                <a16:creationId xmlns:a16="http://schemas.microsoft.com/office/drawing/2014/main" id="{790D13A7-BF44-E14F-8B0B-3ABEB970FD54}"/>
              </a:ext>
            </a:extLst>
          </p:cNvPr>
          <p:cNvSpPr txBox="1"/>
          <p:nvPr/>
        </p:nvSpPr>
        <p:spPr>
          <a:xfrm>
            <a:off x="4603513" y="4921343"/>
            <a:ext cx="9477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I’</a:t>
            </a:r>
            <a:r>
              <a:rPr lang="en-US" sz="1100" baseline="-25000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ikh</a:t>
            </a:r>
            <a:r>
              <a:rPr lang="en-US" sz="1100" baseline="-25000" dirty="0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 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&gt;P</a:t>
            </a:r>
            <a:r>
              <a:rPr lang="en-US" sz="1100" baseline="-25000" dirty="0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i</a:t>
            </a:r>
          </a:p>
        </p:txBody>
      </p:sp>
      <p:sp>
        <p:nvSpPr>
          <p:cNvPr id="169" name="CuadroTexto 364">
            <a:extLst>
              <a:ext uri="{FF2B5EF4-FFF2-40B4-BE49-F238E27FC236}">
                <a16:creationId xmlns:a16="http://schemas.microsoft.com/office/drawing/2014/main" id="{4B3ECD4A-0B4B-EB41-9E8F-48C6A99EE83A}"/>
              </a:ext>
            </a:extLst>
          </p:cNvPr>
          <p:cNvSpPr txBox="1"/>
          <p:nvPr/>
        </p:nvSpPr>
        <p:spPr>
          <a:xfrm>
            <a:off x="3706690" y="3329611"/>
            <a:ext cx="9477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I</a:t>
            </a:r>
            <a:r>
              <a:rPr lang="en-US" sz="1100" baseline="-25000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jkh</a:t>
            </a:r>
            <a:r>
              <a:rPr lang="en-US" sz="1100" baseline="-25000" dirty="0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 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&lt;</a:t>
            </a:r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P</a:t>
            </a:r>
            <a:r>
              <a:rPr lang="en-US" sz="1100" baseline="-25000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j</a:t>
            </a:r>
            <a:endParaRPr lang="en-US" sz="1100" baseline="-25000" dirty="0">
              <a:solidFill>
                <a:schemeClr val="accent2">
                  <a:lumMod val="75000"/>
                </a:schemeClr>
              </a:solidFill>
              <a:latin typeface="CMU Serif Roman"/>
              <a:cs typeface="CMU Serif Roman"/>
            </a:endParaRPr>
          </a:p>
        </p:txBody>
      </p:sp>
      <p:sp>
        <p:nvSpPr>
          <p:cNvPr id="258" name="CuadroTexto 364">
            <a:extLst>
              <a:ext uri="{FF2B5EF4-FFF2-40B4-BE49-F238E27FC236}">
                <a16:creationId xmlns:a16="http://schemas.microsoft.com/office/drawing/2014/main" id="{88E2657B-594F-6246-B795-19CAA222BFDA}"/>
              </a:ext>
            </a:extLst>
          </p:cNvPr>
          <p:cNvSpPr txBox="1"/>
          <p:nvPr/>
        </p:nvSpPr>
        <p:spPr>
          <a:xfrm>
            <a:off x="4446160" y="3359864"/>
            <a:ext cx="947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I</a:t>
            </a:r>
            <a:r>
              <a:rPr lang="en-US" sz="1600" b="1" baseline="-25000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ikh</a:t>
            </a:r>
            <a:r>
              <a:rPr lang="en-US" sz="1600" b="1" baseline="-25000" dirty="0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 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&lt;P</a:t>
            </a:r>
            <a:r>
              <a:rPr lang="en-US" sz="1600" b="1" baseline="-25000" dirty="0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i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C4D7D00-0F87-ED4A-8607-7B8073E737FA}"/>
              </a:ext>
            </a:extLst>
          </p:cNvPr>
          <p:cNvCxnSpPr>
            <a:cxnSpLocks/>
          </p:cNvCxnSpPr>
          <p:nvPr/>
        </p:nvCxnSpPr>
        <p:spPr>
          <a:xfrm>
            <a:off x="4802261" y="2659204"/>
            <a:ext cx="730886" cy="7808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5E4A9B9-5C22-564D-A806-EE10355759C4}"/>
              </a:ext>
            </a:extLst>
          </p:cNvPr>
          <p:cNvSpPr txBox="1"/>
          <p:nvPr/>
        </p:nvSpPr>
        <p:spPr>
          <a:xfrm>
            <a:off x="5504911" y="3316117"/>
            <a:ext cx="144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sensitivity</a:t>
            </a:r>
          </a:p>
        </p:txBody>
      </p:sp>
    </p:spTree>
    <p:extLst>
      <p:ext uri="{BB962C8B-B14F-4D97-AF65-F5344CB8AC3E}">
        <p14:creationId xmlns:p14="http://schemas.microsoft.com/office/powerpoint/2010/main" val="703957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Arco 180">
            <a:extLst>
              <a:ext uri="{FF2B5EF4-FFF2-40B4-BE49-F238E27FC236}">
                <a16:creationId xmlns:a16="http://schemas.microsoft.com/office/drawing/2014/main" id="{51814B98-1147-5C45-8481-B24D17B8EF49}"/>
              </a:ext>
            </a:extLst>
          </p:cNvPr>
          <p:cNvSpPr/>
          <p:nvPr/>
        </p:nvSpPr>
        <p:spPr>
          <a:xfrm flipV="1">
            <a:off x="4498910" y="2133390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605" name="Arco 181">
            <a:extLst>
              <a:ext uri="{FF2B5EF4-FFF2-40B4-BE49-F238E27FC236}">
                <a16:creationId xmlns:a16="http://schemas.microsoft.com/office/drawing/2014/main" id="{E944D924-5B99-C443-B59C-F99A33BB2572}"/>
              </a:ext>
            </a:extLst>
          </p:cNvPr>
          <p:cNvSpPr/>
          <p:nvPr/>
        </p:nvSpPr>
        <p:spPr>
          <a:xfrm flipV="1">
            <a:off x="4456362" y="2133389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606" name="Arco 184">
            <a:extLst>
              <a:ext uri="{FF2B5EF4-FFF2-40B4-BE49-F238E27FC236}">
                <a16:creationId xmlns:a16="http://schemas.microsoft.com/office/drawing/2014/main" id="{ABA06770-EBA7-B84E-A6CB-D4DD4E78F854}"/>
              </a:ext>
            </a:extLst>
          </p:cNvPr>
          <p:cNvSpPr/>
          <p:nvPr/>
        </p:nvSpPr>
        <p:spPr>
          <a:xfrm flipV="1">
            <a:off x="4413815" y="2133388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607" name="Arco 161">
            <a:extLst>
              <a:ext uri="{FF2B5EF4-FFF2-40B4-BE49-F238E27FC236}">
                <a16:creationId xmlns:a16="http://schemas.microsoft.com/office/drawing/2014/main" id="{FC9132A6-8434-6E48-B5CF-D561A35C3E6B}"/>
              </a:ext>
            </a:extLst>
          </p:cNvPr>
          <p:cNvSpPr/>
          <p:nvPr/>
        </p:nvSpPr>
        <p:spPr>
          <a:xfrm flipV="1">
            <a:off x="5774792" y="2136290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608" name="Arco 163">
            <a:extLst>
              <a:ext uri="{FF2B5EF4-FFF2-40B4-BE49-F238E27FC236}">
                <a16:creationId xmlns:a16="http://schemas.microsoft.com/office/drawing/2014/main" id="{9D53CAD1-BC6D-D54B-9976-5D20E6179E1C}"/>
              </a:ext>
            </a:extLst>
          </p:cNvPr>
          <p:cNvSpPr/>
          <p:nvPr/>
        </p:nvSpPr>
        <p:spPr>
          <a:xfrm flipV="1">
            <a:off x="5732244" y="2136289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609" name="Arco 169">
            <a:extLst>
              <a:ext uri="{FF2B5EF4-FFF2-40B4-BE49-F238E27FC236}">
                <a16:creationId xmlns:a16="http://schemas.microsoft.com/office/drawing/2014/main" id="{FE9B6137-22AB-D746-9333-969D3B7CC10C}"/>
              </a:ext>
            </a:extLst>
          </p:cNvPr>
          <p:cNvSpPr/>
          <p:nvPr/>
        </p:nvSpPr>
        <p:spPr>
          <a:xfrm flipV="1">
            <a:off x="5689697" y="2136288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cxnSp>
        <p:nvCxnSpPr>
          <p:cNvPr id="610" name="Conector recto 145">
            <a:extLst>
              <a:ext uri="{FF2B5EF4-FFF2-40B4-BE49-F238E27FC236}">
                <a16:creationId xmlns:a16="http://schemas.microsoft.com/office/drawing/2014/main" id="{9BAE5E65-74B0-534F-8561-D162F6C595E0}"/>
              </a:ext>
            </a:extLst>
          </p:cNvPr>
          <p:cNvCxnSpPr>
            <a:cxnSpLocks/>
            <a:stCxn id="294" idx="1"/>
            <a:endCxn id="279" idx="3"/>
          </p:cNvCxnSpPr>
          <p:nvPr/>
        </p:nvCxnSpPr>
        <p:spPr>
          <a:xfrm flipH="1">
            <a:off x="3623598" y="2422864"/>
            <a:ext cx="3030416" cy="6941"/>
          </a:xfrm>
          <a:prstGeom prst="line">
            <a:avLst/>
          </a:prstGeom>
          <a:ln w="63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1" name="Rectángulo 146">
            <a:extLst>
              <a:ext uri="{FF2B5EF4-FFF2-40B4-BE49-F238E27FC236}">
                <a16:creationId xmlns:a16="http://schemas.microsoft.com/office/drawing/2014/main" id="{F2737D8C-2AFD-E44F-B96A-352DFC9D8BB7}"/>
              </a:ext>
            </a:extLst>
          </p:cNvPr>
          <p:cNvSpPr/>
          <p:nvPr/>
        </p:nvSpPr>
        <p:spPr>
          <a:xfrm rot="5400000">
            <a:off x="5511116" y="2354232"/>
            <a:ext cx="124994" cy="11070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612" name="Rectángulo 149">
            <a:extLst>
              <a:ext uri="{FF2B5EF4-FFF2-40B4-BE49-F238E27FC236}">
                <a16:creationId xmlns:a16="http://schemas.microsoft.com/office/drawing/2014/main" id="{605E75ED-2FED-B746-AB90-CEFEF69228B8}"/>
              </a:ext>
            </a:extLst>
          </p:cNvPr>
          <p:cNvSpPr/>
          <p:nvPr/>
        </p:nvSpPr>
        <p:spPr>
          <a:xfrm rot="5400000">
            <a:off x="4606754" y="2363986"/>
            <a:ext cx="124994" cy="110707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613" name="Elipse 158">
            <a:extLst>
              <a:ext uri="{FF2B5EF4-FFF2-40B4-BE49-F238E27FC236}">
                <a16:creationId xmlns:a16="http://schemas.microsoft.com/office/drawing/2014/main" id="{EED8237F-F015-9F41-AC8A-306D8BED7BB0}"/>
              </a:ext>
            </a:extLst>
          </p:cNvPr>
          <p:cNvSpPr/>
          <p:nvPr/>
        </p:nvSpPr>
        <p:spPr>
          <a:xfrm rot="10800000">
            <a:off x="4293095" y="1886124"/>
            <a:ext cx="241439" cy="25324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/>
          </a:p>
        </p:txBody>
      </p:sp>
      <p:cxnSp>
        <p:nvCxnSpPr>
          <p:cNvPr id="614" name="Conector recto 159">
            <a:extLst>
              <a:ext uri="{FF2B5EF4-FFF2-40B4-BE49-F238E27FC236}">
                <a16:creationId xmlns:a16="http://schemas.microsoft.com/office/drawing/2014/main" id="{D374536D-8780-044A-A1FB-4373EFC5F905}"/>
              </a:ext>
            </a:extLst>
          </p:cNvPr>
          <p:cNvCxnSpPr>
            <a:cxnSpLocks/>
            <a:stCxn id="606" idx="0"/>
          </p:cNvCxnSpPr>
          <p:nvPr/>
        </p:nvCxnSpPr>
        <p:spPr>
          <a:xfrm flipV="1">
            <a:off x="4413815" y="2133390"/>
            <a:ext cx="0" cy="171785"/>
          </a:xfrm>
          <a:prstGeom prst="line">
            <a:avLst/>
          </a:prstGeom>
          <a:ln w="127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5" name="CuadroTexto 160">
            <a:extLst>
              <a:ext uri="{FF2B5EF4-FFF2-40B4-BE49-F238E27FC236}">
                <a16:creationId xmlns:a16="http://schemas.microsoft.com/office/drawing/2014/main" id="{7CC17FCE-380E-4D42-85C5-28720E8D7110}"/>
              </a:ext>
            </a:extLst>
          </p:cNvPr>
          <p:cNvSpPr txBox="1"/>
          <p:nvPr/>
        </p:nvSpPr>
        <p:spPr>
          <a:xfrm>
            <a:off x="4251845" y="1851712"/>
            <a:ext cx="318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>
                <a:latin typeface="CMU Serif Upright Italic Uprigh" panose="02000603000000000000" pitchFamily="2" charset="0"/>
                <a:ea typeface="CMU Serif Upright Italic Uprigh" panose="02000603000000000000" pitchFamily="2" charset="0"/>
                <a:cs typeface="CMU Serif Upright Italic Uprigh" panose="02000603000000000000" pitchFamily="2" charset="0"/>
              </a:rPr>
              <a:t>i</a:t>
            </a:r>
            <a:endParaRPr lang="en-US" sz="1400" b="1" dirty="0">
              <a:latin typeface="CMU Serif Upright Italic Uprigh" panose="02000603000000000000" pitchFamily="2" charset="0"/>
              <a:ea typeface="CMU Serif Upright Italic Uprigh" panose="02000603000000000000" pitchFamily="2" charset="0"/>
              <a:cs typeface="CMU Serif Upright Italic Uprigh" panose="02000603000000000000" pitchFamily="2" charset="0"/>
            </a:endParaRPr>
          </a:p>
        </p:txBody>
      </p:sp>
      <p:sp>
        <p:nvSpPr>
          <p:cNvPr id="616" name="Elipse 155">
            <a:extLst>
              <a:ext uri="{FF2B5EF4-FFF2-40B4-BE49-F238E27FC236}">
                <a16:creationId xmlns:a16="http://schemas.microsoft.com/office/drawing/2014/main" id="{B4602223-8D72-4048-AD16-E51BB2EC44C2}"/>
              </a:ext>
            </a:extLst>
          </p:cNvPr>
          <p:cNvSpPr/>
          <p:nvPr/>
        </p:nvSpPr>
        <p:spPr>
          <a:xfrm rot="10800000">
            <a:off x="5697594" y="1926762"/>
            <a:ext cx="241439" cy="25324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/>
          </a:p>
        </p:txBody>
      </p:sp>
      <p:cxnSp>
        <p:nvCxnSpPr>
          <p:cNvPr id="617" name="Conector recto 156">
            <a:extLst>
              <a:ext uri="{FF2B5EF4-FFF2-40B4-BE49-F238E27FC236}">
                <a16:creationId xmlns:a16="http://schemas.microsoft.com/office/drawing/2014/main" id="{B753F097-E746-C34C-B6B0-D2F672EBB6CC}"/>
              </a:ext>
            </a:extLst>
          </p:cNvPr>
          <p:cNvCxnSpPr/>
          <p:nvPr/>
        </p:nvCxnSpPr>
        <p:spPr>
          <a:xfrm flipV="1">
            <a:off x="5811490" y="2174028"/>
            <a:ext cx="0" cy="171785"/>
          </a:xfrm>
          <a:prstGeom prst="line">
            <a:avLst/>
          </a:prstGeom>
          <a:ln w="127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7" name="CuadroTexto 205">
            <a:extLst>
              <a:ext uri="{FF2B5EF4-FFF2-40B4-BE49-F238E27FC236}">
                <a16:creationId xmlns:a16="http://schemas.microsoft.com/office/drawing/2014/main" id="{AA709882-54FA-7645-916C-3CA507DC428C}"/>
              </a:ext>
            </a:extLst>
          </p:cNvPr>
          <p:cNvSpPr txBox="1"/>
          <p:nvPr/>
        </p:nvSpPr>
        <p:spPr>
          <a:xfrm>
            <a:off x="3437766" y="1558918"/>
            <a:ext cx="711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MU Serif Roman"/>
                <a:cs typeface="CMU Serif Roman"/>
              </a:rPr>
              <a:t>Backup </a:t>
            </a:r>
            <a:br>
              <a:rPr lang="en-US" sz="900" dirty="0">
                <a:latin typeface="CMU Serif Roman"/>
                <a:cs typeface="CMU Serif Roman"/>
              </a:rPr>
            </a:br>
            <a:r>
              <a:rPr lang="en-US" sz="900" dirty="0">
                <a:latin typeface="CMU Serif Roman"/>
                <a:cs typeface="CMU Serif Roman"/>
              </a:rPr>
              <a:t>Relay</a:t>
            </a:r>
            <a:r>
              <a:rPr lang="en-US" sz="900" i="1" dirty="0">
                <a:latin typeface="CMU Serif Roman"/>
                <a:cs typeface="CMU Serif Roman"/>
              </a:rPr>
              <a:t> C </a:t>
            </a:r>
            <a:endParaRPr lang="en-US" sz="900" i="1" baseline="-25000" dirty="0">
              <a:latin typeface="CMU Serif Roman"/>
              <a:cs typeface="CMU Serif Roman"/>
            </a:endParaRPr>
          </a:p>
        </p:txBody>
      </p:sp>
      <p:sp>
        <p:nvSpPr>
          <p:cNvPr id="640" name="CuadroTexto 339">
            <a:extLst>
              <a:ext uri="{FF2B5EF4-FFF2-40B4-BE49-F238E27FC236}">
                <a16:creationId xmlns:a16="http://schemas.microsoft.com/office/drawing/2014/main" id="{1C85EB32-D4CE-3643-BDF4-417A04C83FE4}"/>
              </a:ext>
            </a:extLst>
          </p:cNvPr>
          <p:cNvSpPr txBox="1"/>
          <p:nvPr/>
        </p:nvSpPr>
        <p:spPr>
          <a:xfrm>
            <a:off x="6235543" y="1573517"/>
            <a:ext cx="759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MU Serif Roman"/>
                <a:cs typeface="CMU Serif Roman"/>
              </a:rPr>
              <a:t>Backup </a:t>
            </a:r>
          </a:p>
          <a:p>
            <a:r>
              <a:rPr lang="en-US" sz="900" dirty="0">
                <a:latin typeface="CMU Serif Roman"/>
                <a:cs typeface="CMU Serif Roman"/>
              </a:rPr>
              <a:t>Relay </a:t>
            </a:r>
            <a:r>
              <a:rPr lang="en-US" sz="900" i="1" dirty="0">
                <a:latin typeface="CMU Serif Roman"/>
                <a:cs typeface="CMU Serif Roman"/>
              </a:rPr>
              <a:t>D</a:t>
            </a:r>
            <a:r>
              <a:rPr lang="en-US" sz="900" dirty="0">
                <a:latin typeface="CMU Serif Roman"/>
                <a:cs typeface="CMU Serif Roman"/>
              </a:rPr>
              <a:t>  </a:t>
            </a:r>
            <a:endParaRPr lang="en-US" sz="900" i="1" baseline="-25000" dirty="0">
              <a:latin typeface="CMU Serif Roman"/>
              <a:cs typeface="CMU Serif Roman"/>
            </a:endParaRPr>
          </a:p>
        </p:txBody>
      </p:sp>
      <p:sp>
        <p:nvSpPr>
          <p:cNvPr id="653" name="CuadroTexto 364">
            <a:extLst>
              <a:ext uri="{FF2B5EF4-FFF2-40B4-BE49-F238E27FC236}">
                <a16:creationId xmlns:a16="http://schemas.microsoft.com/office/drawing/2014/main" id="{3DA17A2E-D9F4-B34B-AD84-80A5771509C5}"/>
              </a:ext>
            </a:extLst>
          </p:cNvPr>
          <p:cNvSpPr txBox="1"/>
          <p:nvPr/>
        </p:nvSpPr>
        <p:spPr>
          <a:xfrm>
            <a:off x="4135829" y="1534499"/>
            <a:ext cx="1304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MU Serif Roman"/>
                <a:cs typeface="CMU Serif Roman"/>
              </a:rPr>
              <a:t>Primary              </a:t>
            </a:r>
          </a:p>
          <a:p>
            <a:r>
              <a:rPr lang="en-US" sz="900" dirty="0">
                <a:latin typeface="CMU Serif Roman"/>
                <a:cs typeface="CMU Serif Roman"/>
              </a:rPr>
              <a:t>Relay </a:t>
            </a:r>
            <a:r>
              <a:rPr lang="en-US" sz="900" i="1" dirty="0">
                <a:latin typeface="CMU Serif Roman"/>
                <a:cs typeface="CMU Serif Roman"/>
              </a:rPr>
              <a:t>A</a:t>
            </a:r>
            <a:endParaRPr lang="en-US" sz="1050" b="1" i="1" baseline="-25000" dirty="0">
              <a:solidFill>
                <a:srgbClr val="FF0000"/>
              </a:solidFill>
              <a:latin typeface="CMU Serif Roman"/>
              <a:cs typeface="CMU Serif Roman"/>
            </a:endParaRPr>
          </a:p>
        </p:txBody>
      </p:sp>
      <p:sp>
        <p:nvSpPr>
          <p:cNvPr id="655" name="CuadroTexto 364">
            <a:extLst>
              <a:ext uri="{FF2B5EF4-FFF2-40B4-BE49-F238E27FC236}">
                <a16:creationId xmlns:a16="http://schemas.microsoft.com/office/drawing/2014/main" id="{93E97299-70F7-3B4C-9692-FE1C84A8E849}"/>
              </a:ext>
            </a:extLst>
          </p:cNvPr>
          <p:cNvSpPr txBox="1"/>
          <p:nvPr/>
        </p:nvSpPr>
        <p:spPr>
          <a:xfrm>
            <a:off x="5540330" y="1577720"/>
            <a:ext cx="705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MU Serif Roman"/>
                <a:cs typeface="CMU Serif Roman"/>
              </a:rPr>
              <a:t>Primary              </a:t>
            </a:r>
          </a:p>
          <a:p>
            <a:r>
              <a:rPr lang="en-US" sz="900" dirty="0">
                <a:latin typeface="CMU Serif Roman"/>
                <a:cs typeface="CMU Serif Roman"/>
              </a:rPr>
              <a:t>Relay </a:t>
            </a:r>
            <a:r>
              <a:rPr lang="en-US" sz="900" i="1" dirty="0">
                <a:latin typeface="CMU Serif Roman"/>
                <a:cs typeface="CMU Serif Roman"/>
              </a:rPr>
              <a:t>B</a:t>
            </a:r>
            <a:endParaRPr lang="en-US" sz="1050" b="1" i="1" baseline="-25000" dirty="0">
              <a:solidFill>
                <a:srgbClr val="FF0000"/>
              </a:solidFill>
              <a:latin typeface="CMU Serif Roman"/>
              <a:cs typeface="CMU Serif Roman"/>
            </a:endParaRPr>
          </a:p>
        </p:txBody>
      </p:sp>
      <p:grpSp>
        <p:nvGrpSpPr>
          <p:cNvPr id="74" name="Grupo 73">
            <a:extLst>
              <a:ext uri="{FF2B5EF4-FFF2-40B4-BE49-F238E27FC236}">
                <a16:creationId xmlns:a16="http://schemas.microsoft.com/office/drawing/2014/main" id="{BC423973-EB1B-4B91-B353-65DB48FE943A}"/>
              </a:ext>
            </a:extLst>
          </p:cNvPr>
          <p:cNvGrpSpPr/>
          <p:nvPr/>
        </p:nvGrpSpPr>
        <p:grpSpPr>
          <a:xfrm>
            <a:off x="3959804" y="2130992"/>
            <a:ext cx="363420" cy="172118"/>
            <a:chOff x="3106615" y="993425"/>
            <a:chExt cx="363420" cy="172118"/>
          </a:xfrm>
        </p:grpSpPr>
        <p:grpSp>
          <p:nvGrpSpPr>
            <p:cNvPr id="659" name="Agrupar 51">
              <a:extLst>
                <a:ext uri="{FF2B5EF4-FFF2-40B4-BE49-F238E27FC236}">
                  <a16:creationId xmlns:a16="http://schemas.microsoft.com/office/drawing/2014/main" id="{B54E866F-F625-6840-A3A1-57000B3257A7}"/>
                </a:ext>
              </a:extLst>
            </p:cNvPr>
            <p:cNvGrpSpPr/>
            <p:nvPr/>
          </p:nvGrpSpPr>
          <p:grpSpPr>
            <a:xfrm>
              <a:off x="3106615" y="993425"/>
              <a:ext cx="176025" cy="172118"/>
              <a:chOff x="513989" y="2970944"/>
              <a:chExt cx="713232" cy="713206"/>
            </a:xfrm>
          </p:grpSpPr>
          <p:sp>
            <p:nvSpPr>
              <p:cNvPr id="667" name="Elipse 24">
                <a:extLst>
                  <a:ext uri="{FF2B5EF4-FFF2-40B4-BE49-F238E27FC236}">
                    <a16:creationId xmlns:a16="http://schemas.microsoft.com/office/drawing/2014/main" id="{DA949762-1E73-F044-AFF5-F8ABA0F41E58}"/>
                  </a:ext>
                </a:extLst>
              </p:cNvPr>
              <p:cNvSpPr/>
              <p:nvPr/>
            </p:nvSpPr>
            <p:spPr>
              <a:xfrm>
                <a:off x="513989" y="2970944"/>
                <a:ext cx="713232" cy="713206"/>
              </a:xfrm>
              <a:prstGeom prst="ellipse">
                <a:avLst/>
              </a:prstGeom>
              <a:solidFill>
                <a:srgbClr val="FFFF00"/>
              </a:solidFill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400"/>
              </a:p>
            </p:txBody>
          </p:sp>
          <p:grpSp>
            <p:nvGrpSpPr>
              <p:cNvPr id="668" name="Agrupar 50">
                <a:extLst>
                  <a:ext uri="{FF2B5EF4-FFF2-40B4-BE49-F238E27FC236}">
                    <a16:creationId xmlns:a16="http://schemas.microsoft.com/office/drawing/2014/main" id="{BD3C5830-2853-1A41-AA53-512E92DE5717}"/>
                  </a:ext>
                </a:extLst>
              </p:cNvPr>
              <p:cNvGrpSpPr/>
              <p:nvPr/>
            </p:nvGrpSpPr>
            <p:grpSpPr>
              <a:xfrm>
                <a:off x="640043" y="3154486"/>
                <a:ext cx="473632" cy="331761"/>
                <a:chOff x="870606" y="4709671"/>
                <a:chExt cx="473632" cy="331761"/>
              </a:xfrm>
            </p:grpSpPr>
            <p:sp>
              <p:nvSpPr>
                <p:cNvPr id="669" name="Arco 25">
                  <a:extLst>
                    <a:ext uri="{FF2B5EF4-FFF2-40B4-BE49-F238E27FC236}">
                      <a16:creationId xmlns:a16="http://schemas.microsoft.com/office/drawing/2014/main" id="{18F1EF6B-11A6-3A43-BE0F-F7D6A6DAA599}"/>
                    </a:ext>
                  </a:extLst>
                </p:cNvPr>
                <p:cNvSpPr/>
                <p:nvPr/>
              </p:nvSpPr>
              <p:spPr>
                <a:xfrm rot="10800000" flipV="1">
                  <a:off x="870606" y="4773149"/>
                  <a:ext cx="224651" cy="268283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  <p:sp>
              <p:nvSpPr>
                <p:cNvPr id="670" name="Arco 26">
                  <a:extLst>
                    <a:ext uri="{FF2B5EF4-FFF2-40B4-BE49-F238E27FC236}">
                      <a16:creationId xmlns:a16="http://schemas.microsoft.com/office/drawing/2014/main" id="{A151C2E0-8C74-E74F-B42E-86B99A6BB046}"/>
                    </a:ext>
                  </a:extLst>
                </p:cNvPr>
                <p:cNvSpPr/>
                <p:nvPr/>
              </p:nvSpPr>
              <p:spPr>
                <a:xfrm flipV="1">
                  <a:off x="1095269" y="4709671"/>
                  <a:ext cx="248969" cy="331757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</p:grpSp>
        </p:grpSp>
        <p:cxnSp>
          <p:nvCxnSpPr>
            <p:cNvPr id="660" name="Conector recto 38">
              <a:extLst>
                <a:ext uri="{FF2B5EF4-FFF2-40B4-BE49-F238E27FC236}">
                  <a16:creationId xmlns:a16="http://schemas.microsoft.com/office/drawing/2014/main" id="{97AA1FE1-F76E-114A-8F02-C3B6ED2284EF}"/>
                </a:ext>
              </a:extLst>
            </p:cNvPr>
            <p:cNvCxnSpPr>
              <a:cxnSpLocks/>
              <a:stCxn id="667" idx="6"/>
            </p:cNvCxnSpPr>
            <p:nvPr/>
          </p:nvCxnSpPr>
          <p:spPr>
            <a:xfrm>
              <a:off x="3282640" y="1079484"/>
              <a:ext cx="187395" cy="0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6" name="Conector recto 257">
            <a:extLst>
              <a:ext uri="{FF2B5EF4-FFF2-40B4-BE49-F238E27FC236}">
                <a16:creationId xmlns:a16="http://schemas.microsoft.com/office/drawing/2014/main" id="{2683BB85-1ED4-4C45-B237-CD0A1A1AD1CF}"/>
              </a:ext>
            </a:extLst>
          </p:cNvPr>
          <p:cNvCxnSpPr>
            <a:cxnSpLocks/>
          </p:cNvCxnSpPr>
          <p:nvPr/>
        </p:nvCxnSpPr>
        <p:spPr>
          <a:xfrm flipV="1">
            <a:off x="5133522" y="2416913"/>
            <a:ext cx="167164" cy="207844"/>
          </a:xfrm>
          <a:prstGeom prst="line">
            <a:avLst/>
          </a:prstGeom>
          <a:ln w="12700" cmpd="sng">
            <a:solidFill>
              <a:srgbClr val="FF000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0" name="CuadroTexto 160">
            <a:extLst>
              <a:ext uri="{FF2B5EF4-FFF2-40B4-BE49-F238E27FC236}">
                <a16:creationId xmlns:a16="http://schemas.microsoft.com/office/drawing/2014/main" id="{163F94BF-8AF9-334F-BF3E-2889FD00685A}"/>
              </a:ext>
            </a:extLst>
          </p:cNvPr>
          <p:cNvSpPr txBox="1"/>
          <p:nvPr/>
        </p:nvSpPr>
        <p:spPr>
          <a:xfrm>
            <a:off x="5651574" y="1876309"/>
            <a:ext cx="318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CMU Serif Upright Italic Uprigh" panose="02000603000000000000" pitchFamily="2" charset="0"/>
                <a:ea typeface="CMU Serif Upright Italic Uprigh" panose="02000603000000000000" pitchFamily="2" charset="0"/>
                <a:cs typeface="CMU Serif Upright Italic Uprigh" panose="02000603000000000000" pitchFamily="2" charset="0"/>
              </a:rPr>
              <a:t>q</a:t>
            </a:r>
          </a:p>
        </p:txBody>
      </p:sp>
      <p:sp>
        <p:nvSpPr>
          <p:cNvPr id="249" name="Arco 180">
            <a:extLst>
              <a:ext uri="{FF2B5EF4-FFF2-40B4-BE49-F238E27FC236}">
                <a16:creationId xmlns:a16="http://schemas.microsoft.com/office/drawing/2014/main" id="{528DAD09-988C-4398-94CF-A78C5DB65BD6}"/>
              </a:ext>
            </a:extLst>
          </p:cNvPr>
          <p:cNvSpPr/>
          <p:nvPr/>
        </p:nvSpPr>
        <p:spPr>
          <a:xfrm flipV="1">
            <a:off x="3758103" y="2149422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68" name="Arco 181">
            <a:extLst>
              <a:ext uri="{FF2B5EF4-FFF2-40B4-BE49-F238E27FC236}">
                <a16:creationId xmlns:a16="http://schemas.microsoft.com/office/drawing/2014/main" id="{3309847F-CFA0-4717-8B3B-500957ED3673}"/>
              </a:ext>
            </a:extLst>
          </p:cNvPr>
          <p:cNvSpPr/>
          <p:nvPr/>
        </p:nvSpPr>
        <p:spPr>
          <a:xfrm flipV="1">
            <a:off x="3715555" y="2149421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72" name="Arco 184">
            <a:extLst>
              <a:ext uri="{FF2B5EF4-FFF2-40B4-BE49-F238E27FC236}">
                <a16:creationId xmlns:a16="http://schemas.microsoft.com/office/drawing/2014/main" id="{79C16DEB-3441-4AC8-BFB2-A63126F9FB50}"/>
              </a:ext>
            </a:extLst>
          </p:cNvPr>
          <p:cNvSpPr/>
          <p:nvPr/>
        </p:nvSpPr>
        <p:spPr>
          <a:xfrm flipV="1">
            <a:off x="3673008" y="2149420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73" name="Rectángulo 149">
            <a:extLst>
              <a:ext uri="{FF2B5EF4-FFF2-40B4-BE49-F238E27FC236}">
                <a16:creationId xmlns:a16="http://schemas.microsoft.com/office/drawing/2014/main" id="{B97F8DD9-E8FA-415A-81A6-29F93E1E54EA}"/>
              </a:ext>
            </a:extLst>
          </p:cNvPr>
          <p:cNvSpPr/>
          <p:nvPr/>
        </p:nvSpPr>
        <p:spPr>
          <a:xfrm rot="5400000">
            <a:off x="3865947" y="2367016"/>
            <a:ext cx="124994" cy="110707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74" name="Elipse 158">
            <a:extLst>
              <a:ext uri="{FF2B5EF4-FFF2-40B4-BE49-F238E27FC236}">
                <a16:creationId xmlns:a16="http://schemas.microsoft.com/office/drawing/2014/main" id="{359BBD3D-E9BA-4B3B-B27C-8AF5A572E95C}"/>
              </a:ext>
            </a:extLst>
          </p:cNvPr>
          <p:cNvSpPr/>
          <p:nvPr/>
        </p:nvSpPr>
        <p:spPr>
          <a:xfrm rot="10800000">
            <a:off x="3552288" y="1902156"/>
            <a:ext cx="241439" cy="25324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/>
          </a:p>
        </p:txBody>
      </p:sp>
      <p:cxnSp>
        <p:nvCxnSpPr>
          <p:cNvPr id="275" name="Conector recto 159">
            <a:extLst>
              <a:ext uri="{FF2B5EF4-FFF2-40B4-BE49-F238E27FC236}">
                <a16:creationId xmlns:a16="http://schemas.microsoft.com/office/drawing/2014/main" id="{04775ECF-E893-4C46-890D-A883625CE64E}"/>
              </a:ext>
            </a:extLst>
          </p:cNvPr>
          <p:cNvCxnSpPr>
            <a:cxnSpLocks/>
            <a:stCxn id="272" idx="0"/>
          </p:cNvCxnSpPr>
          <p:nvPr/>
        </p:nvCxnSpPr>
        <p:spPr>
          <a:xfrm flipV="1">
            <a:off x="3673008" y="2149422"/>
            <a:ext cx="0" cy="171785"/>
          </a:xfrm>
          <a:prstGeom prst="line">
            <a:avLst/>
          </a:prstGeom>
          <a:ln w="127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7" name="CuadroTexto 160">
            <a:extLst>
              <a:ext uri="{FF2B5EF4-FFF2-40B4-BE49-F238E27FC236}">
                <a16:creationId xmlns:a16="http://schemas.microsoft.com/office/drawing/2014/main" id="{88940CAA-D371-4D18-BE91-93DE4B4807F7}"/>
              </a:ext>
            </a:extLst>
          </p:cNvPr>
          <p:cNvSpPr txBox="1"/>
          <p:nvPr/>
        </p:nvSpPr>
        <p:spPr>
          <a:xfrm>
            <a:off x="3531814" y="1861466"/>
            <a:ext cx="318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CMU Serif Upright Italic Uprigh" panose="02000603000000000000" pitchFamily="2" charset="0"/>
                <a:ea typeface="CMU Serif Upright Italic Uprigh" panose="02000603000000000000" pitchFamily="2" charset="0"/>
                <a:cs typeface="CMU Serif Upright Italic Uprigh" panose="02000603000000000000" pitchFamily="2" charset="0"/>
              </a:rPr>
              <a:t>j</a:t>
            </a:r>
          </a:p>
        </p:txBody>
      </p:sp>
      <p:sp>
        <p:nvSpPr>
          <p:cNvPr id="279" name="Rectángulo 141">
            <a:extLst>
              <a:ext uri="{FF2B5EF4-FFF2-40B4-BE49-F238E27FC236}">
                <a16:creationId xmlns:a16="http://schemas.microsoft.com/office/drawing/2014/main" id="{4AE916BA-933C-47D6-B880-FCD5FFAEB2C0}"/>
              </a:ext>
            </a:extLst>
          </p:cNvPr>
          <p:cNvSpPr/>
          <p:nvPr/>
        </p:nvSpPr>
        <p:spPr>
          <a:xfrm>
            <a:off x="3577879" y="2299678"/>
            <a:ext cx="45719" cy="260253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83" name="Arco 161">
            <a:extLst>
              <a:ext uri="{FF2B5EF4-FFF2-40B4-BE49-F238E27FC236}">
                <a16:creationId xmlns:a16="http://schemas.microsoft.com/office/drawing/2014/main" id="{59851C37-1B70-4845-8E93-E22429DBB016}"/>
              </a:ext>
            </a:extLst>
          </p:cNvPr>
          <p:cNvSpPr/>
          <p:nvPr/>
        </p:nvSpPr>
        <p:spPr>
          <a:xfrm flipV="1">
            <a:off x="6547614" y="2132086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84" name="Arco 163">
            <a:extLst>
              <a:ext uri="{FF2B5EF4-FFF2-40B4-BE49-F238E27FC236}">
                <a16:creationId xmlns:a16="http://schemas.microsoft.com/office/drawing/2014/main" id="{9C9D2E6F-39DE-407A-8994-F1816220D052}"/>
              </a:ext>
            </a:extLst>
          </p:cNvPr>
          <p:cNvSpPr/>
          <p:nvPr/>
        </p:nvSpPr>
        <p:spPr>
          <a:xfrm flipV="1">
            <a:off x="6505066" y="2132085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85" name="Arco 169">
            <a:extLst>
              <a:ext uri="{FF2B5EF4-FFF2-40B4-BE49-F238E27FC236}">
                <a16:creationId xmlns:a16="http://schemas.microsoft.com/office/drawing/2014/main" id="{1B4C3958-B939-4852-A76E-0477FC333C03}"/>
              </a:ext>
            </a:extLst>
          </p:cNvPr>
          <p:cNvSpPr/>
          <p:nvPr/>
        </p:nvSpPr>
        <p:spPr>
          <a:xfrm flipV="1">
            <a:off x="6462519" y="2132084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86" name="Rectángulo 146">
            <a:extLst>
              <a:ext uri="{FF2B5EF4-FFF2-40B4-BE49-F238E27FC236}">
                <a16:creationId xmlns:a16="http://schemas.microsoft.com/office/drawing/2014/main" id="{1ECB0D31-84C2-4377-80F2-699EB30A6A8A}"/>
              </a:ext>
            </a:extLst>
          </p:cNvPr>
          <p:cNvSpPr/>
          <p:nvPr/>
        </p:nvSpPr>
        <p:spPr>
          <a:xfrm rot="5400000">
            <a:off x="6283938" y="2370500"/>
            <a:ext cx="124994" cy="11070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87" name="Elipse 155">
            <a:extLst>
              <a:ext uri="{FF2B5EF4-FFF2-40B4-BE49-F238E27FC236}">
                <a16:creationId xmlns:a16="http://schemas.microsoft.com/office/drawing/2014/main" id="{5E4E0D24-EE34-4B35-8E43-DF6A4A07CB1F}"/>
              </a:ext>
            </a:extLst>
          </p:cNvPr>
          <p:cNvSpPr/>
          <p:nvPr/>
        </p:nvSpPr>
        <p:spPr>
          <a:xfrm rot="10800000">
            <a:off x="6470416" y="1922558"/>
            <a:ext cx="241439" cy="25324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/>
          </a:p>
        </p:txBody>
      </p:sp>
      <p:cxnSp>
        <p:nvCxnSpPr>
          <p:cNvPr id="288" name="Conector recto 156">
            <a:extLst>
              <a:ext uri="{FF2B5EF4-FFF2-40B4-BE49-F238E27FC236}">
                <a16:creationId xmlns:a16="http://schemas.microsoft.com/office/drawing/2014/main" id="{4404693A-4D6F-43AA-92C0-981C53397C84}"/>
              </a:ext>
            </a:extLst>
          </p:cNvPr>
          <p:cNvCxnSpPr/>
          <p:nvPr/>
        </p:nvCxnSpPr>
        <p:spPr>
          <a:xfrm flipV="1">
            <a:off x="6591136" y="2169824"/>
            <a:ext cx="0" cy="171785"/>
          </a:xfrm>
          <a:prstGeom prst="line">
            <a:avLst/>
          </a:prstGeom>
          <a:ln w="127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1" name="CuadroTexto 160">
            <a:extLst>
              <a:ext uri="{FF2B5EF4-FFF2-40B4-BE49-F238E27FC236}">
                <a16:creationId xmlns:a16="http://schemas.microsoft.com/office/drawing/2014/main" id="{559E95F8-3437-4663-A9EE-5EFDEF952BDD}"/>
              </a:ext>
            </a:extLst>
          </p:cNvPr>
          <p:cNvSpPr txBox="1"/>
          <p:nvPr/>
        </p:nvSpPr>
        <p:spPr>
          <a:xfrm>
            <a:off x="6424396" y="1877397"/>
            <a:ext cx="318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CMU Serif Upright Italic Uprigh" panose="02000603000000000000" pitchFamily="2" charset="0"/>
                <a:ea typeface="CMU Serif Upright Italic Uprigh" panose="02000603000000000000" pitchFamily="2" charset="0"/>
                <a:cs typeface="CMU Serif Upright Italic Uprigh" panose="02000603000000000000" pitchFamily="2" charset="0"/>
              </a:rPr>
              <a:t>p</a:t>
            </a:r>
          </a:p>
        </p:txBody>
      </p:sp>
      <p:sp>
        <p:nvSpPr>
          <p:cNvPr id="292" name="Rectángulo 141">
            <a:extLst>
              <a:ext uri="{FF2B5EF4-FFF2-40B4-BE49-F238E27FC236}">
                <a16:creationId xmlns:a16="http://schemas.microsoft.com/office/drawing/2014/main" id="{EFB44826-E8AB-42D0-9623-58C63C8DD374}"/>
              </a:ext>
            </a:extLst>
          </p:cNvPr>
          <p:cNvSpPr/>
          <p:nvPr/>
        </p:nvSpPr>
        <p:spPr>
          <a:xfrm>
            <a:off x="4324192" y="2179439"/>
            <a:ext cx="45719" cy="369126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93" name="Rectángulo 141">
            <a:extLst>
              <a:ext uri="{FF2B5EF4-FFF2-40B4-BE49-F238E27FC236}">
                <a16:creationId xmlns:a16="http://schemas.microsoft.com/office/drawing/2014/main" id="{D5A028D5-3776-4104-B120-7169CEE75922}"/>
              </a:ext>
            </a:extLst>
          </p:cNvPr>
          <p:cNvSpPr/>
          <p:nvPr/>
        </p:nvSpPr>
        <p:spPr>
          <a:xfrm>
            <a:off x="5895841" y="2201051"/>
            <a:ext cx="45719" cy="313834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94" name="Rectángulo 141">
            <a:extLst>
              <a:ext uri="{FF2B5EF4-FFF2-40B4-BE49-F238E27FC236}">
                <a16:creationId xmlns:a16="http://schemas.microsoft.com/office/drawing/2014/main" id="{D94A9F07-525D-4C67-9845-A7BBE4517DB7}"/>
              </a:ext>
            </a:extLst>
          </p:cNvPr>
          <p:cNvSpPr/>
          <p:nvPr/>
        </p:nvSpPr>
        <p:spPr>
          <a:xfrm>
            <a:off x="6654014" y="2292737"/>
            <a:ext cx="45719" cy="260253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cxnSp>
        <p:nvCxnSpPr>
          <p:cNvPr id="295" name="Conector recto 257">
            <a:extLst>
              <a:ext uri="{FF2B5EF4-FFF2-40B4-BE49-F238E27FC236}">
                <a16:creationId xmlns:a16="http://schemas.microsoft.com/office/drawing/2014/main" id="{5EA8ACFE-C761-45C0-8AFE-264F75818C3C}"/>
              </a:ext>
            </a:extLst>
          </p:cNvPr>
          <p:cNvCxnSpPr>
            <a:cxnSpLocks/>
          </p:cNvCxnSpPr>
          <p:nvPr/>
        </p:nvCxnSpPr>
        <p:spPr>
          <a:xfrm flipV="1">
            <a:off x="5466300" y="2531222"/>
            <a:ext cx="341277" cy="5575"/>
          </a:xfrm>
          <a:prstGeom prst="line">
            <a:avLst/>
          </a:prstGeom>
          <a:ln w="12700" cmpd="sng">
            <a:solidFill>
              <a:srgbClr val="FF000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6" name="Conector recto 257">
            <a:extLst>
              <a:ext uri="{FF2B5EF4-FFF2-40B4-BE49-F238E27FC236}">
                <a16:creationId xmlns:a16="http://schemas.microsoft.com/office/drawing/2014/main" id="{4BD41356-CEBD-478D-9EC5-162AD7C3DFC6}"/>
              </a:ext>
            </a:extLst>
          </p:cNvPr>
          <p:cNvCxnSpPr>
            <a:cxnSpLocks/>
          </p:cNvCxnSpPr>
          <p:nvPr/>
        </p:nvCxnSpPr>
        <p:spPr>
          <a:xfrm flipV="1">
            <a:off x="6274027" y="2531652"/>
            <a:ext cx="341277" cy="5575"/>
          </a:xfrm>
          <a:prstGeom prst="line">
            <a:avLst/>
          </a:prstGeom>
          <a:ln w="12700" cmpd="sng">
            <a:solidFill>
              <a:srgbClr val="FF000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7" name="Conector recto 257">
            <a:extLst>
              <a:ext uri="{FF2B5EF4-FFF2-40B4-BE49-F238E27FC236}">
                <a16:creationId xmlns:a16="http://schemas.microsoft.com/office/drawing/2014/main" id="{6AE1709D-5F97-4289-8378-528C7BD3C040}"/>
              </a:ext>
            </a:extLst>
          </p:cNvPr>
          <p:cNvCxnSpPr>
            <a:cxnSpLocks/>
          </p:cNvCxnSpPr>
          <p:nvPr/>
        </p:nvCxnSpPr>
        <p:spPr>
          <a:xfrm flipH="1">
            <a:off x="4435003" y="2531652"/>
            <a:ext cx="374221" cy="377"/>
          </a:xfrm>
          <a:prstGeom prst="line">
            <a:avLst/>
          </a:prstGeom>
          <a:ln w="12700" cmpd="sng">
            <a:solidFill>
              <a:srgbClr val="FF000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8" name="Conector recto 257">
            <a:extLst>
              <a:ext uri="{FF2B5EF4-FFF2-40B4-BE49-F238E27FC236}">
                <a16:creationId xmlns:a16="http://schemas.microsoft.com/office/drawing/2014/main" id="{B1AC9559-718E-4B36-9A1C-4522629ECF74}"/>
              </a:ext>
            </a:extLst>
          </p:cNvPr>
          <p:cNvCxnSpPr>
            <a:cxnSpLocks/>
          </p:cNvCxnSpPr>
          <p:nvPr/>
        </p:nvCxnSpPr>
        <p:spPr>
          <a:xfrm flipH="1">
            <a:off x="3681438" y="2532655"/>
            <a:ext cx="374221" cy="377"/>
          </a:xfrm>
          <a:prstGeom prst="line">
            <a:avLst/>
          </a:prstGeom>
          <a:ln w="12700" cmpd="sng">
            <a:solidFill>
              <a:srgbClr val="FF000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0" name="Grupo 69">
            <a:extLst>
              <a:ext uri="{FF2B5EF4-FFF2-40B4-BE49-F238E27FC236}">
                <a16:creationId xmlns:a16="http://schemas.microsoft.com/office/drawing/2014/main" id="{4D93DC39-E409-41C3-B05D-601F596B9FAA}"/>
              </a:ext>
            </a:extLst>
          </p:cNvPr>
          <p:cNvGrpSpPr/>
          <p:nvPr/>
        </p:nvGrpSpPr>
        <p:grpSpPr>
          <a:xfrm rot="2145844">
            <a:off x="4997670" y="2612470"/>
            <a:ext cx="222041" cy="89865"/>
            <a:chOff x="4170485" y="1487905"/>
            <a:chExt cx="222041" cy="89865"/>
          </a:xfrm>
        </p:grpSpPr>
        <p:cxnSp>
          <p:nvCxnSpPr>
            <p:cNvPr id="299" name="Conector recto 145">
              <a:extLst>
                <a:ext uri="{FF2B5EF4-FFF2-40B4-BE49-F238E27FC236}">
                  <a16:creationId xmlns:a16="http://schemas.microsoft.com/office/drawing/2014/main" id="{9D3D221A-0D2C-48B5-9843-3C5764E7F0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70485" y="1487905"/>
              <a:ext cx="222041" cy="2859"/>
            </a:xfrm>
            <a:prstGeom prst="line">
              <a:avLst/>
            </a:prstGeom>
            <a:ln w="6350" cmpd="sng">
              <a:solidFill>
                <a:srgbClr val="FF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Conector recto 145">
              <a:extLst>
                <a:ext uri="{FF2B5EF4-FFF2-40B4-BE49-F238E27FC236}">
                  <a16:creationId xmlns:a16="http://schemas.microsoft.com/office/drawing/2014/main" id="{C9853003-4A7D-494C-8E31-0174A64F0F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05330" y="1532039"/>
              <a:ext cx="152349" cy="0"/>
            </a:xfrm>
            <a:prstGeom prst="line">
              <a:avLst/>
            </a:prstGeom>
            <a:ln w="6350" cmpd="sng">
              <a:solidFill>
                <a:srgbClr val="FF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Conector recto 145">
              <a:extLst>
                <a:ext uri="{FF2B5EF4-FFF2-40B4-BE49-F238E27FC236}">
                  <a16:creationId xmlns:a16="http://schemas.microsoft.com/office/drawing/2014/main" id="{1FA6C23A-FFD8-4DDF-A5AE-E826C58174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49805" y="1577770"/>
              <a:ext cx="69640" cy="0"/>
            </a:xfrm>
            <a:prstGeom prst="line">
              <a:avLst/>
            </a:prstGeom>
            <a:ln w="6350" cmpd="sng">
              <a:solidFill>
                <a:srgbClr val="FF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Elipse 68">
            <a:extLst>
              <a:ext uri="{FF2B5EF4-FFF2-40B4-BE49-F238E27FC236}">
                <a16:creationId xmlns:a16="http://schemas.microsoft.com/office/drawing/2014/main" id="{EEF99DEC-C637-4E57-B2C5-1390FF25806E}"/>
              </a:ext>
            </a:extLst>
          </p:cNvPr>
          <p:cNvSpPr/>
          <p:nvPr/>
        </p:nvSpPr>
        <p:spPr>
          <a:xfrm>
            <a:off x="5250049" y="2391081"/>
            <a:ext cx="80752" cy="6224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311" name="Grupo 310">
            <a:extLst>
              <a:ext uri="{FF2B5EF4-FFF2-40B4-BE49-F238E27FC236}">
                <a16:creationId xmlns:a16="http://schemas.microsoft.com/office/drawing/2014/main" id="{DF7542AB-F5E7-4050-9673-31FCB9B968F8}"/>
              </a:ext>
            </a:extLst>
          </p:cNvPr>
          <p:cNvGrpSpPr/>
          <p:nvPr/>
        </p:nvGrpSpPr>
        <p:grpSpPr>
          <a:xfrm rot="10800000">
            <a:off x="5941560" y="2165380"/>
            <a:ext cx="363420" cy="172118"/>
            <a:chOff x="3106615" y="993425"/>
            <a:chExt cx="363420" cy="172118"/>
          </a:xfrm>
        </p:grpSpPr>
        <p:grpSp>
          <p:nvGrpSpPr>
            <p:cNvPr id="312" name="Agrupar 51">
              <a:extLst>
                <a:ext uri="{FF2B5EF4-FFF2-40B4-BE49-F238E27FC236}">
                  <a16:creationId xmlns:a16="http://schemas.microsoft.com/office/drawing/2014/main" id="{0EDA3E10-2663-4F3B-BE24-7FB1EA41DE2C}"/>
                </a:ext>
              </a:extLst>
            </p:cNvPr>
            <p:cNvGrpSpPr/>
            <p:nvPr/>
          </p:nvGrpSpPr>
          <p:grpSpPr>
            <a:xfrm>
              <a:off x="3106615" y="993425"/>
              <a:ext cx="176025" cy="172118"/>
              <a:chOff x="513989" y="2970944"/>
              <a:chExt cx="713232" cy="713206"/>
            </a:xfrm>
          </p:grpSpPr>
          <p:sp>
            <p:nvSpPr>
              <p:cNvPr id="314" name="Elipse 24">
                <a:extLst>
                  <a:ext uri="{FF2B5EF4-FFF2-40B4-BE49-F238E27FC236}">
                    <a16:creationId xmlns:a16="http://schemas.microsoft.com/office/drawing/2014/main" id="{8E871437-3E83-404A-B6BB-F43E1C9F443C}"/>
                  </a:ext>
                </a:extLst>
              </p:cNvPr>
              <p:cNvSpPr/>
              <p:nvPr/>
            </p:nvSpPr>
            <p:spPr>
              <a:xfrm>
                <a:off x="513989" y="2970944"/>
                <a:ext cx="713232" cy="713206"/>
              </a:xfrm>
              <a:prstGeom prst="ellipse">
                <a:avLst/>
              </a:prstGeom>
              <a:solidFill>
                <a:srgbClr val="FFFF00"/>
              </a:solidFill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400"/>
              </a:p>
            </p:txBody>
          </p:sp>
          <p:grpSp>
            <p:nvGrpSpPr>
              <p:cNvPr id="315" name="Agrupar 50">
                <a:extLst>
                  <a:ext uri="{FF2B5EF4-FFF2-40B4-BE49-F238E27FC236}">
                    <a16:creationId xmlns:a16="http://schemas.microsoft.com/office/drawing/2014/main" id="{A3FA3BF7-6C19-49B7-A0B2-654E9B1493C2}"/>
                  </a:ext>
                </a:extLst>
              </p:cNvPr>
              <p:cNvGrpSpPr/>
              <p:nvPr/>
            </p:nvGrpSpPr>
            <p:grpSpPr>
              <a:xfrm>
                <a:off x="640043" y="3154486"/>
                <a:ext cx="473632" cy="331761"/>
                <a:chOff x="870606" y="4709671"/>
                <a:chExt cx="473632" cy="331761"/>
              </a:xfrm>
            </p:grpSpPr>
            <p:sp>
              <p:nvSpPr>
                <p:cNvPr id="316" name="Arco 25">
                  <a:extLst>
                    <a:ext uri="{FF2B5EF4-FFF2-40B4-BE49-F238E27FC236}">
                      <a16:creationId xmlns:a16="http://schemas.microsoft.com/office/drawing/2014/main" id="{A27D3C1E-B8B6-4BD1-886C-A01591D9C6C8}"/>
                    </a:ext>
                  </a:extLst>
                </p:cNvPr>
                <p:cNvSpPr/>
                <p:nvPr/>
              </p:nvSpPr>
              <p:spPr>
                <a:xfrm rot="10800000" flipV="1">
                  <a:off x="870606" y="4773149"/>
                  <a:ext cx="224651" cy="268283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  <p:sp>
              <p:nvSpPr>
                <p:cNvPr id="317" name="Arco 26">
                  <a:extLst>
                    <a:ext uri="{FF2B5EF4-FFF2-40B4-BE49-F238E27FC236}">
                      <a16:creationId xmlns:a16="http://schemas.microsoft.com/office/drawing/2014/main" id="{A7D70774-FD63-421D-BB93-39BD2E53C86C}"/>
                    </a:ext>
                  </a:extLst>
                </p:cNvPr>
                <p:cNvSpPr/>
                <p:nvPr/>
              </p:nvSpPr>
              <p:spPr>
                <a:xfrm flipV="1">
                  <a:off x="1095269" y="4709671"/>
                  <a:ext cx="248969" cy="331757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</p:grpSp>
        </p:grpSp>
        <p:cxnSp>
          <p:nvCxnSpPr>
            <p:cNvPr id="313" name="Conector recto 38">
              <a:extLst>
                <a:ext uri="{FF2B5EF4-FFF2-40B4-BE49-F238E27FC236}">
                  <a16:creationId xmlns:a16="http://schemas.microsoft.com/office/drawing/2014/main" id="{E16C299D-1758-4650-83C7-3C875BEA82BB}"/>
                </a:ext>
              </a:extLst>
            </p:cNvPr>
            <p:cNvCxnSpPr>
              <a:cxnSpLocks/>
              <a:stCxn id="314" idx="6"/>
            </p:cNvCxnSpPr>
            <p:nvPr/>
          </p:nvCxnSpPr>
          <p:spPr>
            <a:xfrm>
              <a:off x="3282640" y="1079484"/>
              <a:ext cx="187395" cy="0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1" name="CuadroTexto 387">
            <a:extLst>
              <a:ext uri="{FF2B5EF4-FFF2-40B4-BE49-F238E27FC236}">
                <a16:creationId xmlns:a16="http://schemas.microsoft.com/office/drawing/2014/main" id="{26AE1B97-57A0-4655-9FE2-F73FB52D2AB3}"/>
              </a:ext>
            </a:extLst>
          </p:cNvPr>
          <p:cNvSpPr txBox="1"/>
          <p:nvPr/>
        </p:nvSpPr>
        <p:spPr>
          <a:xfrm>
            <a:off x="4571590" y="1561457"/>
            <a:ext cx="11418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</a:t>
            </a:r>
            <a:r>
              <a:rPr lang="en-US" sz="1050" i="1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B </a:t>
            </a:r>
            <a:r>
              <a:rPr lang="en-US" sz="1050" i="1" dirty="0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&lt; T</a:t>
            </a:r>
            <a:r>
              <a:rPr lang="en-US" sz="1050" i="1" baseline="-25000" dirty="0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A</a:t>
            </a:r>
            <a:endParaRPr lang="en-US" sz="1050" i="1" baseline="-250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graphicFrame>
        <p:nvGraphicFramePr>
          <p:cNvPr id="3" name="Objeto 2"/>
          <p:cNvGraphicFramePr>
            <a:graphicFrameLocks noChangeAspect="1"/>
          </p:cNvGraphicFramePr>
          <p:nvPr/>
        </p:nvGraphicFramePr>
        <p:xfrm>
          <a:off x="7029420" y="2632628"/>
          <a:ext cx="1270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2" name="Ecuación" r:id="rId4" imgW="127000" imgH="203200" progId="Equation.3">
                  <p:embed/>
                </p:oleObj>
              </mc:Choice>
              <mc:Fallback>
                <p:oleObj name="Ecuación" r:id="rId4" imgW="127000" imgH="203200" progId="Equation.3">
                  <p:embed/>
                  <p:pic>
                    <p:nvPicPr>
                      <p:cNvPr id="3" name="Objeto 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029420" y="2632628"/>
                        <a:ext cx="1270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EEEBD13D-C1EC-BC40-8E0C-0F148A5D498A}"/>
              </a:ext>
            </a:extLst>
          </p:cNvPr>
          <p:cNvGrpSpPr/>
          <p:nvPr/>
        </p:nvGrpSpPr>
        <p:grpSpPr>
          <a:xfrm>
            <a:off x="-186367" y="1724468"/>
            <a:ext cx="3164778" cy="261610"/>
            <a:chOff x="2462098" y="2600947"/>
            <a:chExt cx="3164778" cy="261610"/>
          </a:xfrm>
        </p:grpSpPr>
        <p:sp>
          <p:nvSpPr>
            <p:cNvPr id="345" name="CuadroTexto 364">
              <a:extLst>
                <a:ext uri="{FF2B5EF4-FFF2-40B4-BE49-F238E27FC236}">
                  <a16:creationId xmlns:a16="http://schemas.microsoft.com/office/drawing/2014/main" id="{AF181574-09B1-4676-B34A-11139875532B}"/>
                </a:ext>
              </a:extLst>
            </p:cNvPr>
            <p:cNvSpPr txBox="1"/>
            <p:nvPr/>
          </p:nvSpPr>
          <p:spPr>
            <a:xfrm>
              <a:off x="2462098" y="2600947"/>
              <a:ext cx="316477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CMU Serif Roman"/>
                  <a:cs typeface="CMU Serif Roman"/>
                </a:rPr>
                <a:t>First Period (static) :  t </a:t>
              </a:r>
              <a:r>
                <a:rPr lang="en-US" sz="1100" dirty="0">
                  <a:latin typeface="Symbol" charset="2"/>
                  <a:cs typeface="Symbol" charset="2"/>
                </a:rPr>
                <a:t>    </a:t>
              </a:r>
              <a:r>
                <a:rPr lang="en-US" sz="1100" dirty="0">
                  <a:latin typeface="CMU Serif Roman"/>
                  <a:cs typeface="CMU Serif Roman"/>
                </a:rPr>
                <a:t>[0, </a:t>
              </a:r>
              <a:r>
                <a:rPr lang="en-US" sz="1100" dirty="0" err="1">
                  <a:latin typeface="CMU Serif Roman"/>
                  <a:cs typeface="CMU Serif Roman"/>
                </a:rPr>
                <a:t>T</a:t>
              </a:r>
              <a:r>
                <a:rPr lang="en-US" sz="1100" baseline="-25000" dirty="0" err="1">
                  <a:latin typeface="CMU Serif Roman"/>
                  <a:cs typeface="CMU Serif Roman"/>
                </a:rPr>
                <a:t>qkh</a:t>
              </a:r>
              <a:r>
                <a:rPr lang="en-US" sz="1100" dirty="0">
                  <a:latin typeface="CMU Serif Roman"/>
                  <a:cs typeface="CMU Serif Roman"/>
                </a:rPr>
                <a:t>] </a:t>
              </a:r>
            </a:p>
          </p:txBody>
        </p:sp>
        <p:graphicFrame>
          <p:nvGraphicFramePr>
            <p:cNvPr id="4" name="Objeto 3"/>
            <p:cNvGraphicFramePr>
              <a:graphicFrameLocks noChangeAspect="1"/>
            </p:cNvGraphicFramePr>
            <p:nvPr/>
          </p:nvGraphicFramePr>
          <p:xfrm>
            <a:off x="4489143" y="2665534"/>
            <a:ext cx="115535" cy="1155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93" name="Ecuación" r:id="rId6" imgW="152400" imgH="152400" progId="Equation.3">
                    <p:embed/>
                  </p:oleObj>
                </mc:Choice>
                <mc:Fallback>
                  <p:oleObj name="Ecuación" r:id="rId6" imgW="152400" imgH="152400" progId="Equation.3">
                    <p:embed/>
                    <p:pic>
                      <p:nvPicPr>
                        <p:cNvPr id="4" name="Objeto 3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4489143" y="2665534"/>
                          <a:ext cx="115535" cy="11553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53" name="CuadroTexto 217">
            <a:extLst>
              <a:ext uri="{FF2B5EF4-FFF2-40B4-BE49-F238E27FC236}">
                <a16:creationId xmlns:a16="http://schemas.microsoft.com/office/drawing/2014/main" id="{F9B371C7-1CDB-6A47-9432-E5D307EA07F8}"/>
              </a:ext>
            </a:extLst>
          </p:cNvPr>
          <p:cNvSpPr txBox="1"/>
          <p:nvPr/>
        </p:nvSpPr>
        <p:spPr>
          <a:xfrm>
            <a:off x="4699910" y="2003772"/>
            <a:ext cx="778814" cy="543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</a:t>
            </a:r>
            <a:r>
              <a:rPr lang="en-US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b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Fault </a:t>
            </a:r>
            <a:r>
              <a:rPr lang="en-US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  <a:p>
            <a:pPr algn="ctr"/>
            <a:endParaRPr lang="en-US" sz="1050" b="1" i="1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6" name="Grupo 73">
            <a:extLst>
              <a:ext uri="{FF2B5EF4-FFF2-40B4-BE49-F238E27FC236}">
                <a16:creationId xmlns:a16="http://schemas.microsoft.com/office/drawing/2014/main" id="{BC423973-EB1B-4B91-B353-65DB48FE943A}"/>
              </a:ext>
            </a:extLst>
          </p:cNvPr>
          <p:cNvGrpSpPr/>
          <p:nvPr/>
        </p:nvGrpSpPr>
        <p:grpSpPr>
          <a:xfrm>
            <a:off x="3214459" y="2350086"/>
            <a:ext cx="363420" cy="172118"/>
            <a:chOff x="3106615" y="993425"/>
            <a:chExt cx="363420" cy="172118"/>
          </a:xfrm>
        </p:grpSpPr>
        <p:grpSp>
          <p:nvGrpSpPr>
            <p:cNvPr id="207" name="Agrupar 51">
              <a:extLst>
                <a:ext uri="{FF2B5EF4-FFF2-40B4-BE49-F238E27FC236}">
                  <a16:creationId xmlns:a16="http://schemas.microsoft.com/office/drawing/2014/main" id="{B54E866F-F625-6840-A3A1-57000B3257A7}"/>
                </a:ext>
              </a:extLst>
            </p:cNvPr>
            <p:cNvGrpSpPr/>
            <p:nvPr/>
          </p:nvGrpSpPr>
          <p:grpSpPr>
            <a:xfrm>
              <a:off x="3106615" y="993425"/>
              <a:ext cx="176025" cy="172118"/>
              <a:chOff x="513989" y="2970944"/>
              <a:chExt cx="713232" cy="713206"/>
            </a:xfrm>
          </p:grpSpPr>
          <p:sp>
            <p:nvSpPr>
              <p:cNvPr id="209" name="Elipse 24">
                <a:extLst>
                  <a:ext uri="{FF2B5EF4-FFF2-40B4-BE49-F238E27FC236}">
                    <a16:creationId xmlns:a16="http://schemas.microsoft.com/office/drawing/2014/main" id="{DA949762-1E73-F044-AFF5-F8ABA0F41E58}"/>
                  </a:ext>
                </a:extLst>
              </p:cNvPr>
              <p:cNvSpPr/>
              <p:nvPr/>
            </p:nvSpPr>
            <p:spPr>
              <a:xfrm>
                <a:off x="513989" y="2970944"/>
                <a:ext cx="713232" cy="713206"/>
              </a:xfrm>
              <a:prstGeom prst="ellipse">
                <a:avLst/>
              </a:prstGeom>
              <a:solidFill>
                <a:srgbClr val="FFFF00"/>
              </a:solidFill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400"/>
              </a:p>
            </p:txBody>
          </p:sp>
          <p:grpSp>
            <p:nvGrpSpPr>
              <p:cNvPr id="210" name="Agrupar 50">
                <a:extLst>
                  <a:ext uri="{FF2B5EF4-FFF2-40B4-BE49-F238E27FC236}">
                    <a16:creationId xmlns:a16="http://schemas.microsoft.com/office/drawing/2014/main" id="{BD3C5830-2853-1A41-AA53-512E92DE5717}"/>
                  </a:ext>
                </a:extLst>
              </p:cNvPr>
              <p:cNvGrpSpPr/>
              <p:nvPr/>
            </p:nvGrpSpPr>
            <p:grpSpPr>
              <a:xfrm>
                <a:off x="640043" y="3154486"/>
                <a:ext cx="473632" cy="331761"/>
                <a:chOff x="870606" y="4709671"/>
                <a:chExt cx="473632" cy="331761"/>
              </a:xfrm>
            </p:grpSpPr>
            <p:sp>
              <p:nvSpPr>
                <p:cNvPr id="211" name="Arco 25">
                  <a:extLst>
                    <a:ext uri="{FF2B5EF4-FFF2-40B4-BE49-F238E27FC236}">
                      <a16:creationId xmlns:a16="http://schemas.microsoft.com/office/drawing/2014/main" id="{18F1EF6B-11A6-3A43-BE0F-F7D6A6DAA599}"/>
                    </a:ext>
                  </a:extLst>
                </p:cNvPr>
                <p:cNvSpPr/>
                <p:nvPr/>
              </p:nvSpPr>
              <p:spPr>
                <a:xfrm rot="10800000" flipV="1">
                  <a:off x="870606" y="4773149"/>
                  <a:ext cx="224651" cy="268283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  <p:sp>
              <p:nvSpPr>
                <p:cNvPr id="212" name="Arco 26">
                  <a:extLst>
                    <a:ext uri="{FF2B5EF4-FFF2-40B4-BE49-F238E27FC236}">
                      <a16:creationId xmlns:a16="http://schemas.microsoft.com/office/drawing/2014/main" id="{A151C2E0-8C74-E74F-B42E-86B99A6BB046}"/>
                    </a:ext>
                  </a:extLst>
                </p:cNvPr>
                <p:cNvSpPr/>
                <p:nvPr/>
              </p:nvSpPr>
              <p:spPr>
                <a:xfrm flipV="1">
                  <a:off x="1095269" y="4709671"/>
                  <a:ext cx="248969" cy="331757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</p:grpSp>
        </p:grpSp>
        <p:cxnSp>
          <p:nvCxnSpPr>
            <p:cNvPr id="208" name="Conector recto 38">
              <a:extLst>
                <a:ext uri="{FF2B5EF4-FFF2-40B4-BE49-F238E27FC236}">
                  <a16:creationId xmlns:a16="http://schemas.microsoft.com/office/drawing/2014/main" id="{97AA1FE1-F76E-114A-8F02-C3B6ED2284EF}"/>
                </a:ext>
              </a:extLst>
            </p:cNvPr>
            <p:cNvCxnSpPr>
              <a:cxnSpLocks/>
              <a:stCxn id="209" idx="6"/>
            </p:cNvCxnSpPr>
            <p:nvPr/>
          </p:nvCxnSpPr>
          <p:spPr>
            <a:xfrm>
              <a:off x="3282640" y="1079484"/>
              <a:ext cx="187395" cy="0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3" name="Grupo 310">
            <a:extLst>
              <a:ext uri="{FF2B5EF4-FFF2-40B4-BE49-F238E27FC236}">
                <a16:creationId xmlns:a16="http://schemas.microsoft.com/office/drawing/2014/main" id="{DF7542AB-F5E7-4050-9673-31FCB9B968F8}"/>
              </a:ext>
            </a:extLst>
          </p:cNvPr>
          <p:cNvGrpSpPr/>
          <p:nvPr/>
        </p:nvGrpSpPr>
        <p:grpSpPr>
          <a:xfrm rot="10800000">
            <a:off x="6699733" y="2238186"/>
            <a:ext cx="363420" cy="172118"/>
            <a:chOff x="3106615" y="993425"/>
            <a:chExt cx="363420" cy="172118"/>
          </a:xfrm>
        </p:grpSpPr>
        <p:grpSp>
          <p:nvGrpSpPr>
            <p:cNvPr id="224" name="Agrupar 51">
              <a:extLst>
                <a:ext uri="{FF2B5EF4-FFF2-40B4-BE49-F238E27FC236}">
                  <a16:creationId xmlns:a16="http://schemas.microsoft.com/office/drawing/2014/main" id="{0EDA3E10-2663-4F3B-BE24-7FB1EA41DE2C}"/>
                </a:ext>
              </a:extLst>
            </p:cNvPr>
            <p:cNvGrpSpPr/>
            <p:nvPr/>
          </p:nvGrpSpPr>
          <p:grpSpPr>
            <a:xfrm>
              <a:off x="3106615" y="993425"/>
              <a:ext cx="176025" cy="172118"/>
              <a:chOff x="513989" y="2970944"/>
              <a:chExt cx="713232" cy="713206"/>
            </a:xfrm>
          </p:grpSpPr>
          <p:sp>
            <p:nvSpPr>
              <p:cNvPr id="226" name="Elipse 24">
                <a:extLst>
                  <a:ext uri="{FF2B5EF4-FFF2-40B4-BE49-F238E27FC236}">
                    <a16:creationId xmlns:a16="http://schemas.microsoft.com/office/drawing/2014/main" id="{8E871437-3E83-404A-B6BB-F43E1C9F443C}"/>
                  </a:ext>
                </a:extLst>
              </p:cNvPr>
              <p:cNvSpPr/>
              <p:nvPr/>
            </p:nvSpPr>
            <p:spPr>
              <a:xfrm>
                <a:off x="513989" y="2970944"/>
                <a:ext cx="713232" cy="713206"/>
              </a:xfrm>
              <a:prstGeom prst="ellipse">
                <a:avLst/>
              </a:prstGeom>
              <a:solidFill>
                <a:srgbClr val="FFFF00"/>
              </a:solidFill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400"/>
              </a:p>
            </p:txBody>
          </p:sp>
          <p:grpSp>
            <p:nvGrpSpPr>
              <p:cNvPr id="227" name="Agrupar 50">
                <a:extLst>
                  <a:ext uri="{FF2B5EF4-FFF2-40B4-BE49-F238E27FC236}">
                    <a16:creationId xmlns:a16="http://schemas.microsoft.com/office/drawing/2014/main" id="{A3FA3BF7-6C19-49B7-A0B2-654E9B1493C2}"/>
                  </a:ext>
                </a:extLst>
              </p:cNvPr>
              <p:cNvGrpSpPr/>
              <p:nvPr/>
            </p:nvGrpSpPr>
            <p:grpSpPr>
              <a:xfrm>
                <a:off x="640043" y="3154486"/>
                <a:ext cx="473632" cy="331761"/>
                <a:chOff x="870606" y="4709671"/>
                <a:chExt cx="473632" cy="331761"/>
              </a:xfrm>
            </p:grpSpPr>
            <p:sp>
              <p:nvSpPr>
                <p:cNvPr id="228" name="Arco 25">
                  <a:extLst>
                    <a:ext uri="{FF2B5EF4-FFF2-40B4-BE49-F238E27FC236}">
                      <a16:creationId xmlns:a16="http://schemas.microsoft.com/office/drawing/2014/main" id="{A27D3C1E-B8B6-4BD1-886C-A01591D9C6C8}"/>
                    </a:ext>
                  </a:extLst>
                </p:cNvPr>
                <p:cNvSpPr/>
                <p:nvPr/>
              </p:nvSpPr>
              <p:spPr>
                <a:xfrm rot="10800000" flipV="1">
                  <a:off x="870606" y="4773149"/>
                  <a:ext cx="224651" cy="268283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  <p:sp>
              <p:nvSpPr>
                <p:cNvPr id="229" name="Arco 26">
                  <a:extLst>
                    <a:ext uri="{FF2B5EF4-FFF2-40B4-BE49-F238E27FC236}">
                      <a16:creationId xmlns:a16="http://schemas.microsoft.com/office/drawing/2014/main" id="{A7D70774-FD63-421D-BB93-39BD2E53C86C}"/>
                    </a:ext>
                  </a:extLst>
                </p:cNvPr>
                <p:cNvSpPr/>
                <p:nvPr/>
              </p:nvSpPr>
              <p:spPr>
                <a:xfrm flipV="1">
                  <a:off x="1095269" y="4709671"/>
                  <a:ext cx="248969" cy="331757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</p:grpSp>
        </p:grpSp>
        <p:cxnSp>
          <p:nvCxnSpPr>
            <p:cNvPr id="225" name="Conector recto 38">
              <a:extLst>
                <a:ext uri="{FF2B5EF4-FFF2-40B4-BE49-F238E27FC236}">
                  <a16:creationId xmlns:a16="http://schemas.microsoft.com/office/drawing/2014/main" id="{E16C299D-1758-4650-83C7-3C875BEA82BB}"/>
                </a:ext>
              </a:extLst>
            </p:cNvPr>
            <p:cNvCxnSpPr>
              <a:cxnSpLocks/>
              <a:stCxn id="226" idx="6"/>
            </p:cNvCxnSpPr>
            <p:nvPr/>
          </p:nvCxnSpPr>
          <p:spPr>
            <a:xfrm>
              <a:off x="3282640" y="1079484"/>
              <a:ext cx="187395" cy="0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D2EFC24B-BE05-7449-9A71-C87F0ACB8769}"/>
              </a:ext>
            </a:extLst>
          </p:cNvPr>
          <p:cNvSpPr txBox="1"/>
          <p:nvPr/>
        </p:nvSpPr>
        <p:spPr>
          <a:xfrm>
            <a:off x="147582" y="51941"/>
            <a:ext cx="72910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Type 5: Partial fault detection in relay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relay j: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	Type 5a: Relay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j are stuck due to no sensitivity in period 1 (case 7)</a:t>
            </a:r>
          </a:p>
          <a:p>
            <a:endParaRPr lang="en-US" dirty="0"/>
          </a:p>
        </p:txBody>
      </p:sp>
      <p:sp>
        <p:nvSpPr>
          <p:cNvPr id="248" name="CuadroTexto 364">
            <a:extLst>
              <a:ext uri="{FF2B5EF4-FFF2-40B4-BE49-F238E27FC236}">
                <a16:creationId xmlns:a16="http://schemas.microsoft.com/office/drawing/2014/main" id="{4F7E868B-2AAE-F344-81CA-BAFDBA062406}"/>
              </a:ext>
            </a:extLst>
          </p:cNvPr>
          <p:cNvSpPr txBox="1"/>
          <p:nvPr/>
        </p:nvSpPr>
        <p:spPr>
          <a:xfrm>
            <a:off x="3409561" y="2535517"/>
            <a:ext cx="9477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I</a:t>
            </a:r>
            <a:r>
              <a:rPr lang="en-US" sz="1100" baseline="-25000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jkh</a:t>
            </a:r>
            <a:r>
              <a:rPr lang="en-US" sz="1100" baseline="-25000" dirty="0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 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∢ </a:t>
            </a:r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  <a:latin typeface="Symbol" pitchFamily="2" charset="2"/>
                <a:cs typeface="CMU Serif Roman"/>
              </a:rPr>
              <a:t>q</a:t>
            </a:r>
            <a:r>
              <a:rPr lang="en-US" sz="1100" baseline="-25000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jkh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 </a:t>
            </a:r>
          </a:p>
        </p:txBody>
      </p:sp>
      <p:sp>
        <p:nvSpPr>
          <p:cNvPr id="251" name="CuadroTexto 364">
            <a:extLst>
              <a:ext uri="{FF2B5EF4-FFF2-40B4-BE49-F238E27FC236}">
                <a16:creationId xmlns:a16="http://schemas.microsoft.com/office/drawing/2014/main" id="{5850A2AD-78B9-9144-8F65-E7FF888E3A01}"/>
              </a:ext>
            </a:extLst>
          </p:cNvPr>
          <p:cNvSpPr txBox="1"/>
          <p:nvPr/>
        </p:nvSpPr>
        <p:spPr>
          <a:xfrm>
            <a:off x="4132546" y="2534237"/>
            <a:ext cx="9477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I</a:t>
            </a:r>
            <a:r>
              <a:rPr lang="en-US" sz="1100" baseline="-25000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ikh</a:t>
            </a:r>
            <a:r>
              <a:rPr lang="en-US" sz="1100" baseline="-25000" dirty="0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 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∢ </a:t>
            </a:r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  <a:latin typeface="Symbol" pitchFamily="2" charset="2"/>
                <a:cs typeface="CMU Serif Roman"/>
              </a:rPr>
              <a:t>q</a:t>
            </a:r>
            <a:r>
              <a:rPr lang="en-US" sz="1100" baseline="-25000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ikh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 </a:t>
            </a:r>
          </a:p>
        </p:txBody>
      </p:sp>
      <p:sp>
        <p:nvSpPr>
          <p:cNvPr id="170" name="Arco 180">
            <a:extLst>
              <a:ext uri="{FF2B5EF4-FFF2-40B4-BE49-F238E27FC236}">
                <a16:creationId xmlns:a16="http://schemas.microsoft.com/office/drawing/2014/main" id="{D75A8373-02F8-2149-AA4C-2D3FC7F01A6D}"/>
              </a:ext>
            </a:extLst>
          </p:cNvPr>
          <p:cNvSpPr/>
          <p:nvPr/>
        </p:nvSpPr>
        <p:spPr>
          <a:xfrm flipV="1">
            <a:off x="4644252" y="3703481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171" name="Arco 181">
            <a:extLst>
              <a:ext uri="{FF2B5EF4-FFF2-40B4-BE49-F238E27FC236}">
                <a16:creationId xmlns:a16="http://schemas.microsoft.com/office/drawing/2014/main" id="{D719BD59-EBBB-2145-A866-7F645B6410BC}"/>
              </a:ext>
            </a:extLst>
          </p:cNvPr>
          <p:cNvSpPr/>
          <p:nvPr/>
        </p:nvSpPr>
        <p:spPr>
          <a:xfrm flipV="1">
            <a:off x="4601704" y="3703480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172" name="Arco 184">
            <a:extLst>
              <a:ext uri="{FF2B5EF4-FFF2-40B4-BE49-F238E27FC236}">
                <a16:creationId xmlns:a16="http://schemas.microsoft.com/office/drawing/2014/main" id="{8CCB0576-1E15-2C40-AC49-E07B07DD4D9B}"/>
              </a:ext>
            </a:extLst>
          </p:cNvPr>
          <p:cNvSpPr/>
          <p:nvPr/>
        </p:nvSpPr>
        <p:spPr>
          <a:xfrm flipV="1">
            <a:off x="4559157" y="3703479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173" name="Arco 161">
            <a:extLst>
              <a:ext uri="{FF2B5EF4-FFF2-40B4-BE49-F238E27FC236}">
                <a16:creationId xmlns:a16="http://schemas.microsoft.com/office/drawing/2014/main" id="{DC67B6AE-1937-C647-ACA2-9F782EBE38DC}"/>
              </a:ext>
            </a:extLst>
          </p:cNvPr>
          <p:cNvSpPr/>
          <p:nvPr/>
        </p:nvSpPr>
        <p:spPr>
          <a:xfrm flipV="1">
            <a:off x="5920134" y="3706381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174" name="Arco 163">
            <a:extLst>
              <a:ext uri="{FF2B5EF4-FFF2-40B4-BE49-F238E27FC236}">
                <a16:creationId xmlns:a16="http://schemas.microsoft.com/office/drawing/2014/main" id="{44F2F560-2936-624E-B290-40661D63F984}"/>
              </a:ext>
            </a:extLst>
          </p:cNvPr>
          <p:cNvSpPr/>
          <p:nvPr/>
        </p:nvSpPr>
        <p:spPr>
          <a:xfrm flipV="1">
            <a:off x="5877586" y="3706380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175" name="Arco 169">
            <a:extLst>
              <a:ext uri="{FF2B5EF4-FFF2-40B4-BE49-F238E27FC236}">
                <a16:creationId xmlns:a16="http://schemas.microsoft.com/office/drawing/2014/main" id="{1E73063C-16C3-6D4F-8E15-9D1C008DAE8F}"/>
              </a:ext>
            </a:extLst>
          </p:cNvPr>
          <p:cNvSpPr/>
          <p:nvPr/>
        </p:nvSpPr>
        <p:spPr>
          <a:xfrm flipV="1">
            <a:off x="5835039" y="3706379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cxnSp>
        <p:nvCxnSpPr>
          <p:cNvPr id="176" name="Conector recto 145">
            <a:extLst>
              <a:ext uri="{FF2B5EF4-FFF2-40B4-BE49-F238E27FC236}">
                <a16:creationId xmlns:a16="http://schemas.microsoft.com/office/drawing/2014/main" id="{DF615C82-FD7E-874D-89BD-C5A1DAF24C36}"/>
              </a:ext>
            </a:extLst>
          </p:cNvPr>
          <p:cNvCxnSpPr>
            <a:cxnSpLocks/>
            <a:stCxn id="221" idx="1"/>
            <a:endCxn id="204" idx="3"/>
          </p:cNvCxnSpPr>
          <p:nvPr/>
        </p:nvCxnSpPr>
        <p:spPr>
          <a:xfrm flipH="1">
            <a:off x="3768940" y="3992955"/>
            <a:ext cx="3030416" cy="6941"/>
          </a:xfrm>
          <a:prstGeom prst="line">
            <a:avLst/>
          </a:prstGeom>
          <a:ln w="63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Rectángulo 146">
            <a:extLst>
              <a:ext uri="{FF2B5EF4-FFF2-40B4-BE49-F238E27FC236}">
                <a16:creationId xmlns:a16="http://schemas.microsoft.com/office/drawing/2014/main" id="{B8EFC017-D9F0-504F-87B9-4F76E6B7D8FA}"/>
              </a:ext>
            </a:extLst>
          </p:cNvPr>
          <p:cNvSpPr/>
          <p:nvPr/>
        </p:nvSpPr>
        <p:spPr>
          <a:xfrm rot="5400000">
            <a:off x="5656458" y="3924323"/>
            <a:ext cx="124994" cy="1107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178" name="Rectángulo 149">
            <a:extLst>
              <a:ext uri="{FF2B5EF4-FFF2-40B4-BE49-F238E27FC236}">
                <a16:creationId xmlns:a16="http://schemas.microsoft.com/office/drawing/2014/main" id="{09E891E2-8F71-7D49-87F7-FD22FEA3441A}"/>
              </a:ext>
            </a:extLst>
          </p:cNvPr>
          <p:cNvSpPr/>
          <p:nvPr/>
        </p:nvSpPr>
        <p:spPr>
          <a:xfrm rot="5400000">
            <a:off x="4752096" y="3934077"/>
            <a:ext cx="124994" cy="110707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179" name="Elipse 158">
            <a:extLst>
              <a:ext uri="{FF2B5EF4-FFF2-40B4-BE49-F238E27FC236}">
                <a16:creationId xmlns:a16="http://schemas.microsoft.com/office/drawing/2014/main" id="{05E91E46-CFE4-AE46-A668-DD41D661CBB4}"/>
              </a:ext>
            </a:extLst>
          </p:cNvPr>
          <p:cNvSpPr/>
          <p:nvPr/>
        </p:nvSpPr>
        <p:spPr>
          <a:xfrm rot="10800000">
            <a:off x="4438437" y="3456215"/>
            <a:ext cx="241439" cy="25324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/>
          </a:p>
        </p:txBody>
      </p:sp>
      <p:cxnSp>
        <p:nvCxnSpPr>
          <p:cNvPr id="180" name="Conector recto 159">
            <a:extLst>
              <a:ext uri="{FF2B5EF4-FFF2-40B4-BE49-F238E27FC236}">
                <a16:creationId xmlns:a16="http://schemas.microsoft.com/office/drawing/2014/main" id="{0E986291-D470-6441-94E5-79B40F5B52D5}"/>
              </a:ext>
            </a:extLst>
          </p:cNvPr>
          <p:cNvCxnSpPr>
            <a:cxnSpLocks/>
            <a:stCxn id="172" idx="0"/>
          </p:cNvCxnSpPr>
          <p:nvPr/>
        </p:nvCxnSpPr>
        <p:spPr>
          <a:xfrm flipV="1">
            <a:off x="4559157" y="3703481"/>
            <a:ext cx="0" cy="171785"/>
          </a:xfrm>
          <a:prstGeom prst="line">
            <a:avLst/>
          </a:prstGeom>
          <a:ln w="127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1" name="CuadroTexto 160">
            <a:extLst>
              <a:ext uri="{FF2B5EF4-FFF2-40B4-BE49-F238E27FC236}">
                <a16:creationId xmlns:a16="http://schemas.microsoft.com/office/drawing/2014/main" id="{6F139FB9-AEE7-3C4C-A670-914DA36ADEDF}"/>
              </a:ext>
            </a:extLst>
          </p:cNvPr>
          <p:cNvSpPr txBox="1"/>
          <p:nvPr/>
        </p:nvSpPr>
        <p:spPr>
          <a:xfrm>
            <a:off x="4397187" y="3421803"/>
            <a:ext cx="318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>
                <a:latin typeface="CMU Serif Upright Italic Uprigh" panose="02000603000000000000" pitchFamily="2" charset="0"/>
                <a:ea typeface="CMU Serif Upright Italic Uprigh" panose="02000603000000000000" pitchFamily="2" charset="0"/>
                <a:cs typeface="CMU Serif Upright Italic Uprigh" panose="02000603000000000000" pitchFamily="2" charset="0"/>
              </a:rPr>
              <a:t>i</a:t>
            </a:r>
            <a:endParaRPr lang="en-US" sz="1400" b="1" dirty="0">
              <a:latin typeface="CMU Serif Upright Italic Uprigh" panose="02000603000000000000" pitchFamily="2" charset="0"/>
              <a:ea typeface="CMU Serif Upright Italic Uprigh" panose="02000603000000000000" pitchFamily="2" charset="0"/>
              <a:cs typeface="CMU Serif Upright Italic Uprigh" panose="02000603000000000000" pitchFamily="2" charset="0"/>
            </a:endParaRPr>
          </a:p>
        </p:txBody>
      </p:sp>
      <p:sp>
        <p:nvSpPr>
          <p:cNvPr id="182" name="Elipse 155">
            <a:extLst>
              <a:ext uri="{FF2B5EF4-FFF2-40B4-BE49-F238E27FC236}">
                <a16:creationId xmlns:a16="http://schemas.microsoft.com/office/drawing/2014/main" id="{060934CB-76B0-0443-8B16-94E8921C270F}"/>
              </a:ext>
            </a:extLst>
          </p:cNvPr>
          <p:cNvSpPr/>
          <p:nvPr/>
        </p:nvSpPr>
        <p:spPr>
          <a:xfrm rot="10800000">
            <a:off x="5842936" y="3496853"/>
            <a:ext cx="241439" cy="25324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/>
          </a:p>
        </p:txBody>
      </p:sp>
      <p:cxnSp>
        <p:nvCxnSpPr>
          <p:cNvPr id="183" name="Conector recto 156">
            <a:extLst>
              <a:ext uri="{FF2B5EF4-FFF2-40B4-BE49-F238E27FC236}">
                <a16:creationId xmlns:a16="http://schemas.microsoft.com/office/drawing/2014/main" id="{14429AA4-254A-F24E-A1A2-5868CCB55A5D}"/>
              </a:ext>
            </a:extLst>
          </p:cNvPr>
          <p:cNvCxnSpPr/>
          <p:nvPr/>
        </p:nvCxnSpPr>
        <p:spPr>
          <a:xfrm flipV="1">
            <a:off x="5956832" y="3744119"/>
            <a:ext cx="0" cy="171785"/>
          </a:xfrm>
          <a:prstGeom prst="line">
            <a:avLst/>
          </a:prstGeom>
          <a:ln w="127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4" name="CuadroTexto 205">
            <a:extLst>
              <a:ext uri="{FF2B5EF4-FFF2-40B4-BE49-F238E27FC236}">
                <a16:creationId xmlns:a16="http://schemas.microsoft.com/office/drawing/2014/main" id="{DC8129BF-249D-0B45-A6F1-0C2D146153AE}"/>
              </a:ext>
            </a:extLst>
          </p:cNvPr>
          <p:cNvSpPr txBox="1"/>
          <p:nvPr/>
        </p:nvSpPr>
        <p:spPr>
          <a:xfrm>
            <a:off x="3497722" y="3155377"/>
            <a:ext cx="750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MU Serif Roman"/>
                <a:cs typeface="CMU Serif Roman"/>
              </a:rPr>
              <a:t>Backup </a:t>
            </a:r>
            <a:br>
              <a:rPr lang="en-US" sz="900" dirty="0">
                <a:latin typeface="CMU Serif Roman"/>
                <a:cs typeface="CMU Serif Roman"/>
              </a:rPr>
            </a:br>
            <a:r>
              <a:rPr lang="en-US" sz="900" dirty="0">
                <a:latin typeface="CMU Serif Roman"/>
                <a:cs typeface="CMU Serif Roman"/>
              </a:rPr>
              <a:t>Relay</a:t>
            </a:r>
            <a:r>
              <a:rPr lang="en-US" sz="900" i="1" dirty="0">
                <a:latin typeface="CMU Serif Roman"/>
                <a:cs typeface="CMU Serif Roman"/>
              </a:rPr>
              <a:t> C </a:t>
            </a:r>
            <a:endParaRPr lang="en-US" sz="900" i="1" baseline="-25000" dirty="0">
              <a:latin typeface="CMU Serif Roman"/>
              <a:cs typeface="CMU Serif Roman"/>
            </a:endParaRPr>
          </a:p>
        </p:txBody>
      </p:sp>
      <p:sp>
        <p:nvSpPr>
          <p:cNvPr id="185" name="CuadroTexto 339">
            <a:extLst>
              <a:ext uri="{FF2B5EF4-FFF2-40B4-BE49-F238E27FC236}">
                <a16:creationId xmlns:a16="http://schemas.microsoft.com/office/drawing/2014/main" id="{D3F8D9E7-FC36-A64F-9BA4-CD0CC5AE7030}"/>
              </a:ext>
            </a:extLst>
          </p:cNvPr>
          <p:cNvSpPr txBox="1"/>
          <p:nvPr/>
        </p:nvSpPr>
        <p:spPr>
          <a:xfrm>
            <a:off x="6598608" y="3132077"/>
            <a:ext cx="810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MU Serif Roman"/>
                <a:cs typeface="CMU Serif Roman"/>
              </a:rPr>
              <a:t>Backup </a:t>
            </a:r>
          </a:p>
          <a:p>
            <a:r>
              <a:rPr lang="en-US" sz="900" dirty="0">
                <a:latin typeface="CMU Serif Roman"/>
                <a:cs typeface="CMU Serif Roman"/>
              </a:rPr>
              <a:t>Relay </a:t>
            </a:r>
            <a:r>
              <a:rPr lang="en-US" sz="900" i="1" dirty="0">
                <a:latin typeface="CMU Serif Roman"/>
                <a:cs typeface="CMU Serif Roman"/>
              </a:rPr>
              <a:t>D</a:t>
            </a:r>
            <a:r>
              <a:rPr lang="en-US" sz="900" dirty="0">
                <a:latin typeface="CMU Serif Roman"/>
                <a:cs typeface="CMU Serif Roman"/>
              </a:rPr>
              <a:t>  </a:t>
            </a:r>
            <a:endParaRPr lang="en-US" sz="900" i="1" baseline="-25000" dirty="0">
              <a:latin typeface="CMU Serif Roman"/>
              <a:cs typeface="CMU Serif Roman"/>
            </a:endParaRPr>
          </a:p>
        </p:txBody>
      </p:sp>
      <p:sp>
        <p:nvSpPr>
          <p:cNvPr id="186" name="CuadroTexto 364">
            <a:extLst>
              <a:ext uri="{FF2B5EF4-FFF2-40B4-BE49-F238E27FC236}">
                <a16:creationId xmlns:a16="http://schemas.microsoft.com/office/drawing/2014/main" id="{E58DBB2B-C93E-614B-ADFF-C4A45AFF01DC}"/>
              </a:ext>
            </a:extLst>
          </p:cNvPr>
          <p:cNvSpPr txBox="1"/>
          <p:nvPr/>
        </p:nvSpPr>
        <p:spPr>
          <a:xfrm>
            <a:off x="4248134" y="3127335"/>
            <a:ext cx="705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MU Serif Roman"/>
                <a:cs typeface="CMU Serif Roman"/>
              </a:rPr>
              <a:t>Primary              </a:t>
            </a:r>
          </a:p>
          <a:p>
            <a:r>
              <a:rPr lang="en-US" sz="900" dirty="0">
                <a:latin typeface="CMU Serif Roman"/>
                <a:cs typeface="CMU Serif Roman"/>
              </a:rPr>
              <a:t>Relay </a:t>
            </a:r>
            <a:r>
              <a:rPr lang="en-US" sz="900" i="1" dirty="0">
                <a:latin typeface="CMU Serif Roman"/>
                <a:cs typeface="CMU Serif Roman"/>
              </a:rPr>
              <a:t>A</a:t>
            </a:r>
            <a:endParaRPr lang="en-US" sz="1050" b="1" i="1" baseline="-25000" dirty="0">
              <a:solidFill>
                <a:srgbClr val="FF0000"/>
              </a:solidFill>
              <a:latin typeface="CMU Serif Roman"/>
              <a:cs typeface="CMU Serif Roman"/>
            </a:endParaRPr>
          </a:p>
        </p:txBody>
      </p:sp>
      <p:sp>
        <p:nvSpPr>
          <p:cNvPr id="187" name="CuadroTexto 364">
            <a:extLst>
              <a:ext uri="{FF2B5EF4-FFF2-40B4-BE49-F238E27FC236}">
                <a16:creationId xmlns:a16="http://schemas.microsoft.com/office/drawing/2014/main" id="{5B360C87-C43C-8842-A5EF-4E975177164D}"/>
              </a:ext>
            </a:extLst>
          </p:cNvPr>
          <p:cNvSpPr txBox="1"/>
          <p:nvPr/>
        </p:nvSpPr>
        <p:spPr>
          <a:xfrm>
            <a:off x="5637808" y="3130104"/>
            <a:ext cx="705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MU Serif Roman"/>
                <a:cs typeface="CMU Serif Roman"/>
              </a:rPr>
              <a:t>Primary              </a:t>
            </a:r>
          </a:p>
          <a:p>
            <a:r>
              <a:rPr lang="en-US" sz="900" dirty="0">
                <a:latin typeface="CMU Serif Roman"/>
                <a:cs typeface="CMU Serif Roman"/>
              </a:rPr>
              <a:t>Relay </a:t>
            </a:r>
            <a:r>
              <a:rPr lang="en-US" sz="900" i="1" dirty="0">
                <a:latin typeface="CMU Serif Roman"/>
                <a:cs typeface="CMU Serif Roman"/>
              </a:rPr>
              <a:t>B</a:t>
            </a:r>
            <a:endParaRPr lang="en-US" sz="1050" b="1" i="1" baseline="-25000" dirty="0">
              <a:solidFill>
                <a:srgbClr val="FF0000"/>
              </a:solidFill>
              <a:latin typeface="CMU Serif Roman"/>
              <a:cs typeface="CMU Serif Roman"/>
            </a:endParaRPr>
          </a:p>
        </p:txBody>
      </p:sp>
      <p:grpSp>
        <p:nvGrpSpPr>
          <p:cNvPr id="188" name="Grupo 388">
            <a:extLst>
              <a:ext uri="{FF2B5EF4-FFF2-40B4-BE49-F238E27FC236}">
                <a16:creationId xmlns:a16="http://schemas.microsoft.com/office/drawing/2014/main" id="{9CFDDEE9-A6C0-E94E-A980-1D73C1F8463D}"/>
              </a:ext>
            </a:extLst>
          </p:cNvPr>
          <p:cNvGrpSpPr/>
          <p:nvPr/>
        </p:nvGrpSpPr>
        <p:grpSpPr>
          <a:xfrm>
            <a:off x="4105146" y="3701083"/>
            <a:ext cx="363420" cy="172118"/>
            <a:chOff x="3106615" y="993425"/>
            <a:chExt cx="363420" cy="172118"/>
          </a:xfrm>
        </p:grpSpPr>
        <p:grpSp>
          <p:nvGrpSpPr>
            <p:cNvPr id="189" name="Agrupar 51">
              <a:extLst>
                <a:ext uri="{FF2B5EF4-FFF2-40B4-BE49-F238E27FC236}">
                  <a16:creationId xmlns:a16="http://schemas.microsoft.com/office/drawing/2014/main" id="{CF5A3B82-1152-6045-8A1E-9D08ED42097F}"/>
                </a:ext>
              </a:extLst>
            </p:cNvPr>
            <p:cNvGrpSpPr/>
            <p:nvPr/>
          </p:nvGrpSpPr>
          <p:grpSpPr>
            <a:xfrm>
              <a:off x="3106615" y="993425"/>
              <a:ext cx="176025" cy="172118"/>
              <a:chOff x="513989" y="2970944"/>
              <a:chExt cx="713232" cy="713206"/>
            </a:xfrm>
          </p:grpSpPr>
          <p:sp>
            <p:nvSpPr>
              <p:cNvPr id="191" name="Elipse 24">
                <a:extLst>
                  <a:ext uri="{FF2B5EF4-FFF2-40B4-BE49-F238E27FC236}">
                    <a16:creationId xmlns:a16="http://schemas.microsoft.com/office/drawing/2014/main" id="{74F3BF7B-9BB0-0844-88B3-2D40E1709EF4}"/>
                  </a:ext>
                </a:extLst>
              </p:cNvPr>
              <p:cNvSpPr/>
              <p:nvPr/>
            </p:nvSpPr>
            <p:spPr>
              <a:xfrm>
                <a:off x="513989" y="2970944"/>
                <a:ext cx="713232" cy="713206"/>
              </a:xfrm>
              <a:prstGeom prst="ellipse">
                <a:avLst/>
              </a:prstGeom>
              <a:solidFill>
                <a:srgbClr val="FFFF00"/>
              </a:solidFill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400"/>
              </a:p>
            </p:txBody>
          </p:sp>
          <p:grpSp>
            <p:nvGrpSpPr>
              <p:cNvPr id="192" name="Agrupar 50">
                <a:extLst>
                  <a:ext uri="{FF2B5EF4-FFF2-40B4-BE49-F238E27FC236}">
                    <a16:creationId xmlns:a16="http://schemas.microsoft.com/office/drawing/2014/main" id="{6DFF70C3-3205-C34E-BE8C-054DA0D05C1D}"/>
                  </a:ext>
                </a:extLst>
              </p:cNvPr>
              <p:cNvGrpSpPr/>
              <p:nvPr/>
            </p:nvGrpSpPr>
            <p:grpSpPr>
              <a:xfrm>
                <a:off x="640043" y="3154486"/>
                <a:ext cx="473632" cy="331761"/>
                <a:chOff x="870606" y="4709671"/>
                <a:chExt cx="473632" cy="331761"/>
              </a:xfrm>
            </p:grpSpPr>
            <p:sp>
              <p:nvSpPr>
                <p:cNvPr id="193" name="Arco 25">
                  <a:extLst>
                    <a:ext uri="{FF2B5EF4-FFF2-40B4-BE49-F238E27FC236}">
                      <a16:creationId xmlns:a16="http://schemas.microsoft.com/office/drawing/2014/main" id="{EBF95050-1E04-F344-9EB3-C4CE3D74BD64}"/>
                    </a:ext>
                  </a:extLst>
                </p:cNvPr>
                <p:cNvSpPr/>
                <p:nvPr/>
              </p:nvSpPr>
              <p:spPr>
                <a:xfrm rot="10800000" flipV="1">
                  <a:off x="870606" y="4773149"/>
                  <a:ext cx="224651" cy="268283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  <p:sp>
              <p:nvSpPr>
                <p:cNvPr id="194" name="Arco 26">
                  <a:extLst>
                    <a:ext uri="{FF2B5EF4-FFF2-40B4-BE49-F238E27FC236}">
                      <a16:creationId xmlns:a16="http://schemas.microsoft.com/office/drawing/2014/main" id="{F50B3DDE-2BB7-3249-9C4F-C4E6A1CD1F44}"/>
                    </a:ext>
                  </a:extLst>
                </p:cNvPr>
                <p:cNvSpPr/>
                <p:nvPr/>
              </p:nvSpPr>
              <p:spPr>
                <a:xfrm flipV="1">
                  <a:off x="1095269" y="4709671"/>
                  <a:ext cx="248969" cy="331757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</p:grpSp>
        </p:grpSp>
        <p:cxnSp>
          <p:nvCxnSpPr>
            <p:cNvPr id="190" name="Conector recto 38">
              <a:extLst>
                <a:ext uri="{FF2B5EF4-FFF2-40B4-BE49-F238E27FC236}">
                  <a16:creationId xmlns:a16="http://schemas.microsoft.com/office/drawing/2014/main" id="{9AAA73DB-F601-C84A-9E8C-563682BBDC36}"/>
                </a:ext>
              </a:extLst>
            </p:cNvPr>
            <p:cNvCxnSpPr>
              <a:cxnSpLocks/>
              <a:stCxn id="191" idx="6"/>
            </p:cNvCxnSpPr>
            <p:nvPr/>
          </p:nvCxnSpPr>
          <p:spPr>
            <a:xfrm>
              <a:off x="3282640" y="1079484"/>
              <a:ext cx="187395" cy="0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5" name="Conector recto 257">
            <a:extLst>
              <a:ext uri="{FF2B5EF4-FFF2-40B4-BE49-F238E27FC236}">
                <a16:creationId xmlns:a16="http://schemas.microsoft.com/office/drawing/2014/main" id="{C1002B1E-B36E-D341-B6B5-2664B33C6954}"/>
              </a:ext>
            </a:extLst>
          </p:cNvPr>
          <p:cNvCxnSpPr>
            <a:cxnSpLocks/>
          </p:cNvCxnSpPr>
          <p:nvPr/>
        </p:nvCxnSpPr>
        <p:spPr>
          <a:xfrm flipV="1">
            <a:off x="5278864" y="3987004"/>
            <a:ext cx="167164" cy="207844"/>
          </a:xfrm>
          <a:prstGeom prst="line">
            <a:avLst/>
          </a:prstGeom>
          <a:ln w="12700" cmpd="sng">
            <a:solidFill>
              <a:srgbClr val="FF000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6" name="CuadroTexto 160">
            <a:extLst>
              <a:ext uri="{FF2B5EF4-FFF2-40B4-BE49-F238E27FC236}">
                <a16:creationId xmlns:a16="http://schemas.microsoft.com/office/drawing/2014/main" id="{D255D2A8-44D1-EE42-9D1F-F473B8CD479F}"/>
              </a:ext>
            </a:extLst>
          </p:cNvPr>
          <p:cNvSpPr txBox="1"/>
          <p:nvPr/>
        </p:nvSpPr>
        <p:spPr>
          <a:xfrm>
            <a:off x="5796916" y="3446400"/>
            <a:ext cx="318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CMU Serif Upright Italic Uprigh" panose="02000603000000000000" pitchFamily="2" charset="0"/>
                <a:ea typeface="CMU Serif Upright Italic Uprigh" panose="02000603000000000000" pitchFamily="2" charset="0"/>
                <a:cs typeface="CMU Serif Upright Italic Uprigh" panose="02000603000000000000" pitchFamily="2" charset="0"/>
              </a:rPr>
              <a:t>q</a:t>
            </a:r>
          </a:p>
        </p:txBody>
      </p:sp>
      <p:sp>
        <p:nvSpPr>
          <p:cNvPr id="197" name="Arco 180">
            <a:extLst>
              <a:ext uri="{FF2B5EF4-FFF2-40B4-BE49-F238E27FC236}">
                <a16:creationId xmlns:a16="http://schemas.microsoft.com/office/drawing/2014/main" id="{53CEB54B-D05F-9F4B-AE89-9F6CD3C347FE}"/>
              </a:ext>
            </a:extLst>
          </p:cNvPr>
          <p:cNvSpPr/>
          <p:nvPr/>
        </p:nvSpPr>
        <p:spPr>
          <a:xfrm flipV="1">
            <a:off x="3903445" y="3719513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198" name="Arco 181">
            <a:extLst>
              <a:ext uri="{FF2B5EF4-FFF2-40B4-BE49-F238E27FC236}">
                <a16:creationId xmlns:a16="http://schemas.microsoft.com/office/drawing/2014/main" id="{F208E9D5-9878-8644-95BB-6AC065B61DC7}"/>
              </a:ext>
            </a:extLst>
          </p:cNvPr>
          <p:cNvSpPr/>
          <p:nvPr/>
        </p:nvSpPr>
        <p:spPr>
          <a:xfrm flipV="1">
            <a:off x="3860897" y="3719512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199" name="Arco 184">
            <a:extLst>
              <a:ext uri="{FF2B5EF4-FFF2-40B4-BE49-F238E27FC236}">
                <a16:creationId xmlns:a16="http://schemas.microsoft.com/office/drawing/2014/main" id="{CEAE94DC-B7F6-DA43-AD30-D8E09F3310C5}"/>
              </a:ext>
            </a:extLst>
          </p:cNvPr>
          <p:cNvSpPr/>
          <p:nvPr/>
        </p:nvSpPr>
        <p:spPr>
          <a:xfrm flipV="1">
            <a:off x="3818350" y="3719511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00" name="Rectángulo 149">
            <a:extLst>
              <a:ext uri="{FF2B5EF4-FFF2-40B4-BE49-F238E27FC236}">
                <a16:creationId xmlns:a16="http://schemas.microsoft.com/office/drawing/2014/main" id="{D6DC9A80-E98A-1944-8791-9B901FFB5CA5}"/>
              </a:ext>
            </a:extLst>
          </p:cNvPr>
          <p:cNvSpPr/>
          <p:nvPr/>
        </p:nvSpPr>
        <p:spPr>
          <a:xfrm rot="5400000">
            <a:off x="4011289" y="3937107"/>
            <a:ext cx="124994" cy="110707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01" name="Elipse 158">
            <a:extLst>
              <a:ext uri="{FF2B5EF4-FFF2-40B4-BE49-F238E27FC236}">
                <a16:creationId xmlns:a16="http://schemas.microsoft.com/office/drawing/2014/main" id="{998F5B9B-89FB-6244-BC7F-3F154D137164}"/>
              </a:ext>
            </a:extLst>
          </p:cNvPr>
          <p:cNvSpPr/>
          <p:nvPr/>
        </p:nvSpPr>
        <p:spPr>
          <a:xfrm rot="10800000">
            <a:off x="3697630" y="3472247"/>
            <a:ext cx="241439" cy="25324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/>
          </a:p>
        </p:txBody>
      </p:sp>
      <p:cxnSp>
        <p:nvCxnSpPr>
          <p:cNvPr id="202" name="Conector recto 159">
            <a:extLst>
              <a:ext uri="{FF2B5EF4-FFF2-40B4-BE49-F238E27FC236}">
                <a16:creationId xmlns:a16="http://schemas.microsoft.com/office/drawing/2014/main" id="{B8D92D00-76D3-DD4A-BFBE-A97BB658DBBC}"/>
              </a:ext>
            </a:extLst>
          </p:cNvPr>
          <p:cNvCxnSpPr>
            <a:cxnSpLocks/>
            <a:stCxn id="199" idx="0"/>
          </p:cNvCxnSpPr>
          <p:nvPr/>
        </p:nvCxnSpPr>
        <p:spPr>
          <a:xfrm flipV="1">
            <a:off x="3818350" y="3719513"/>
            <a:ext cx="0" cy="171785"/>
          </a:xfrm>
          <a:prstGeom prst="line">
            <a:avLst/>
          </a:prstGeom>
          <a:ln w="127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3" name="CuadroTexto 160">
            <a:extLst>
              <a:ext uri="{FF2B5EF4-FFF2-40B4-BE49-F238E27FC236}">
                <a16:creationId xmlns:a16="http://schemas.microsoft.com/office/drawing/2014/main" id="{CAC1BDDB-6652-E04E-84B1-31A001438BAD}"/>
              </a:ext>
            </a:extLst>
          </p:cNvPr>
          <p:cNvSpPr txBox="1"/>
          <p:nvPr/>
        </p:nvSpPr>
        <p:spPr>
          <a:xfrm>
            <a:off x="3677156" y="3431557"/>
            <a:ext cx="318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CMU Serif Upright Italic Uprigh" panose="02000603000000000000" pitchFamily="2" charset="0"/>
                <a:ea typeface="CMU Serif Upright Italic Uprigh" panose="02000603000000000000" pitchFamily="2" charset="0"/>
                <a:cs typeface="CMU Serif Upright Italic Uprigh" panose="02000603000000000000" pitchFamily="2" charset="0"/>
              </a:rPr>
              <a:t>j</a:t>
            </a:r>
          </a:p>
        </p:txBody>
      </p:sp>
      <p:sp>
        <p:nvSpPr>
          <p:cNvPr id="204" name="Rectángulo 141">
            <a:extLst>
              <a:ext uri="{FF2B5EF4-FFF2-40B4-BE49-F238E27FC236}">
                <a16:creationId xmlns:a16="http://schemas.microsoft.com/office/drawing/2014/main" id="{3F00123F-0985-B146-8DA4-741BA72C0E22}"/>
              </a:ext>
            </a:extLst>
          </p:cNvPr>
          <p:cNvSpPr/>
          <p:nvPr/>
        </p:nvSpPr>
        <p:spPr>
          <a:xfrm>
            <a:off x="3723221" y="3869769"/>
            <a:ext cx="45719" cy="260253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05" name="Arco 161">
            <a:extLst>
              <a:ext uri="{FF2B5EF4-FFF2-40B4-BE49-F238E27FC236}">
                <a16:creationId xmlns:a16="http://schemas.microsoft.com/office/drawing/2014/main" id="{75969A07-C3CF-834E-8CAB-DA4A60751978}"/>
              </a:ext>
            </a:extLst>
          </p:cNvPr>
          <p:cNvSpPr/>
          <p:nvPr/>
        </p:nvSpPr>
        <p:spPr>
          <a:xfrm flipV="1">
            <a:off x="6692956" y="3702177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13" name="Arco 163">
            <a:extLst>
              <a:ext uri="{FF2B5EF4-FFF2-40B4-BE49-F238E27FC236}">
                <a16:creationId xmlns:a16="http://schemas.microsoft.com/office/drawing/2014/main" id="{FF8F8834-2FDC-D045-A1A8-2B3DE1C39468}"/>
              </a:ext>
            </a:extLst>
          </p:cNvPr>
          <p:cNvSpPr/>
          <p:nvPr/>
        </p:nvSpPr>
        <p:spPr>
          <a:xfrm flipV="1">
            <a:off x="6650408" y="3702176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14" name="Arco 169">
            <a:extLst>
              <a:ext uri="{FF2B5EF4-FFF2-40B4-BE49-F238E27FC236}">
                <a16:creationId xmlns:a16="http://schemas.microsoft.com/office/drawing/2014/main" id="{EC6EBB64-6D77-BF4D-A6BE-2A60029636A6}"/>
              </a:ext>
            </a:extLst>
          </p:cNvPr>
          <p:cNvSpPr/>
          <p:nvPr/>
        </p:nvSpPr>
        <p:spPr>
          <a:xfrm flipV="1">
            <a:off x="6607861" y="3702175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15" name="Rectángulo 146">
            <a:extLst>
              <a:ext uri="{FF2B5EF4-FFF2-40B4-BE49-F238E27FC236}">
                <a16:creationId xmlns:a16="http://schemas.microsoft.com/office/drawing/2014/main" id="{E47C0945-214F-0F46-9DE0-24DF68555044}"/>
              </a:ext>
            </a:extLst>
          </p:cNvPr>
          <p:cNvSpPr/>
          <p:nvPr/>
        </p:nvSpPr>
        <p:spPr>
          <a:xfrm rot="5400000">
            <a:off x="6429280" y="3940591"/>
            <a:ext cx="124994" cy="11070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16" name="Elipse 155">
            <a:extLst>
              <a:ext uri="{FF2B5EF4-FFF2-40B4-BE49-F238E27FC236}">
                <a16:creationId xmlns:a16="http://schemas.microsoft.com/office/drawing/2014/main" id="{70FC5818-28B7-7E48-8FEE-88950C3CA3F3}"/>
              </a:ext>
            </a:extLst>
          </p:cNvPr>
          <p:cNvSpPr/>
          <p:nvPr/>
        </p:nvSpPr>
        <p:spPr>
          <a:xfrm rot="10800000">
            <a:off x="6615758" y="3492649"/>
            <a:ext cx="241439" cy="25324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/>
          </a:p>
        </p:txBody>
      </p:sp>
      <p:cxnSp>
        <p:nvCxnSpPr>
          <p:cNvPr id="217" name="Conector recto 156">
            <a:extLst>
              <a:ext uri="{FF2B5EF4-FFF2-40B4-BE49-F238E27FC236}">
                <a16:creationId xmlns:a16="http://schemas.microsoft.com/office/drawing/2014/main" id="{F72F97DF-ED04-8844-9ABE-93041119DDC6}"/>
              </a:ext>
            </a:extLst>
          </p:cNvPr>
          <p:cNvCxnSpPr/>
          <p:nvPr/>
        </p:nvCxnSpPr>
        <p:spPr>
          <a:xfrm flipV="1">
            <a:off x="6736478" y="3739915"/>
            <a:ext cx="0" cy="171785"/>
          </a:xfrm>
          <a:prstGeom prst="line">
            <a:avLst/>
          </a:prstGeom>
          <a:ln w="127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8" name="CuadroTexto 160">
            <a:extLst>
              <a:ext uri="{FF2B5EF4-FFF2-40B4-BE49-F238E27FC236}">
                <a16:creationId xmlns:a16="http://schemas.microsoft.com/office/drawing/2014/main" id="{F8D88BC4-6A6A-1E46-8541-A0E15C5DA98F}"/>
              </a:ext>
            </a:extLst>
          </p:cNvPr>
          <p:cNvSpPr txBox="1"/>
          <p:nvPr/>
        </p:nvSpPr>
        <p:spPr>
          <a:xfrm>
            <a:off x="6575030" y="3442196"/>
            <a:ext cx="318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CMU Serif Upright Italic Uprigh" panose="02000603000000000000" pitchFamily="2" charset="0"/>
                <a:ea typeface="CMU Serif Upright Italic Uprigh" panose="02000603000000000000" pitchFamily="2" charset="0"/>
                <a:cs typeface="CMU Serif Upright Italic Uprigh" panose="02000603000000000000" pitchFamily="2" charset="0"/>
              </a:rPr>
              <a:t>p</a:t>
            </a:r>
          </a:p>
        </p:txBody>
      </p:sp>
      <p:sp>
        <p:nvSpPr>
          <p:cNvPr id="219" name="Rectángulo 141">
            <a:extLst>
              <a:ext uri="{FF2B5EF4-FFF2-40B4-BE49-F238E27FC236}">
                <a16:creationId xmlns:a16="http://schemas.microsoft.com/office/drawing/2014/main" id="{33089214-CA97-F246-9865-9F8D0C150050}"/>
              </a:ext>
            </a:extLst>
          </p:cNvPr>
          <p:cNvSpPr/>
          <p:nvPr/>
        </p:nvSpPr>
        <p:spPr>
          <a:xfrm>
            <a:off x="4469534" y="3749530"/>
            <a:ext cx="45719" cy="369126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20" name="Rectángulo 141">
            <a:extLst>
              <a:ext uri="{FF2B5EF4-FFF2-40B4-BE49-F238E27FC236}">
                <a16:creationId xmlns:a16="http://schemas.microsoft.com/office/drawing/2014/main" id="{FBA0B281-2B60-1940-9F69-4318ED3C784B}"/>
              </a:ext>
            </a:extLst>
          </p:cNvPr>
          <p:cNvSpPr/>
          <p:nvPr/>
        </p:nvSpPr>
        <p:spPr>
          <a:xfrm>
            <a:off x="6041183" y="3771142"/>
            <a:ext cx="45719" cy="313834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21" name="Rectángulo 141">
            <a:extLst>
              <a:ext uri="{FF2B5EF4-FFF2-40B4-BE49-F238E27FC236}">
                <a16:creationId xmlns:a16="http://schemas.microsoft.com/office/drawing/2014/main" id="{14A4977D-7056-1640-84B4-893381A0BF84}"/>
              </a:ext>
            </a:extLst>
          </p:cNvPr>
          <p:cNvSpPr/>
          <p:nvPr/>
        </p:nvSpPr>
        <p:spPr>
          <a:xfrm>
            <a:off x="6799356" y="3862828"/>
            <a:ext cx="45719" cy="260253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cxnSp>
        <p:nvCxnSpPr>
          <p:cNvPr id="222" name="Conector recto 257">
            <a:extLst>
              <a:ext uri="{FF2B5EF4-FFF2-40B4-BE49-F238E27FC236}">
                <a16:creationId xmlns:a16="http://schemas.microsoft.com/office/drawing/2014/main" id="{FC9E1CEC-7A2A-9C41-9703-327FF89E5B60}"/>
              </a:ext>
            </a:extLst>
          </p:cNvPr>
          <p:cNvCxnSpPr>
            <a:cxnSpLocks/>
          </p:cNvCxnSpPr>
          <p:nvPr/>
        </p:nvCxnSpPr>
        <p:spPr>
          <a:xfrm flipH="1">
            <a:off x="4580345" y="4101743"/>
            <a:ext cx="374221" cy="377"/>
          </a:xfrm>
          <a:prstGeom prst="line">
            <a:avLst/>
          </a:prstGeom>
          <a:ln w="12700" cmpd="sng">
            <a:solidFill>
              <a:srgbClr val="FF000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" name="Conector recto 257">
            <a:extLst>
              <a:ext uri="{FF2B5EF4-FFF2-40B4-BE49-F238E27FC236}">
                <a16:creationId xmlns:a16="http://schemas.microsoft.com/office/drawing/2014/main" id="{2DDF0A68-8FD3-4E42-9ACE-FCED88A495E0}"/>
              </a:ext>
            </a:extLst>
          </p:cNvPr>
          <p:cNvCxnSpPr>
            <a:cxnSpLocks/>
          </p:cNvCxnSpPr>
          <p:nvPr/>
        </p:nvCxnSpPr>
        <p:spPr>
          <a:xfrm flipH="1">
            <a:off x="3826780" y="4102746"/>
            <a:ext cx="374221" cy="377"/>
          </a:xfrm>
          <a:prstGeom prst="line">
            <a:avLst/>
          </a:prstGeom>
          <a:ln w="12700" cmpd="sng">
            <a:solidFill>
              <a:srgbClr val="FF000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1" name="Grupo 448">
            <a:extLst>
              <a:ext uri="{FF2B5EF4-FFF2-40B4-BE49-F238E27FC236}">
                <a16:creationId xmlns:a16="http://schemas.microsoft.com/office/drawing/2014/main" id="{14472D8A-1B25-384D-9BC1-891154E4A7F5}"/>
              </a:ext>
            </a:extLst>
          </p:cNvPr>
          <p:cNvGrpSpPr/>
          <p:nvPr/>
        </p:nvGrpSpPr>
        <p:grpSpPr>
          <a:xfrm rot="2145844">
            <a:off x="5143012" y="4182561"/>
            <a:ext cx="222041" cy="89865"/>
            <a:chOff x="4170485" y="1487905"/>
            <a:chExt cx="222041" cy="89865"/>
          </a:xfrm>
        </p:grpSpPr>
        <p:cxnSp>
          <p:nvCxnSpPr>
            <p:cNvPr id="232" name="Conector recto 145">
              <a:extLst>
                <a:ext uri="{FF2B5EF4-FFF2-40B4-BE49-F238E27FC236}">
                  <a16:creationId xmlns:a16="http://schemas.microsoft.com/office/drawing/2014/main" id="{C702DE5E-25E9-0E45-9EA6-00B03186F1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70485" y="1487905"/>
              <a:ext cx="222041" cy="2859"/>
            </a:xfrm>
            <a:prstGeom prst="line">
              <a:avLst/>
            </a:prstGeom>
            <a:ln w="6350" cmpd="sng">
              <a:solidFill>
                <a:srgbClr val="FF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ector recto 145">
              <a:extLst>
                <a:ext uri="{FF2B5EF4-FFF2-40B4-BE49-F238E27FC236}">
                  <a16:creationId xmlns:a16="http://schemas.microsoft.com/office/drawing/2014/main" id="{335BD451-F07D-B042-B3C5-F5BBC9D98C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05330" y="1532039"/>
              <a:ext cx="152349" cy="0"/>
            </a:xfrm>
            <a:prstGeom prst="line">
              <a:avLst/>
            </a:prstGeom>
            <a:ln w="6350" cmpd="sng">
              <a:solidFill>
                <a:srgbClr val="FF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ector recto 145">
              <a:extLst>
                <a:ext uri="{FF2B5EF4-FFF2-40B4-BE49-F238E27FC236}">
                  <a16:creationId xmlns:a16="http://schemas.microsoft.com/office/drawing/2014/main" id="{49E65A3A-9442-B949-B5F4-47B5FF96DF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49805" y="1577770"/>
              <a:ext cx="69640" cy="0"/>
            </a:xfrm>
            <a:prstGeom prst="line">
              <a:avLst/>
            </a:prstGeom>
            <a:ln w="6350" cmpd="sng">
              <a:solidFill>
                <a:srgbClr val="FF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5" name="Elipse 452">
            <a:extLst>
              <a:ext uri="{FF2B5EF4-FFF2-40B4-BE49-F238E27FC236}">
                <a16:creationId xmlns:a16="http://schemas.microsoft.com/office/drawing/2014/main" id="{B99358B9-D4B8-6B4A-99C3-EFDE6CE8CDD5}"/>
              </a:ext>
            </a:extLst>
          </p:cNvPr>
          <p:cNvSpPr/>
          <p:nvPr/>
        </p:nvSpPr>
        <p:spPr>
          <a:xfrm>
            <a:off x="5395391" y="3961172"/>
            <a:ext cx="80752" cy="6224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236" name="Grupo 453">
            <a:extLst>
              <a:ext uri="{FF2B5EF4-FFF2-40B4-BE49-F238E27FC236}">
                <a16:creationId xmlns:a16="http://schemas.microsoft.com/office/drawing/2014/main" id="{976D062C-AD88-294E-A567-DB3223BF9501}"/>
              </a:ext>
            </a:extLst>
          </p:cNvPr>
          <p:cNvGrpSpPr/>
          <p:nvPr/>
        </p:nvGrpSpPr>
        <p:grpSpPr>
          <a:xfrm rot="10800000">
            <a:off x="6086902" y="3735471"/>
            <a:ext cx="363420" cy="172118"/>
            <a:chOff x="3106615" y="993425"/>
            <a:chExt cx="363420" cy="172118"/>
          </a:xfrm>
        </p:grpSpPr>
        <p:grpSp>
          <p:nvGrpSpPr>
            <p:cNvPr id="237" name="Agrupar 51">
              <a:extLst>
                <a:ext uri="{FF2B5EF4-FFF2-40B4-BE49-F238E27FC236}">
                  <a16:creationId xmlns:a16="http://schemas.microsoft.com/office/drawing/2014/main" id="{0A5DDF43-660D-2349-BD66-FE2B3CB19AA6}"/>
                </a:ext>
              </a:extLst>
            </p:cNvPr>
            <p:cNvGrpSpPr/>
            <p:nvPr/>
          </p:nvGrpSpPr>
          <p:grpSpPr>
            <a:xfrm>
              <a:off x="3106615" y="993425"/>
              <a:ext cx="176025" cy="172118"/>
              <a:chOff x="513989" y="2970944"/>
              <a:chExt cx="713232" cy="713206"/>
            </a:xfrm>
          </p:grpSpPr>
          <p:sp>
            <p:nvSpPr>
              <p:cNvPr id="239" name="Elipse 24">
                <a:extLst>
                  <a:ext uri="{FF2B5EF4-FFF2-40B4-BE49-F238E27FC236}">
                    <a16:creationId xmlns:a16="http://schemas.microsoft.com/office/drawing/2014/main" id="{9151FDAF-F256-4542-AB45-12DB558262C5}"/>
                  </a:ext>
                </a:extLst>
              </p:cNvPr>
              <p:cNvSpPr/>
              <p:nvPr/>
            </p:nvSpPr>
            <p:spPr>
              <a:xfrm>
                <a:off x="513989" y="2970944"/>
                <a:ext cx="713232" cy="713206"/>
              </a:xfrm>
              <a:prstGeom prst="ellipse">
                <a:avLst/>
              </a:prstGeom>
              <a:solidFill>
                <a:srgbClr val="FFFF00"/>
              </a:solidFill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400"/>
              </a:p>
            </p:txBody>
          </p:sp>
          <p:grpSp>
            <p:nvGrpSpPr>
              <p:cNvPr id="240" name="Agrupar 50">
                <a:extLst>
                  <a:ext uri="{FF2B5EF4-FFF2-40B4-BE49-F238E27FC236}">
                    <a16:creationId xmlns:a16="http://schemas.microsoft.com/office/drawing/2014/main" id="{6F40170D-0A85-0A45-9AE1-1EDF1C23C763}"/>
                  </a:ext>
                </a:extLst>
              </p:cNvPr>
              <p:cNvGrpSpPr/>
              <p:nvPr/>
            </p:nvGrpSpPr>
            <p:grpSpPr>
              <a:xfrm>
                <a:off x="640043" y="3154486"/>
                <a:ext cx="473632" cy="331761"/>
                <a:chOff x="870606" y="4709671"/>
                <a:chExt cx="473632" cy="331761"/>
              </a:xfrm>
            </p:grpSpPr>
            <p:sp>
              <p:nvSpPr>
                <p:cNvPr id="241" name="Arco 25">
                  <a:extLst>
                    <a:ext uri="{FF2B5EF4-FFF2-40B4-BE49-F238E27FC236}">
                      <a16:creationId xmlns:a16="http://schemas.microsoft.com/office/drawing/2014/main" id="{E7E186EC-AEF8-0147-92D4-7F1C0466A0EB}"/>
                    </a:ext>
                  </a:extLst>
                </p:cNvPr>
                <p:cNvSpPr/>
                <p:nvPr/>
              </p:nvSpPr>
              <p:spPr>
                <a:xfrm rot="10800000" flipV="1">
                  <a:off x="870606" y="4773149"/>
                  <a:ext cx="224651" cy="268283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  <p:sp>
              <p:nvSpPr>
                <p:cNvPr id="242" name="Arco 26">
                  <a:extLst>
                    <a:ext uri="{FF2B5EF4-FFF2-40B4-BE49-F238E27FC236}">
                      <a16:creationId xmlns:a16="http://schemas.microsoft.com/office/drawing/2014/main" id="{5367352B-D737-2041-96A6-FCA3468F820A}"/>
                    </a:ext>
                  </a:extLst>
                </p:cNvPr>
                <p:cNvSpPr/>
                <p:nvPr/>
              </p:nvSpPr>
              <p:spPr>
                <a:xfrm flipV="1">
                  <a:off x="1095269" y="4709671"/>
                  <a:ext cx="248969" cy="331757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</p:grpSp>
        </p:grpSp>
        <p:cxnSp>
          <p:nvCxnSpPr>
            <p:cNvPr id="238" name="Conector recto 38">
              <a:extLst>
                <a:ext uri="{FF2B5EF4-FFF2-40B4-BE49-F238E27FC236}">
                  <a16:creationId xmlns:a16="http://schemas.microsoft.com/office/drawing/2014/main" id="{9FFF98FF-963E-D04D-A7A3-C36BC8DA86BA}"/>
                </a:ext>
              </a:extLst>
            </p:cNvPr>
            <p:cNvCxnSpPr>
              <a:cxnSpLocks/>
              <a:stCxn id="239" idx="6"/>
            </p:cNvCxnSpPr>
            <p:nvPr/>
          </p:nvCxnSpPr>
          <p:spPr>
            <a:xfrm>
              <a:off x="3282640" y="1079484"/>
              <a:ext cx="187395" cy="0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3" name="CuadroTexto 217">
            <a:extLst>
              <a:ext uri="{FF2B5EF4-FFF2-40B4-BE49-F238E27FC236}">
                <a16:creationId xmlns:a16="http://schemas.microsoft.com/office/drawing/2014/main" id="{03D2BF89-D38E-F740-8DDC-58622C4434BA}"/>
              </a:ext>
            </a:extLst>
          </p:cNvPr>
          <p:cNvSpPr txBox="1"/>
          <p:nvPr/>
        </p:nvSpPr>
        <p:spPr>
          <a:xfrm>
            <a:off x="4861002" y="3522895"/>
            <a:ext cx="778814" cy="543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</a:t>
            </a:r>
            <a:r>
              <a:rPr lang="en-US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b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Fault </a:t>
            </a:r>
            <a:r>
              <a:rPr lang="en-US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  <a:p>
            <a:pPr algn="ctr"/>
            <a:endParaRPr lang="en-US" sz="1050" b="1" i="1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6ADF570-C231-5445-8A86-EAFC006EB8D9}"/>
              </a:ext>
            </a:extLst>
          </p:cNvPr>
          <p:cNvGrpSpPr/>
          <p:nvPr/>
        </p:nvGrpSpPr>
        <p:grpSpPr>
          <a:xfrm>
            <a:off x="-39513" y="3216071"/>
            <a:ext cx="3857623" cy="276578"/>
            <a:chOff x="2408335" y="4590969"/>
            <a:chExt cx="3857623" cy="276578"/>
          </a:xfrm>
        </p:grpSpPr>
        <p:sp>
          <p:nvSpPr>
            <p:cNvPr id="168" name="CuadroTexto 217">
              <a:extLst>
                <a:ext uri="{FF2B5EF4-FFF2-40B4-BE49-F238E27FC236}">
                  <a16:creationId xmlns:a16="http://schemas.microsoft.com/office/drawing/2014/main" id="{BC9FAA0D-4559-424C-AEAE-6E6ADC43A250}"/>
                </a:ext>
              </a:extLst>
            </p:cNvPr>
            <p:cNvSpPr txBox="1"/>
            <p:nvPr/>
          </p:nvSpPr>
          <p:spPr>
            <a:xfrm>
              <a:off x="5035720" y="4590969"/>
              <a:ext cx="41407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  <a:endParaRPr lang="en-US" sz="105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4" name="CuadroTexto 364">
              <a:extLst>
                <a:ext uri="{FF2B5EF4-FFF2-40B4-BE49-F238E27FC236}">
                  <a16:creationId xmlns:a16="http://schemas.microsoft.com/office/drawing/2014/main" id="{CE63EA0D-98DF-844B-8094-58B059D1200F}"/>
                </a:ext>
              </a:extLst>
            </p:cNvPr>
            <p:cNvSpPr txBox="1"/>
            <p:nvPr/>
          </p:nvSpPr>
          <p:spPr>
            <a:xfrm>
              <a:off x="2408335" y="4605937"/>
              <a:ext cx="385762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CMU Serif Roman"/>
                  <a:cs typeface="CMU Serif Roman"/>
                </a:rPr>
                <a:t>Second Period (transient):  t </a:t>
              </a:r>
              <a:r>
                <a:rPr lang="en-US" sz="1100" dirty="0">
                  <a:latin typeface="Symbol" charset="2"/>
                  <a:cs typeface="Symbol" charset="2"/>
                </a:rPr>
                <a:t>    </a:t>
              </a:r>
              <a:r>
                <a:rPr lang="en-US" sz="1100" dirty="0">
                  <a:latin typeface="CMU Serif Roman"/>
                  <a:cs typeface="CMU Serif Roman"/>
                </a:rPr>
                <a:t>[</a:t>
              </a:r>
              <a:r>
                <a:rPr lang="en-US" sz="1100" dirty="0" err="1">
                  <a:latin typeface="CMU Serif Roman"/>
                  <a:cs typeface="CMU Serif Roman"/>
                </a:rPr>
                <a:t>T</a:t>
              </a:r>
              <a:r>
                <a:rPr lang="en-US" sz="1100" baseline="-25000" dirty="0" err="1">
                  <a:latin typeface="CMU Serif Roman"/>
                  <a:cs typeface="CMU Serif Roman"/>
                </a:rPr>
                <a:t>qkh</a:t>
              </a:r>
              <a:r>
                <a:rPr lang="en-US" sz="1100" dirty="0">
                  <a:latin typeface="CMU Serif Roman"/>
                  <a:cs typeface="CMU Serif Roman"/>
                </a:rPr>
                <a:t>, </a:t>
              </a:r>
              <a:r>
                <a:rPr lang="en-US" sz="1100" dirty="0" err="1">
                  <a:latin typeface="CMU Serif Roman"/>
                  <a:cs typeface="CMU Serif Roman"/>
                </a:rPr>
                <a:t>T</a:t>
              </a:r>
              <a:r>
                <a:rPr lang="en-US" sz="1100" baseline="-25000" dirty="0" err="1">
                  <a:latin typeface="CMU Serif Roman"/>
                  <a:cs typeface="CMU Serif Roman"/>
                </a:rPr>
                <a:t>ikh</a:t>
              </a:r>
              <a:r>
                <a:rPr lang="en-US" sz="1100" dirty="0">
                  <a:latin typeface="CMU Serif Roman"/>
                  <a:cs typeface="CMU Serif Roman"/>
                </a:rPr>
                <a:t> or  </a:t>
              </a:r>
              <a:r>
                <a:rPr lang="en-US" sz="1100" dirty="0" err="1">
                  <a:latin typeface="CMU Serif Roman"/>
                  <a:cs typeface="CMU Serif Roman"/>
                </a:rPr>
                <a:t>T</a:t>
              </a:r>
              <a:r>
                <a:rPr lang="en-US" sz="1100" baseline="-25000" dirty="0" err="1">
                  <a:latin typeface="CMU Serif Roman"/>
                  <a:cs typeface="CMU Serif Roman"/>
                </a:rPr>
                <a:t>jkh</a:t>
              </a:r>
              <a:r>
                <a:rPr lang="en-US" sz="1100" dirty="0">
                  <a:latin typeface="CMU Serif Roman"/>
                  <a:cs typeface="CMU Serif Roman"/>
                </a:rPr>
                <a:t>]</a:t>
              </a:r>
            </a:p>
          </p:txBody>
        </p:sp>
        <p:graphicFrame>
          <p:nvGraphicFramePr>
            <p:cNvPr id="245" name="Objeto 351">
              <a:extLst>
                <a:ext uri="{FF2B5EF4-FFF2-40B4-BE49-F238E27FC236}">
                  <a16:creationId xmlns:a16="http://schemas.microsoft.com/office/drawing/2014/main" id="{7E3CD0C8-C693-F548-A044-F69508DA6C9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95211" y="4683494"/>
            <a:ext cx="115535" cy="1155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94" name="Ecuación" r:id="rId8" imgW="152400" imgH="152400" progId="Equation.3">
                    <p:embed/>
                  </p:oleObj>
                </mc:Choice>
                <mc:Fallback>
                  <p:oleObj name="Ecuación" r:id="rId8" imgW="152400" imgH="152400" progId="Equation.3">
                    <p:embed/>
                    <p:pic>
                      <p:nvPicPr>
                        <p:cNvPr id="245" name="Objeto 351">
                          <a:extLst>
                            <a:ext uri="{FF2B5EF4-FFF2-40B4-BE49-F238E27FC236}">
                              <a16:creationId xmlns:a16="http://schemas.microsoft.com/office/drawing/2014/main" id="{7E3CD0C8-C693-F548-A044-F69508DA6C94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4595211" y="4683494"/>
                          <a:ext cx="115535" cy="11553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" name="CuadroTexto 217">
              <a:extLst>
                <a:ext uri="{FF2B5EF4-FFF2-40B4-BE49-F238E27FC236}">
                  <a16:creationId xmlns:a16="http://schemas.microsoft.com/office/drawing/2014/main" id="{C07C41C3-3EDC-474B-86CF-4584DE730E40}"/>
                </a:ext>
              </a:extLst>
            </p:cNvPr>
            <p:cNvSpPr txBox="1"/>
            <p:nvPr/>
          </p:nvSpPr>
          <p:spPr>
            <a:xfrm>
              <a:off x="5530190" y="4592811"/>
              <a:ext cx="41407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  <a:endParaRPr lang="en-US" sz="105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7" name="Grupo 73">
            <a:extLst>
              <a:ext uri="{FF2B5EF4-FFF2-40B4-BE49-F238E27FC236}">
                <a16:creationId xmlns:a16="http://schemas.microsoft.com/office/drawing/2014/main" id="{7C99B2DA-981F-F241-8F7D-8C2650ABAB43}"/>
              </a:ext>
            </a:extLst>
          </p:cNvPr>
          <p:cNvGrpSpPr/>
          <p:nvPr/>
        </p:nvGrpSpPr>
        <p:grpSpPr>
          <a:xfrm>
            <a:off x="3372741" y="3998980"/>
            <a:ext cx="363420" cy="172118"/>
            <a:chOff x="3106615" y="993425"/>
            <a:chExt cx="363420" cy="172118"/>
          </a:xfrm>
        </p:grpSpPr>
        <p:grpSp>
          <p:nvGrpSpPr>
            <p:cNvPr id="252" name="Agrupar 51">
              <a:extLst>
                <a:ext uri="{FF2B5EF4-FFF2-40B4-BE49-F238E27FC236}">
                  <a16:creationId xmlns:a16="http://schemas.microsoft.com/office/drawing/2014/main" id="{73F1CD55-D423-824F-876D-D45E940184CC}"/>
                </a:ext>
              </a:extLst>
            </p:cNvPr>
            <p:cNvGrpSpPr/>
            <p:nvPr/>
          </p:nvGrpSpPr>
          <p:grpSpPr>
            <a:xfrm>
              <a:off x="3106615" y="993425"/>
              <a:ext cx="176025" cy="172118"/>
              <a:chOff x="513989" y="2970944"/>
              <a:chExt cx="713232" cy="713206"/>
            </a:xfrm>
          </p:grpSpPr>
          <p:sp>
            <p:nvSpPr>
              <p:cNvPr id="254" name="Elipse 24">
                <a:extLst>
                  <a:ext uri="{FF2B5EF4-FFF2-40B4-BE49-F238E27FC236}">
                    <a16:creationId xmlns:a16="http://schemas.microsoft.com/office/drawing/2014/main" id="{B94609F7-5AE8-A644-80C9-D82727508110}"/>
                  </a:ext>
                </a:extLst>
              </p:cNvPr>
              <p:cNvSpPr/>
              <p:nvPr/>
            </p:nvSpPr>
            <p:spPr>
              <a:xfrm>
                <a:off x="513989" y="2970944"/>
                <a:ext cx="713232" cy="713206"/>
              </a:xfrm>
              <a:prstGeom prst="ellipse">
                <a:avLst/>
              </a:prstGeom>
              <a:solidFill>
                <a:srgbClr val="FFFF00"/>
              </a:solidFill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400"/>
              </a:p>
            </p:txBody>
          </p:sp>
          <p:grpSp>
            <p:nvGrpSpPr>
              <p:cNvPr id="255" name="Agrupar 50">
                <a:extLst>
                  <a:ext uri="{FF2B5EF4-FFF2-40B4-BE49-F238E27FC236}">
                    <a16:creationId xmlns:a16="http://schemas.microsoft.com/office/drawing/2014/main" id="{B1E0DD36-D848-D841-ACCA-D5CC915A4940}"/>
                  </a:ext>
                </a:extLst>
              </p:cNvPr>
              <p:cNvGrpSpPr/>
              <p:nvPr/>
            </p:nvGrpSpPr>
            <p:grpSpPr>
              <a:xfrm>
                <a:off x="640043" y="3154486"/>
                <a:ext cx="473632" cy="331761"/>
                <a:chOff x="870606" y="4709671"/>
                <a:chExt cx="473632" cy="331761"/>
              </a:xfrm>
            </p:grpSpPr>
            <p:sp>
              <p:nvSpPr>
                <p:cNvPr id="256" name="Arco 25">
                  <a:extLst>
                    <a:ext uri="{FF2B5EF4-FFF2-40B4-BE49-F238E27FC236}">
                      <a16:creationId xmlns:a16="http://schemas.microsoft.com/office/drawing/2014/main" id="{DC44AD1C-369E-0F4F-BB2E-8C69A9C4C94D}"/>
                    </a:ext>
                  </a:extLst>
                </p:cNvPr>
                <p:cNvSpPr/>
                <p:nvPr/>
              </p:nvSpPr>
              <p:spPr>
                <a:xfrm rot="10800000" flipV="1">
                  <a:off x="870606" y="4773149"/>
                  <a:ext cx="224651" cy="268283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  <p:sp>
              <p:nvSpPr>
                <p:cNvPr id="257" name="Arco 26">
                  <a:extLst>
                    <a:ext uri="{FF2B5EF4-FFF2-40B4-BE49-F238E27FC236}">
                      <a16:creationId xmlns:a16="http://schemas.microsoft.com/office/drawing/2014/main" id="{3AF600BE-68C3-7E4D-A11B-FA45793C0A5E}"/>
                    </a:ext>
                  </a:extLst>
                </p:cNvPr>
                <p:cNvSpPr/>
                <p:nvPr/>
              </p:nvSpPr>
              <p:spPr>
                <a:xfrm flipV="1">
                  <a:off x="1095269" y="4709671"/>
                  <a:ext cx="248969" cy="331757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</p:grpSp>
        </p:grpSp>
        <p:cxnSp>
          <p:nvCxnSpPr>
            <p:cNvPr id="253" name="Conector recto 38">
              <a:extLst>
                <a:ext uri="{FF2B5EF4-FFF2-40B4-BE49-F238E27FC236}">
                  <a16:creationId xmlns:a16="http://schemas.microsoft.com/office/drawing/2014/main" id="{2B3BC098-118E-4841-A385-7E2E181F08D2}"/>
                </a:ext>
              </a:extLst>
            </p:cNvPr>
            <p:cNvCxnSpPr>
              <a:cxnSpLocks/>
              <a:stCxn id="254" idx="6"/>
            </p:cNvCxnSpPr>
            <p:nvPr/>
          </p:nvCxnSpPr>
          <p:spPr>
            <a:xfrm>
              <a:off x="3282640" y="1079484"/>
              <a:ext cx="187395" cy="0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5" name="Grupo 310">
            <a:extLst>
              <a:ext uri="{FF2B5EF4-FFF2-40B4-BE49-F238E27FC236}">
                <a16:creationId xmlns:a16="http://schemas.microsoft.com/office/drawing/2014/main" id="{AF41658B-607B-6341-BC04-43FE7DC864CE}"/>
              </a:ext>
            </a:extLst>
          </p:cNvPr>
          <p:cNvGrpSpPr/>
          <p:nvPr/>
        </p:nvGrpSpPr>
        <p:grpSpPr>
          <a:xfrm rot="10800000">
            <a:off x="6848664" y="3911700"/>
            <a:ext cx="363420" cy="172118"/>
            <a:chOff x="3106615" y="993425"/>
            <a:chExt cx="363420" cy="172118"/>
          </a:xfrm>
        </p:grpSpPr>
        <p:grpSp>
          <p:nvGrpSpPr>
            <p:cNvPr id="266" name="Agrupar 51">
              <a:extLst>
                <a:ext uri="{FF2B5EF4-FFF2-40B4-BE49-F238E27FC236}">
                  <a16:creationId xmlns:a16="http://schemas.microsoft.com/office/drawing/2014/main" id="{C82EAD58-FA61-6C4C-9A97-CD85E7562C51}"/>
                </a:ext>
              </a:extLst>
            </p:cNvPr>
            <p:cNvGrpSpPr/>
            <p:nvPr/>
          </p:nvGrpSpPr>
          <p:grpSpPr>
            <a:xfrm>
              <a:off x="3106615" y="993425"/>
              <a:ext cx="176025" cy="172118"/>
              <a:chOff x="513989" y="2970944"/>
              <a:chExt cx="713232" cy="713206"/>
            </a:xfrm>
          </p:grpSpPr>
          <p:sp>
            <p:nvSpPr>
              <p:cNvPr id="269" name="Elipse 24">
                <a:extLst>
                  <a:ext uri="{FF2B5EF4-FFF2-40B4-BE49-F238E27FC236}">
                    <a16:creationId xmlns:a16="http://schemas.microsoft.com/office/drawing/2014/main" id="{BAFEA8EC-D324-404B-A199-37AC47B3F2F7}"/>
                  </a:ext>
                </a:extLst>
              </p:cNvPr>
              <p:cNvSpPr/>
              <p:nvPr/>
            </p:nvSpPr>
            <p:spPr>
              <a:xfrm>
                <a:off x="513989" y="2970944"/>
                <a:ext cx="713232" cy="713206"/>
              </a:xfrm>
              <a:prstGeom prst="ellipse">
                <a:avLst/>
              </a:prstGeom>
              <a:solidFill>
                <a:srgbClr val="FFFF00"/>
              </a:solidFill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400"/>
              </a:p>
            </p:txBody>
          </p:sp>
          <p:grpSp>
            <p:nvGrpSpPr>
              <p:cNvPr id="270" name="Agrupar 50">
                <a:extLst>
                  <a:ext uri="{FF2B5EF4-FFF2-40B4-BE49-F238E27FC236}">
                    <a16:creationId xmlns:a16="http://schemas.microsoft.com/office/drawing/2014/main" id="{43653AE1-9280-A342-864F-927A348A9596}"/>
                  </a:ext>
                </a:extLst>
              </p:cNvPr>
              <p:cNvGrpSpPr/>
              <p:nvPr/>
            </p:nvGrpSpPr>
            <p:grpSpPr>
              <a:xfrm>
                <a:off x="640043" y="3154486"/>
                <a:ext cx="473632" cy="331761"/>
                <a:chOff x="870606" y="4709671"/>
                <a:chExt cx="473632" cy="331761"/>
              </a:xfrm>
            </p:grpSpPr>
            <p:sp>
              <p:nvSpPr>
                <p:cNvPr id="271" name="Arco 25">
                  <a:extLst>
                    <a:ext uri="{FF2B5EF4-FFF2-40B4-BE49-F238E27FC236}">
                      <a16:creationId xmlns:a16="http://schemas.microsoft.com/office/drawing/2014/main" id="{3F38A906-C444-9844-AFD7-07583E3EFA14}"/>
                    </a:ext>
                  </a:extLst>
                </p:cNvPr>
                <p:cNvSpPr/>
                <p:nvPr/>
              </p:nvSpPr>
              <p:spPr>
                <a:xfrm rot="10800000" flipV="1">
                  <a:off x="870606" y="4773149"/>
                  <a:ext cx="224651" cy="268283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  <p:sp>
              <p:nvSpPr>
                <p:cNvPr id="276" name="Arco 26">
                  <a:extLst>
                    <a:ext uri="{FF2B5EF4-FFF2-40B4-BE49-F238E27FC236}">
                      <a16:creationId xmlns:a16="http://schemas.microsoft.com/office/drawing/2014/main" id="{68C14A74-18C3-624F-8712-B1665D27A820}"/>
                    </a:ext>
                  </a:extLst>
                </p:cNvPr>
                <p:cNvSpPr/>
                <p:nvPr/>
              </p:nvSpPr>
              <p:spPr>
                <a:xfrm flipV="1">
                  <a:off x="1095269" y="4709671"/>
                  <a:ext cx="248969" cy="331757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</p:grpSp>
        </p:grpSp>
        <p:cxnSp>
          <p:nvCxnSpPr>
            <p:cNvPr id="267" name="Conector recto 38">
              <a:extLst>
                <a:ext uri="{FF2B5EF4-FFF2-40B4-BE49-F238E27FC236}">
                  <a16:creationId xmlns:a16="http://schemas.microsoft.com/office/drawing/2014/main" id="{2FA87263-F7E8-8D40-915D-3D19FAAD2B72}"/>
                </a:ext>
              </a:extLst>
            </p:cNvPr>
            <p:cNvCxnSpPr>
              <a:cxnSpLocks/>
              <a:stCxn id="269" idx="6"/>
            </p:cNvCxnSpPr>
            <p:nvPr/>
          </p:nvCxnSpPr>
          <p:spPr>
            <a:xfrm>
              <a:off x="3282640" y="1079484"/>
              <a:ext cx="187395" cy="0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8" name="CuadroTexto 364">
            <a:extLst>
              <a:ext uri="{FF2B5EF4-FFF2-40B4-BE49-F238E27FC236}">
                <a16:creationId xmlns:a16="http://schemas.microsoft.com/office/drawing/2014/main" id="{528B0F81-5465-D148-9ED8-8A9E095A9C4D}"/>
              </a:ext>
            </a:extLst>
          </p:cNvPr>
          <p:cNvSpPr txBox="1"/>
          <p:nvPr/>
        </p:nvSpPr>
        <p:spPr>
          <a:xfrm>
            <a:off x="3600738" y="4097566"/>
            <a:ext cx="9477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I’</a:t>
            </a:r>
            <a:r>
              <a:rPr lang="en-US" sz="1100" baseline="-25000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jkh</a:t>
            </a:r>
            <a:r>
              <a:rPr lang="en-US" sz="1100" baseline="-25000" dirty="0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 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∢ </a:t>
            </a:r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  <a:latin typeface="Symbol" pitchFamily="2" charset="2"/>
                <a:cs typeface="CMU Serif Roman"/>
              </a:rPr>
              <a:t>q’</a:t>
            </a:r>
            <a:r>
              <a:rPr lang="en-US" sz="1100" baseline="-25000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qkh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 </a:t>
            </a:r>
          </a:p>
        </p:txBody>
      </p:sp>
      <p:sp>
        <p:nvSpPr>
          <p:cNvPr id="280" name="CuadroTexto 364">
            <a:extLst>
              <a:ext uri="{FF2B5EF4-FFF2-40B4-BE49-F238E27FC236}">
                <a16:creationId xmlns:a16="http://schemas.microsoft.com/office/drawing/2014/main" id="{7798BB2E-7952-6140-B752-83E45484B309}"/>
              </a:ext>
            </a:extLst>
          </p:cNvPr>
          <p:cNvSpPr txBox="1"/>
          <p:nvPr/>
        </p:nvSpPr>
        <p:spPr>
          <a:xfrm>
            <a:off x="4347799" y="4088434"/>
            <a:ext cx="9477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I’</a:t>
            </a:r>
            <a:r>
              <a:rPr lang="en-US" sz="1100" baseline="-25000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ikh</a:t>
            </a:r>
            <a:r>
              <a:rPr lang="en-US" sz="1100" baseline="-25000" dirty="0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 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∢ </a:t>
            </a:r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  <a:latin typeface="Symbol" pitchFamily="2" charset="2"/>
                <a:cs typeface="CMU Serif Roman"/>
              </a:rPr>
              <a:t>q’</a:t>
            </a:r>
            <a:r>
              <a:rPr lang="en-US" sz="1100" baseline="-25000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pkh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 </a:t>
            </a:r>
          </a:p>
        </p:txBody>
      </p:sp>
      <p:sp>
        <p:nvSpPr>
          <p:cNvPr id="166" name="CuadroTexto 364">
            <a:extLst>
              <a:ext uri="{FF2B5EF4-FFF2-40B4-BE49-F238E27FC236}">
                <a16:creationId xmlns:a16="http://schemas.microsoft.com/office/drawing/2014/main" id="{B60ED0D0-B2C9-3341-BDEB-83F1BACB4A43}"/>
              </a:ext>
            </a:extLst>
          </p:cNvPr>
          <p:cNvSpPr txBox="1"/>
          <p:nvPr/>
        </p:nvSpPr>
        <p:spPr>
          <a:xfrm>
            <a:off x="3544617" y="4334826"/>
            <a:ext cx="9477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I’</a:t>
            </a:r>
            <a:r>
              <a:rPr lang="en-US" sz="1100" baseline="-25000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jkh</a:t>
            </a:r>
            <a:r>
              <a:rPr lang="en-US" sz="1100" baseline="-25000" dirty="0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 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&gt;</a:t>
            </a:r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P</a:t>
            </a:r>
            <a:r>
              <a:rPr lang="en-US" sz="1100" baseline="-25000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j</a:t>
            </a:r>
            <a:endParaRPr lang="en-US" sz="1100" baseline="-25000" dirty="0">
              <a:solidFill>
                <a:schemeClr val="accent2">
                  <a:lumMod val="75000"/>
                </a:schemeClr>
              </a:solidFill>
              <a:latin typeface="CMU Serif Roman"/>
              <a:cs typeface="CMU Serif Roman"/>
            </a:endParaRPr>
          </a:p>
        </p:txBody>
      </p:sp>
      <p:sp>
        <p:nvSpPr>
          <p:cNvPr id="167" name="CuadroTexto 364">
            <a:extLst>
              <a:ext uri="{FF2B5EF4-FFF2-40B4-BE49-F238E27FC236}">
                <a16:creationId xmlns:a16="http://schemas.microsoft.com/office/drawing/2014/main" id="{790D13A7-BF44-E14F-8B0B-3ABEB970FD54}"/>
              </a:ext>
            </a:extLst>
          </p:cNvPr>
          <p:cNvSpPr txBox="1"/>
          <p:nvPr/>
        </p:nvSpPr>
        <p:spPr>
          <a:xfrm>
            <a:off x="4269564" y="4316909"/>
            <a:ext cx="9477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I’</a:t>
            </a:r>
            <a:r>
              <a:rPr lang="en-US" sz="1100" baseline="-25000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ikh</a:t>
            </a:r>
            <a:r>
              <a:rPr lang="en-US" sz="1100" baseline="-25000" dirty="0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 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&gt;P</a:t>
            </a:r>
            <a:r>
              <a:rPr lang="en-US" sz="1100" baseline="-25000" dirty="0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i</a:t>
            </a:r>
          </a:p>
        </p:txBody>
      </p:sp>
      <p:sp>
        <p:nvSpPr>
          <p:cNvPr id="169" name="CuadroTexto 364">
            <a:extLst>
              <a:ext uri="{FF2B5EF4-FFF2-40B4-BE49-F238E27FC236}">
                <a16:creationId xmlns:a16="http://schemas.microsoft.com/office/drawing/2014/main" id="{4B3ECD4A-0B4B-EB41-9E8F-48C6A99EE83A}"/>
              </a:ext>
            </a:extLst>
          </p:cNvPr>
          <p:cNvSpPr txBox="1"/>
          <p:nvPr/>
        </p:nvSpPr>
        <p:spPr>
          <a:xfrm>
            <a:off x="3372741" y="2725177"/>
            <a:ext cx="947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I</a:t>
            </a:r>
            <a:r>
              <a:rPr lang="en-US" sz="1400" b="1" baseline="-25000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jkh</a:t>
            </a:r>
            <a:r>
              <a:rPr lang="en-US" sz="1400" b="1" baseline="-25000" dirty="0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 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&lt;</a:t>
            </a:r>
            <a:r>
              <a:rPr lang="en-US" sz="1400" b="1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P</a:t>
            </a:r>
            <a:r>
              <a:rPr lang="en-US" sz="1400" b="1" baseline="-25000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j</a:t>
            </a:r>
            <a:endParaRPr lang="en-US" sz="1400" b="1" baseline="-25000" dirty="0">
              <a:solidFill>
                <a:schemeClr val="accent2">
                  <a:lumMod val="75000"/>
                </a:schemeClr>
              </a:solidFill>
              <a:latin typeface="CMU Serif Roman"/>
              <a:cs typeface="CMU Serif Roman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C4D7D00-0F87-ED4A-8607-7B8073E737FA}"/>
              </a:ext>
            </a:extLst>
          </p:cNvPr>
          <p:cNvCxnSpPr/>
          <p:nvPr/>
        </p:nvCxnSpPr>
        <p:spPr>
          <a:xfrm flipH="1">
            <a:off x="2937949" y="1976557"/>
            <a:ext cx="934979" cy="2845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5E4A9B9-5C22-564D-A806-EE10355759C4}"/>
              </a:ext>
            </a:extLst>
          </p:cNvPr>
          <p:cNvSpPr txBox="1"/>
          <p:nvPr/>
        </p:nvSpPr>
        <p:spPr>
          <a:xfrm>
            <a:off x="1528674" y="2153001"/>
            <a:ext cx="144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sensitivity</a:t>
            </a:r>
          </a:p>
        </p:txBody>
      </p:sp>
      <p:sp>
        <p:nvSpPr>
          <p:cNvPr id="259" name="CuadroTexto 364">
            <a:extLst>
              <a:ext uri="{FF2B5EF4-FFF2-40B4-BE49-F238E27FC236}">
                <a16:creationId xmlns:a16="http://schemas.microsoft.com/office/drawing/2014/main" id="{ED13AF63-9ABA-444C-A25C-2ACD9ABFF98C}"/>
              </a:ext>
            </a:extLst>
          </p:cNvPr>
          <p:cNvSpPr txBox="1"/>
          <p:nvPr/>
        </p:nvSpPr>
        <p:spPr>
          <a:xfrm>
            <a:off x="4126788" y="2686447"/>
            <a:ext cx="947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I</a:t>
            </a:r>
            <a:r>
              <a:rPr lang="en-US" sz="1600" b="1" baseline="-25000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ikh</a:t>
            </a:r>
            <a:r>
              <a:rPr lang="en-US" sz="1600" b="1" baseline="-25000" dirty="0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 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&lt;P</a:t>
            </a:r>
            <a:r>
              <a:rPr lang="en-US" sz="1600" b="1" baseline="-25000" dirty="0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i</a:t>
            </a:r>
          </a:p>
        </p:txBody>
      </p:sp>
      <p:cxnSp>
        <p:nvCxnSpPr>
          <p:cNvPr id="260" name="Straight Arrow Connector 259">
            <a:extLst>
              <a:ext uri="{FF2B5EF4-FFF2-40B4-BE49-F238E27FC236}">
                <a16:creationId xmlns:a16="http://schemas.microsoft.com/office/drawing/2014/main" id="{DF823261-2305-7A48-8EBD-523EEB3AA08D}"/>
              </a:ext>
            </a:extLst>
          </p:cNvPr>
          <p:cNvCxnSpPr>
            <a:cxnSpLocks/>
          </p:cNvCxnSpPr>
          <p:nvPr/>
        </p:nvCxnSpPr>
        <p:spPr>
          <a:xfrm>
            <a:off x="4468312" y="2054770"/>
            <a:ext cx="730886" cy="7808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1" name="TextBox 260">
            <a:extLst>
              <a:ext uri="{FF2B5EF4-FFF2-40B4-BE49-F238E27FC236}">
                <a16:creationId xmlns:a16="http://schemas.microsoft.com/office/drawing/2014/main" id="{A3173DEC-4D77-824D-9EDB-DB04E68A213C}"/>
              </a:ext>
            </a:extLst>
          </p:cNvPr>
          <p:cNvSpPr txBox="1"/>
          <p:nvPr/>
        </p:nvSpPr>
        <p:spPr>
          <a:xfrm>
            <a:off x="5170962" y="2711683"/>
            <a:ext cx="144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sensitivity</a:t>
            </a:r>
          </a:p>
        </p:txBody>
      </p:sp>
    </p:spTree>
    <p:extLst>
      <p:ext uri="{BB962C8B-B14F-4D97-AF65-F5344CB8AC3E}">
        <p14:creationId xmlns:p14="http://schemas.microsoft.com/office/powerpoint/2010/main" val="2538362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Arco 180">
            <a:extLst>
              <a:ext uri="{FF2B5EF4-FFF2-40B4-BE49-F238E27FC236}">
                <a16:creationId xmlns:a16="http://schemas.microsoft.com/office/drawing/2014/main" id="{51814B98-1147-5C45-8481-B24D17B8EF49}"/>
              </a:ext>
            </a:extLst>
          </p:cNvPr>
          <p:cNvSpPr/>
          <p:nvPr/>
        </p:nvSpPr>
        <p:spPr>
          <a:xfrm flipV="1">
            <a:off x="4498910" y="2133390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605" name="Arco 181">
            <a:extLst>
              <a:ext uri="{FF2B5EF4-FFF2-40B4-BE49-F238E27FC236}">
                <a16:creationId xmlns:a16="http://schemas.microsoft.com/office/drawing/2014/main" id="{E944D924-5B99-C443-B59C-F99A33BB2572}"/>
              </a:ext>
            </a:extLst>
          </p:cNvPr>
          <p:cNvSpPr/>
          <p:nvPr/>
        </p:nvSpPr>
        <p:spPr>
          <a:xfrm flipV="1">
            <a:off x="4456362" y="2133389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606" name="Arco 184">
            <a:extLst>
              <a:ext uri="{FF2B5EF4-FFF2-40B4-BE49-F238E27FC236}">
                <a16:creationId xmlns:a16="http://schemas.microsoft.com/office/drawing/2014/main" id="{ABA06770-EBA7-B84E-A6CB-D4DD4E78F854}"/>
              </a:ext>
            </a:extLst>
          </p:cNvPr>
          <p:cNvSpPr/>
          <p:nvPr/>
        </p:nvSpPr>
        <p:spPr>
          <a:xfrm flipV="1">
            <a:off x="4413815" y="2133388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607" name="Arco 161">
            <a:extLst>
              <a:ext uri="{FF2B5EF4-FFF2-40B4-BE49-F238E27FC236}">
                <a16:creationId xmlns:a16="http://schemas.microsoft.com/office/drawing/2014/main" id="{FC9132A6-8434-6E48-B5CF-D561A35C3E6B}"/>
              </a:ext>
            </a:extLst>
          </p:cNvPr>
          <p:cNvSpPr/>
          <p:nvPr/>
        </p:nvSpPr>
        <p:spPr>
          <a:xfrm flipV="1">
            <a:off x="5774792" y="2136290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608" name="Arco 163">
            <a:extLst>
              <a:ext uri="{FF2B5EF4-FFF2-40B4-BE49-F238E27FC236}">
                <a16:creationId xmlns:a16="http://schemas.microsoft.com/office/drawing/2014/main" id="{9D53CAD1-BC6D-D54B-9976-5D20E6179E1C}"/>
              </a:ext>
            </a:extLst>
          </p:cNvPr>
          <p:cNvSpPr/>
          <p:nvPr/>
        </p:nvSpPr>
        <p:spPr>
          <a:xfrm flipV="1">
            <a:off x="5732244" y="2136289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609" name="Arco 169">
            <a:extLst>
              <a:ext uri="{FF2B5EF4-FFF2-40B4-BE49-F238E27FC236}">
                <a16:creationId xmlns:a16="http://schemas.microsoft.com/office/drawing/2014/main" id="{FE9B6137-22AB-D746-9333-969D3B7CC10C}"/>
              </a:ext>
            </a:extLst>
          </p:cNvPr>
          <p:cNvSpPr/>
          <p:nvPr/>
        </p:nvSpPr>
        <p:spPr>
          <a:xfrm flipV="1">
            <a:off x="5689697" y="2136288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cxnSp>
        <p:nvCxnSpPr>
          <p:cNvPr id="610" name="Conector recto 145">
            <a:extLst>
              <a:ext uri="{FF2B5EF4-FFF2-40B4-BE49-F238E27FC236}">
                <a16:creationId xmlns:a16="http://schemas.microsoft.com/office/drawing/2014/main" id="{9BAE5E65-74B0-534F-8561-D162F6C595E0}"/>
              </a:ext>
            </a:extLst>
          </p:cNvPr>
          <p:cNvCxnSpPr>
            <a:cxnSpLocks/>
            <a:stCxn id="294" idx="1"/>
            <a:endCxn id="279" idx="3"/>
          </p:cNvCxnSpPr>
          <p:nvPr/>
        </p:nvCxnSpPr>
        <p:spPr>
          <a:xfrm flipH="1">
            <a:off x="3623598" y="2422864"/>
            <a:ext cx="3030416" cy="6941"/>
          </a:xfrm>
          <a:prstGeom prst="line">
            <a:avLst/>
          </a:prstGeom>
          <a:ln w="63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1" name="Rectángulo 146">
            <a:extLst>
              <a:ext uri="{FF2B5EF4-FFF2-40B4-BE49-F238E27FC236}">
                <a16:creationId xmlns:a16="http://schemas.microsoft.com/office/drawing/2014/main" id="{F2737D8C-2AFD-E44F-B96A-352DFC9D8BB7}"/>
              </a:ext>
            </a:extLst>
          </p:cNvPr>
          <p:cNvSpPr/>
          <p:nvPr/>
        </p:nvSpPr>
        <p:spPr>
          <a:xfrm rot="5400000">
            <a:off x="5511116" y="2354232"/>
            <a:ext cx="124994" cy="11070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612" name="Rectángulo 149">
            <a:extLst>
              <a:ext uri="{FF2B5EF4-FFF2-40B4-BE49-F238E27FC236}">
                <a16:creationId xmlns:a16="http://schemas.microsoft.com/office/drawing/2014/main" id="{605E75ED-2FED-B746-AB90-CEFEF69228B8}"/>
              </a:ext>
            </a:extLst>
          </p:cNvPr>
          <p:cNvSpPr/>
          <p:nvPr/>
        </p:nvSpPr>
        <p:spPr>
          <a:xfrm rot="5400000">
            <a:off x="4606754" y="2363986"/>
            <a:ext cx="124994" cy="110707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613" name="Elipse 158">
            <a:extLst>
              <a:ext uri="{FF2B5EF4-FFF2-40B4-BE49-F238E27FC236}">
                <a16:creationId xmlns:a16="http://schemas.microsoft.com/office/drawing/2014/main" id="{EED8237F-F015-9F41-AC8A-306D8BED7BB0}"/>
              </a:ext>
            </a:extLst>
          </p:cNvPr>
          <p:cNvSpPr/>
          <p:nvPr/>
        </p:nvSpPr>
        <p:spPr>
          <a:xfrm rot="10800000">
            <a:off x="4293095" y="1886124"/>
            <a:ext cx="241439" cy="25324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/>
          </a:p>
        </p:txBody>
      </p:sp>
      <p:cxnSp>
        <p:nvCxnSpPr>
          <p:cNvPr id="614" name="Conector recto 159">
            <a:extLst>
              <a:ext uri="{FF2B5EF4-FFF2-40B4-BE49-F238E27FC236}">
                <a16:creationId xmlns:a16="http://schemas.microsoft.com/office/drawing/2014/main" id="{D374536D-8780-044A-A1FB-4373EFC5F905}"/>
              </a:ext>
            </a:extLst>
          </p:cNvPr>
          <p:cNvCxnSpPr>
            <a:cxnSpLocks/>
            <a:stCxn id="606" idx="0"/>
          </p:cNvCxnSpPr>
          <p:nvPr/>
        </p:nvCxnSpPr>
        <p:spPr>
          <a:xfrm flipV="1">
            <a:off x="4413815" y="2133390"/>
            <a:ext cx="0" cy="171785"/>
          </a:xfrm>
          <a:prstGeom prst="line">
            <a:avLst/>
          </a:prstGeom>
          <a:ln w="127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5" name="CuadroTexto 160">
            <a:extLst>
              <a:ext uri="{FF2B5EF4-FFF2-40B4-BE49-F238E27FC236}">
                <a16:creationId xmlns:a16="http://schemas.microsoft.com/office/drawing/2014/main" id="{7CC17FCE-380E-4D42-85C5-28720E8D7110}"/>
              </a:ext>
            </a:extLst>
          </p:cNvPr>
          <p:cNvSpPr txBox="1"/>
          <p:nvPr/>
        </p:nvSpPr>
        <p:spPr>
          <a:xfrm>
            <a:off x="4251845" y="1851712"/>
            <a:ext cx="318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>
                <a:latin typeface="CMU Serif Upright Italic Uprigh" panose="02000603000000000000" pitchFamily="2" charset="0"/>
                <a:ea typeface="CMU Serif Upright Italic Uprigh" panose="02000603000000000000" pitchFamily="2" charset="0"/>
                <a:cs typeface="CMU Serif Upright Italic Uprigh" panose="02000603000000000000" pitchFamily="2" charset="0"/>
              </a:rPr>
              <a:t>i</a:t>
            </a:r>
            <a:endParaRPr lang="en-US" sz="1400" b="1" dirty="0">
              <a:latin typeface="CMU Serif Upright Italic Uprigh" panose="02000603000000000000" pitchFamily="2" charset="0"/>
              <a:ea typeface="CMU Serif Upright Italic Uprigh" panose="02000603000000000000" pitchFamily="2" charset="0"/>
              <a:cs typeface="CMU Serif Upright Italic Uprigh" panose="02000603000000000000" pitchFamily="2" charset="0"/>
            </a:endParaRPr>
          </a:p>
        </p:txBody>
      </p:sp>
      <p:sp>
        <p:nvSpPr>
          <p:cNvPr id="616" name="Elipse 155">
            <a:extLst>
              <a:ext uri="{FF2B5EF4-FFF2-40B4-BE49-F238E27FC236}">
                <a16:creationId xmlns:a16="http://schemas.microsoft.com/office/drawing/2014/main" id="{B4602223-8D72-4048-AD16-E51BB2EC44C2}"/>
              </a:ext>
            </a:extLst>
          </p:cNvPr>
          <p:cNvSpPr/>
          <p:nvPr/>
        </p:nvSpPr>
        <p:spPr>
          <a:xfrm rot="10800000">
            <a:off x="5697594" y="1926762"/>
            <a:ext cx="241439" cy="25324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/>
          </a:p>
        </p:txBody>
      </p:sp>
      <p:cxnSp>
        <p:nvCxnSpPr>
          <p:cNvPr id="617" name="Conector recto 156">
            <a:extLst>
              <a:ext uri="{FF2B5EF4-FFF2-40B4-BE49-F238E27FC236}">
                <a16:creationId xmlns:a16="http://schemas.microsoft.com/office/drawing/2014/main" id="{B753F097-E746-C34C-B6B0-D2F672EBB6CC}"/>
              </a:ext>
            </a:extLst>
          </p:cNvPr>
          <p:cNvCxnSpPr/>
          <p:nvPr/>
        </p:nvCxnSpPr>
        <p:spPr>
          <a:xfrm flipV="1">
            <a:off x="5811490" y="2174028"/>
            <a:ext cx="0" cy="171785"/>
          </a:xfrm>
          <a:prstGeom prst="line">
            <a:avLst/>
          </a:prstGeom>
          <a:ln w="127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7" name="CuadroTexto 205">
            <a:extLst>
              <a:ext uri="{FF2B5EF4-FFF2-40B4-BE49-F238E27FC236}">
                <a16:creationId xmlns:a16="http://schemas.microsoft.com/office/drawing/2014/main" id="{AA709882-54FA-7645-916C-3CA507DC428C}"/>
              </a:ext>
            </a:extLst>
          </p:cNvPr>
          <p:cNvSpPr txBox="1"/>
          <p:nvPr/>
        </p:nvSpPr>
        <p:spPr>
          <a:xfrm>
            <a:off x="3437766" y="1558918"/>
            <a:ext cx="711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MU Serif Roman"/>
                <a:cs typeface="CMU Serif Roman"/>
              </a:rPr>
              <a:t>Backup </a:t>
            </a:r>
            <a:br>
              <a:rPr lang="en-US" sz="900" dirty="0">
                <a:latin typeface="CMU Serif Roman"/>
                <a:cs typeface="CMU Serif Roman"/>
              </a:rPr>
            </a:br>
            <a:r>
              <a:rPr lang="en-US" sz="900" dirty="0">
                <a:latin typeface="CMU Serif Roman"/>
                <a:cs typeface="CMU Serif Roman"/>
              </a:rPr>
              <a:t>Relay</a:t>
            </a:r>
            <a:r>
              <a:rPr lang="en-US" sz="900" i="1" dirty="0">
                <a:latin typeface="CMU Serif Roman"/>
                <a:cs typeface="CMU Serif Roman"/>
              </a:rPr>
              <a:t> C </a:t>
            </a:r>
            <a:endParaRPr lang="en-US" sz="900" i="1" baseline="-25000" dirty="0">
              <a:latin typeface="CMU Serif Roman"/>
              <a:cs typeface="CMU Serif Roman"/>
            </a:endParaRPr>
          </a:p>
        </p:txBody>
      </p:sp>
      <p:sp>
        <p:nvSpPr>
          <p:cNvPr id="640" name="CuadroTexto 339">
            <a:extLst>
              <a:ext uri="{FF2B5EF4-FFF2-40B4-BE49-F238E27FC236}">
                <a16:creationId xmlns:a16="http://schemas.microsoft.com/office/drawing/2014/main" id="{1C85EB32-D4CE-3643-BDF4-417A04C83FE4}"/>
              </a:ext>
            </a:extLst>
          </p:cNvPr>
          <p:cNvSpPr txBox="1"/>
          <p:nvPr/>
        </p:nvSpPr>
        <p:spPr>
          <a:xfrm>
            <a:off x="6235543" y="1573517"/>
            <a:ext cx="759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MU Serif Roman"/>
                <a:cs typeface="CMU Serif Roman"/>
              </a:rPr>
              <a:t>Backup </a:t>
            </a:r>
          </a:p>
          <a:p>
            <a:r>
              <a:rPr lang="en-US" sz="900" dirty="0">
                <a:latin typeface="CMU Serif Roman"/>
                <a:cs typeface="CMU Serif Roman"/>
              </a:rPr>
              <a:t>Relay </a:t>
            </a:r>
            <a:r>
              <a:rPr lang="en-US" sz="900" i="1" dirty="0">
                <a:latin typeface="CMU Serif Roman"/>
                <a:cs typeface="CMU Serif Roman"/>
              </a:rPr>
              <a:t>D</a:t>
            </a:r>
            <a:r>
              <a:rPr lang="en-US" sz="900" dirty="0">
                <a:latin typeface="CMU Serif Roman"/>
                <a:cs typeface="CMU Serif Roman"/>
              </a:rPr>
              <a:t>  </a:t>
            </a:r>
            <a:endParaRPr lang="en-US" sz="900" i="1" baseline="-25000" dirty="0">
              <a:latin typeface="CMU Serif Roman"/>
              <a:cs typeface="CMU Serif Roman"/>
            </a:endParaRPr>
          </a:p>
        </p:txBody>
      </p:sp>
      <p:sp>
        <p:nvSpPr>
          <p:cNvPr id="653" name="CuadroTexto 364">
            <a:extLst>
              <a:ext uri="{FF2B5EF4-FFF2-40B4-BE49-F238E27FC236}">
                <a16:creationId xmlns:a16="http://schemas.microsoft.com/office/drawing/2014/main" id="{3DA17A2E-D9F4-B34B-AD84-80A5771509C5}"/>
              </a:ext>
            </a:extLst>
          </p:cNvPr>
          <p:cNvSpPr txBox="1"/>
          <p:nvPr/>
        </p:nvSpPr>
        <p:spPr>
          <a:xfrm>
            <a:off x="4135829" y="1534499"/>
            <a:ext cx="1304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MU Serif Roman"/>
                <a:cs typeface="CMU Serif Roman"/>
              </a:rPr>
              <a:t>Primary              </a:t>
            </a:r>
          </a:p>
          <a:p>
            <a:r>
              <a:rPr lang="en-US" sz="900" dirty="0">
                <a:latin typeface="CMU Serif Roman"/>
                <a:cs typeface="CMU Serif Roman"/>
              </a:rPr>
              <a:t>Relay </a:t>
            </a:r>
            <a:r>
              <a:rPr lang="en-US" sz="900" i="1" dirty="0">
                <a:latin typeface="CMU Serif Roman"/>
                <a:cs typeface="CMU Serif Roman"/>
              </a:rPr>
              <a:t>A</a:t>
            </a:r>
            <a:endParaRPr lang="en-US" sz="1050" b="1" i="1" baseline="-25000" dirty="0">
              <a:solidFill>
                <a:srgbClr val="FF0000"/>
              </a:solidFill>
              <a:latin typeface="CMU Serif Roman"/>
              <a:cs typeface="CMU Serif Roman"/>
            </a:endParaRPr>
          </a:p>
        </p:txBody>
      </p:sp>
      <p:sp>
        <p:nvSpPr>
          <p:cNvPr id="655" name="CuadroTexto 364">
            <a:extLst>
              <a:ext uri="{FF2B5EF4-FFF2-40B4-BE49-F238E27FC236}">
                <a16:creationId xmlns:a16="http://schemas.microsoft.com/office/drawing/2014/main" id="{93E97299-70F7-3B4C-9692-FE1C84A8E849}"/>
              </a:ext>
            </a:extLst>
          </p:cNvPr>
          <p:cNvSpPr txBox="1"/>
          <p:nvPr/>
        </p:nvSpPr>
        <p:spPr>
          <a:xfrm>
            <a:off x="5540330" y="1577720"/>
            <a:ext cx="705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MU Serif Roman"/>
                <a:cs typeface="CMU Serif Roman"/>
              </a:rPr>
              <a:t>Primary              </a:t>
            </a:r>
          </a:p>
          <a:p>
            <a:r>
              <a:rPr lang="en-US" sz="900" dirty="0">
                <a:latin typeface="CMU Serif Roman"/>
                <a:cs typeface="CMU Serif Roman"/>
              </a:rPr>
              <a:t>Relay </a:t>
            </a:r>
            <a:r>
              <a:rPr lang="en-US" sz="900" i="1" dirty="0">
                <a:latin typeface="CMU Serif Roman"/>
                <a:cs typeface="CMU Serif Roman"/>
              </a:rPr>
              <a:t>B</a:t>
            </a:r>
            <a:endParaRPr lang="en-US" sz="1050" b="1" i="1" baseline="-25000" dirty="0">
              <a:solidFill>
                <a:srgbClr val="FF0000"/>
              </a:solidFill>
              <a:latin typeface="CMU Serif Roman"/>
              <a:cs typeface="CMU Serif Roman"/>
            </a:endParaRPr>
          </a:p>
        </p:txBody>
      </p:sp>
      <p:grpSp>
        <p:nvGrpSpPr>
          <p:cNvPr id="74" name="Grupo 73">
            <a:extLst>
              <a:ext uri="{FF2B5EF4-FFF2-40B4-BE49-F238E27FC236}">
                <a16:creationId xmlns:a16="http://schemas.microsoft.com/office/drawing/2014/main" id="{BC423973-EB1B-4B91-B353-65DB48FE943A}"/>
              </a:ext>
            </a:extLst>
          </p:cNvPr>
          <p:cNvGrpSpPr/>
          <p:nvPr/>
        </p:nvGrpSpPr>
        <p:grpSpPr>
          <a:xfrm>
            <a:off x="3959804" y="2130992"/>
            <a:ext cx="363420" cy="172118"/>
            <a:chOff x="3106615" y="993425"/>
            <a:chExt cx="363420" cy="172118"/>
          </a:xfrm>
        </p:grpSpPr>
        <p:grpSp>
          <p:nvGrpSpPr>
            <p:cNvPr id="659" name="Agrupar 51">
              <a:extLst>
                <a:ext uri="{FF2B5EF4-FFF2-40B4-BE49-F238E27FC236}">
                  <a16:creationId xmlns:a16="http://schemas.microsoft.com/office/drawing/2014/main" id="{B54E866F-F625-6840-A3A1-57000B3257A7}"/>
                </a:ext>
              </a:extLst>
            </p:cNvPr>
            <p:cNvGrpSpPr/>
            <p:nvPr/>
          </p:nvGrpSpPr>
          <p:grpSpPr>
            <a:xfrm>
              <a:off x="3106615" y="993425"/>
              <a:ext cx="176025" cy="172118"/>
              <a:chOff x="513989" y="2970944"/>
              <a:chExt cx="713232" cy="713206"/>
            </a:xfrm>
          </p:grpSpPr>
          <p:sp>
            <p:nvSpPr>
              <p:cNvPr id="667" name="Elipse 24">
                <a:extLst>
                  <a:ext uri="{FF2B5EF4-FFF2-40B4-BE49-F238E27FC236}">
                    <a16:creationId xmlns:a16="http://schemas.microsoft.com/office/drawing/2014/main" id="{DA949762-1E73-F044-AFF5-F8ABA0F41E58}"/>
                  </a:ext>
                </a:extLst>
              </p:cNvPr>
              <p:cNvSpPr/>
              <p:nvPr/>
            </p:nvSpPr>
            <p:spPr>
              <a:xfrm>
                <a:off x="513989" y="2970944"/>
                <a:ext cx="713232" cy="713206"/>
              </a:xfrm>
              <a:prstGeom prst="ellipse">
                <a:avLst/>
              </a:prstGeom>
              <a:solidFill>
                <a:srgbClr val="FFFF00"/>
              </a:solidFill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400"/>
              </a:p>
            </p:txBody>
          </p:sp>
          <p:grpSp>
            <p:nvGrpSpPr>
              <p:cNvPr id="668" name="Agrupar 50">
                <a:extLst>
                  <a:ext uri="{FF2B5EF4-FFF2-40B4-BE49-F238E27FC236}">
                    <a16:creationId xmlns:a16="http://schemas.microsoft.com/office/drawing/2014/main" id="{BD3C5830-2853-1A41-AA53-512E92DE5717}"/>
                  </a:ext>
                </a:extLst>
              </p:cNvPr>
              <p:cNvGrpSpPr/>
              <p:nvPr/>
            </p:nvGrpSpPr>
            <p:grpSpPr>
              <a:xfrm>
                <a:off x="640043" y="3154486"/>
                <a:ext cx="473632" cy="331761"/>
                <a:chOff x="870606" y="4709671"/>
                <a:chExt cx="473632" cy="331761"/>
              </a:xfrm>
            </p:grpSpPr>
            <p:sp>
              <p:nvSpPr>
                <p:cNvPr id="669" name="Arco 25">
                  <a:extLst>
                    <a:ext uri="{FF2B5EF4-FFF2-40B4-BE49-F238E27FC236}">
                      <a16:creationId xmlns:a16="http://schemas.microsoft.com/office/drawing/2014/main" id="{18F1EF6B-11A6-3A43-BE0F-F7D6A6DAA599}"/>
                    </a:ext>
                  </a:extLst>
                </p:cNvPr>
                <p:cNvSpPr/>
                <p:nvPr/>
              </p:nvSpPr>
              <p:spPr>
                <a:xfrm rot="10800000" flipV="1">
                  <a:off x="870606" y="4773149"/>
                  <a:ext cx="224651" cy="268283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  <p:sp>
              <p:nvSpPr>
                <p:cNvPr id="670" name="Arco 26">
                  <a:extLst>
                    <a:ext uri="{FF2B5EF4-FFF2-40B4-BE49-F238E27FC236}">
                      <a16:creationId xmlns:a16="http://schemas.microsoft.com/office/drawing/2014/main" id="{A151C2E0-8C74-E74F-B42E-86B99A6BB046}"/>
                    </a:ext>
                  </a:extLst>
                </p:cNvPr>
                <p:cNvSpPr/>
                <p:nvPr/>
              </p:nvSpPr>
              <p:spPr>
                <a:xfrm flipV="1">
                  <a:off x="1095269" y="4709671"/>
                  <a:ext cx="248969" cy="331757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</p:grpSp>
        </p:grpSp>
        <p:cxnSp>
          <p:nvCxnSpPr>
            <p:cNvPr id="660" name="Conector recto 38">
              <a:extLst>
                <a:ext uri="{FF2B5EF4-FFF2-40B4-BE49-F238E27FC236}">
                  <a16:creationId xmlns:a16="http://schemas.microsoft.com/office/drawing/2014/main" id="{97AA1FE1-F76E-114A-8F02-C3B6ED2284EF}"/>
                </a:ext>
              </a:extLst>
            </p:cNvPr>
            <p:cNvCxnSpPr>
              <a:cxnSpLocks/>
              <a:stCxn id="667" idx="6"/>
            </p:cNvCxnSpPr>
            <p:nvPr/>
          </p:nvCxnSpPr>
          <p:spPr>
            <a:xfrm>
              <a:off x="3282640" y="1079484"/>
              <a:ext cx="187395" cy="0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6" name="Conector recto 257">
            <a:extLst>
              <a:ext uri="{FF2B5EF4-FFF2-40B4-BE49-F238E27FC236}">
                <a16:creationId xmlns:a16="http://schemas.microsoft.com/office/drawing/2014/main" id="{2683BB85-1ED4-4C45-B237-CD0A1A1AD1CF}"/>
              </a:ext>
            </a:extLst>
          </p:cNvPr>
          <p:cNvCxnSpPr>
            <a:cxnSpLocks/>
          </p:cNvCxnSpPr>
          <p:nvPr/>
        </p:nvCxnSpPr>
        <p:spPr>
          <a:xfrm flipV="1">
            <a:off x="5133522" y="2416913"/>
            <a:ext cx="167164" cy="207844"/>
          </a:xfrm>
          <a:prstGeom prst="line">
            <a:avLst/>
          </a:prstGeom>
          <a:ln w="12700" cmpd="sng">
            <a:solidFill>
              <a:srgbClr val="FF000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0" name="CuadroTexto 160">
            <a:extLst>
              <a:ext uri="{FF2B5EF4-FFF2-40B4-BE49-F238E27FC236}">
                <a16:creationId xmlns:a16="http://schemas.microsoft.com/office/drawing/2014/main" id="{163F94BF-8AF9-334F-BF3E-2889FD00685A}"/>
              </a:ext>
            </a:extLst>
          </p:cNvPr>
          <p:cNvSpPr txBox="1"/>
          <p:nvPr/>
        </p:nvSpPr>
        <p:spPr>
          <a:xfrm>
            <a:off x="5651574" y="1876309"/>
            <a:ext cx="318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CMU Serif Upright Italic Uprigh" panose="02000603000000000000" pitchFamily="2" charset="0"/>
                <a:ea typeface="CMU Serif Upright Italic Uprigh" panose="02000603000000000000" pitchFamily="2" charset="0"/>
                <a:cs typeface="CMU Serif Upright Italic Uprigh" panose="02000603000000000000" pitchFamily="2" charset="0"/>
              </a:rPr>
              <a:t>q</a:t>
            </a:r>
          </a:p>
        </p:txBody>
      </p:sp>
      <p:sp>
        <p:nvSpPr>
          <p:cNvPr id="249" name="Arco 180">
            <a:extLst>
              <a:ext uri="{FF2B5EF4-FFF2-40B4-BE49-F238E27FC236}">
                <a16:creationId xmlns:a16="http://schemas.microsoft.com/office/drawing/2014/main" id="{528DAD09-988C-4398-94CF-A78C5DB65BD6}"/>
              </a:ext>
            </a:extLst>
          </p:cNvPr>
          <p:cNvSpPr/>
          <p:nvPr/>
        </p:nvSpPr>
        <p:spPr>
          <a:xfrm flipV="1">
            <a:off x="3758103" y="2149422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68" name="Arco 181">
            <a:extLst>
              <a:ext uri="{FF2B5EF4-FFF2-40B4-BE49-F238E27FC236}">
                <a16:creationId xmlns:a16="http://schemas.microsoft.com/office/drawing/2014/main" id="{3309847F-CFA0-4717-8B3B-500957ED3673}"/>
              </a:ext>
            </a:extLst>
          </p:cNvPr>
          <p:cNvSpPr/>
          <p:nvPr/>
        </p:nvSpPr>
        <p:spPr>
          <a:xfrm flipV="1">
            <a:off x="3715555" y="2149421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72" name="Arco 184">
            <a:extLst>
              <a:ext uri="{FF2B5EF4-FFF2-40B4-BE49-F238E27FC236}">
                <a16:creationId xmlns:a16="http://schemas.microsoft.com/office/drawing/2014/main" id="{79C16DEB-3441-4AC8-BFB2-A63126F9FB50}"/>
              </a:ext>
            </a:extLst>
          </p:cNvPr>
          <p:cNvSpPr/>
          <p:nvPr/>
        </p:nvSpPr>
        <p:spPr>
          <a:xfrm flipV="1">
            <a:off x="3673008" y="2149420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73" name="Rectángulo 149">
            <a:extLst>
              <a:ext uri="{FF2B5EF4-FFF2-40B4-BE49-F238E27FC236}">
                <a16:creationId xmlns:a16="http://schemas.microsoft.com/office/drawing/2014/main" id="{B97F8DD9-E8FA-415A-81A6-29F93E1E54EA}"/>
              </a:ext>
            </a:extLst>
          </p:cNvPr>
          <p:cNvSpPr/>
          <p:nvPr/>
        </p:nvSpPr>
        <p:spPr>
          <a:xfrm rot="5400000">
            <a:off x="3865947" y="2367016"/>
            <a:ext cx="124994" cy="110707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74" name="Elipse 158">
            <a:extLst>
              <a:ext uri="{FF2B5EF4-FFF2-40B4-BE49-F238E27FC236}">
                <a16:creationId xmlns:a16="http://schemas.microsoft.com/office/drawing/2014/main" id="{359BBD3D-E9BA-4B3B-B27C-8AF5A572E95C}"/>
              </a:ext>
            </a:extLst>
          </p:cNvPr>
          <p:cNvSpPr/>
          <p:nvPr/>
        </p:nvSpPr>
        <p:spPr>
          <a:xfrm rot="10800000">
            <a:off x="3552288" y="1902156"/>
            <a:ext cx="241439" cy="25324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/>
          </a:p>
        </p:txBody>
      </p:sp>
      <p:cxnSp>
        <p:nvCxnSpPr>
          <p:cNvPr id="275" name="Conector recto 159">
            <a:extLst>
              <a:ext uri="{FF2B5EF4-FFF2-40B4-BE49-F238E27FC236}">
                <a16:creationId xmlns:a16="http://schemas.microsoft.com/office/drawing/2014/main" id="{04775ECF-E893-4C46-890D-A883625CE64E}"/>
              </a:ext>
            </a:extLst>
          </p:cNvPr>
          <p:cNvCxnSpPr>
            <a:cxnSpLocks/>
            <a:stCxn id="272" idx="0"/>
          </p:cNvCxnSpPr>
          <p:nvPr/>
        </p:nvCxnSpPr>
        <p:spPr>
          <a:xfrm flipV="1">
            <a:off x="3673008" y="2149422"/>
            <a:ext cx="0" cy="171785"/>
          </a:xfrm>
          <a:prstGeom prst="line">
            <a:avLst/>
          </a:prstGeom>
          <a:ln w="127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7" name="CuadroTexto 160">
            <a:extLst>
              <a:ext uri="{FF2B5EF4-FFF2-40B4-BE49-F238E27FC236}">
                <a16:creationId xmlns:a16="http://schemas.microsoft.com/office/drawing/2014/main" id="{88940CAA-D371-4D18-BE91-93DE4B4807F7}"/>
              </a:ext>
            </a:extLst>
          </p:cNvPr>
          <p:cNvSpPr txBox="1"/>
          <p:nvPr/>
        </p:nvSpPr>
        <p:spPr>
          <a:xfrm>
            <a:off x="3531814" y="1861466"/>
            <a:ext cx="318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CMU Serif Upright Italic Uprigh" panose="02000603000000000000" pitchFamily="2" charset="0"/>
                <a:ea typeface="CMU Serif Upright Italic Uprigh" panose="02000603000000000000" pitchFamily="2" charset="0"/>
                <a:cs typeface="CMU Serif Upright Italic Uprigh" panose="02000603000000000000" pitchFamily="2" charset="0"/>
              </a:rPr>
              <a:t>j</a:t>
            </a:r>
          </a:p>
        </p:txBody>
      </p:sp>
      <p:sp>
        <p:nvSpPr>
          <p:cNvPr id="279" name="Rectángulo 141">
            <a:extLst>
              <a:ext uri="{FF2B5EF4-FFF2-40B4-BE49-F238E27FC236}">
                <a16:creationId xmlns:a16="http://schemas.microsoft.com/office/drawing/2014/main" id="{4AE916BA-933C-47D6-B880-FCD5FFAEB2C0}"/>
              </a:ext>
            </a:extLst>
          </p:cNvPr>
          <p:cNvSpPr/>
          <p:nvPr/>
        </p:nvSpPr>
        <p:spPr>
          <a:xfrm>
            <a:off x="3577879" y="2299678"/>
            <a:ext cx="45719" cy="260253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83" name="Arco 161">
            <a:extLst>
              <a:ext uri="{FF2B5EF4-FFF2-40B4-BE49-F238E27FC236}">
                <a16:creationId xmlns:a16="http://schemas.microsoft.com/office/drawing/2014/main" id="{59851C37-1B70-4845-8E93-E22429DBB016}"/>
              </a:ext>
            </a:extLst>
          </p:cNvPr>
          <p:cNvSpPr/>
          <p:nvPr/>
        </p:nvSpPr>
        <p:spPr>
          <a:xfrm flipV="1">
            <a:off x="6547614" y="2132086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84" name="Arco 163">
            <a:extLst>
              <a:ext uri="{FF2B5EF4-FFF2-40B4-BE49-F238E27FC236}">
                <a16:creationId xmlns:a16="http://schemas.microsoft.com/office/drawing/2014/main" id="{9C9D2E6F-39DE-407A-8994-F1816220D052}"/>
              </a:ext>
            </a:extLst>
          </p:cNvPr>
          <p:cNvSpPr/>
          <p:nvPr/>
        </p:nvSpPr>
        <p:spPr>
          <a:xfrm flipV="1">
            <a:off x="6505066" y="2132085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85" name="Arco 169">
            <a:extLst>
              <a:ext uri="{FF2B5EF4-FFF2-40B4-BE49-F238E27FC236}">
                <a16:creationId xmlns:a16="http://schemas.microsoft.com/office/drawing/2014/main" id="{1B4C3958-B939-4852-A76E-0477FC333C03}"/>
              </a:ext>
            </a:extLst>
          </p:cNvPr>
          <p:cNvSpPr/>
          <p:nvPr/>
        </p:nvSpPr>
        <p:spPr>
          <a:xfrm flipV="1">
            <a:off x="6462519" y="2132084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86" name="Rectángulo 146">
            <a:extLst>
              <a:ext uri="{FF2B5EF4-FFF2-40B4-BE49-F238E27FC236}">
                <a16:creationId xmlns:a16="http://schemas.microsoft.com/office/drawing/2014/main" id="{1ECB0D31-84C2-4377-80F2-699EB30A6A8A}"/>
              </a:ext>
            </a:extLst>
          </p:cNvPr>
          <p:cNvSpPr/>
          <p:nvPr/>
        </p:nvSpPr>
        <p:spPr>
          <a:xfrm rot="5400000">
            <a:off x="6283938" y="2370500"/>
            <a:ext cx="124994" cy="11070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87" name="Elipse 155">
            <a:extLst>
              <a:ext uri="{FF2B5EF4-FFF2-40B4-BE49-F238E27FC236}">
                <a16:creationId xmlns:a16="http://schemas.microsoft.com/office/drawing/2014/main" id="{5E4E0D24-EE34-4B35-8E43-DF6A4A07CB1F}"/>
              </a:ext>
            </a:extLst>
          </p:cNvPr>
          <p:cNvSpPr/>
          <p:nvPr/>
        </p:nvSpPr>
        <p:spPr>
          <a:xfrm rot="10800000">
            <a:off x="6470416" y="1922558"/>
            <a:ext cx="241439" cy="25324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/>
          </a:p>
        </p:txBody>
      </p:sp>
      <p:cxnSp>
        <p:nvCxnSpPr>
          <p:cNvPr id="288" name="Conector recto 156">
            <a:extLst>
              <a:ext uri="{FF2B5EF4-FFF2-40B4-BE49-F238E27FC236}">
                <a16:creationId xmlns:a16="http://schemas.microsoft.com/office/drawing/2014/main" id="{4404693A-4D6F-43AA-92C0-981C53397C84}"/>
              </a:ext>
            </a:extLst>
          </p:cNvPr>
          <p:cNvCxnSpPr/>
          <p:nvPr/>
        </p:nvCxnSpPr>
        <p:spPr>
          <a:xfrm flipV="1">
            <a:off x="6591136" y="2169824"/>
            <a:ext cx="0" cy="171785"/>
          </a:xfrm>
          <a:prstGeom prst="line">
            <a:avLst/>
          </a:prstGeom>
          <a:ln w="127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1" name="CuadroTexto 160">
            <a:extLst>
              <a:ext uri="{FF2B5EF4-FFF2-40B4-BE49-F238E27FC236}">
                <a16:creationId xmlns:a16="http://schemas.microsoft.com/office/drawing/2014/main" id="{559E95F8-3437-4663-A9EE-5EFDEF952BDD}"/>
              </a:ext>
            </a:extLst>
          </p:cNvPr>
          <p:cNvSpPr txBox="1"/>
          <p:nvPr/>
        </p:nvSpPr>
        <p:spPr>
          <a:xfrm>
            <a:off x="6424396" y="1877397"/>
            <a:ext cx="318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CMU Serif Upright Italic Uprigh" panose="02000603000000000000" pitchFamily="2" charset="0"/>
                <a:ea typeface="CMU Serif Upright Italic Uprigh" panose="02000603000000000000" pitchFamily="2" charset="0"/>
                <a:cs typeface="CMU Serif Upright Italic Uprigh" panose="02000603000000000000" pitchFamily="2" charset="0"/>
              </a:rPr>
              <a:t>p</a:t>
            </a:r>
          </a:p>
        </p:txBody>
      </p:sp>
      <p:sp>
        <p:nvSpPr>
          <p:cNvPr id="292" name="Rectángulo 141">
            <a:extLst>
              <a:ext uri="{FF2B5EF4-FFF2-40B4-BE49-F238E27FC236}">
                <a16:creationId xmlns:a16="http://schemas.microsoft.com/office/drawing/2014/main" id="{EFB44826-E8AB-42D0-9623-58C63C8DD374}"/>
              </a:ext>
            </a:extLst>
          </p:cNvPr>
          <p:cNvSpPr/>
          <p:nvPr/>
        </p:nvSpPr>
        <p:spPr>
          <a:xfrm>
            <a:off x="4324192" y="2179439"/>
            <a:ext cx="45719" cy="369126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93" name="Rectángulo 141">
            <a:extLst>
              <a:ext uri="{FF2B5EF4-FFF2-40B4-BE49-F238E27FC236}">
                <a16:creationId xmlns:a16="http://schemas.microsoft.com/office/drawing/2014/main" id="{D5A028D5-3776-4104-B120-7169CEE75922}"/>
              </a:ext>
            </a:extLst>
          </p:cNvPr>
          <p:cNvSpPr/>
          <p:nvPr/>
        </p:nvSpPr>
        <p:spPr>
          <a:xfrm>
            <a:off x="5895841" y="2201051"/>
            <a:ext cx="45719" cy="313834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94" name="Rectángulo 141">
            <a:extLst>
              <a:ext uri="{FF2B5EF4-FFF2-40B4-BE49-F238E27FC236}">
                <a16:creationId xmlns:a16="http://schemas.microsoft.com/office/drawing/2014/main" id="{D94A9F07-525D-4C67-9845-A7BBE4517DB7}"/>
              </a:ext>
            </a:extLst>
          </p:cNvPr>
          <p:cNvSpPr/>
          <p:nvPr/>
        </p:nvSpPr>
        <p:spPr>
          <a:xfrm>
            <a:off x="6654014" y="2292737"/>
            <a:ext cx="45719" cy="260253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cxnSp>
        <p:nvCxnSpPr>
          <p:cNvPr id="295" name="Conector recto 257">
            <a:extLst>
              <a:ext uri="{FF2B5EF4-FFF2-40B4-BE49-F238E27FC236}">
                <a16:creationId xmlns:a16="http://schemas.microsoft.com/office/drawing/2014/main" id="{5EA8ACFE-C761-45C0-8AFE-264F75818C3C}"/>
              </a:ext>
            </a:extLst>
          </p:cNvPr>
          <p:cNvCxnSpPr>
            <a:cxnSpLocks/>
          </p:cNvCxnSpPr>
          <p:nvPr/>
        </p:nvCxnSpPr>
        <p:spPr>
          <a:xfrm flipV="1">
            <a:off x="5466300" y="2531222"/>
            <a:ext cx="341277" cy="5575"/>
          </a:xfrm>
          <a:prstGeom prst="line">
            <a:avLst/>
          </a:prstGeom>
          <a:ln w="12700" cmpd="sng">
            <a:solidFill>
              <a:srgbClr val="FF000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6" name="Conector recto 257">
            <a:extLst>
              <a:ext uri="{FF2B5EF4-FFF2-40B4-BE49-F238E27FC236}">
                <a16:creationId xmlns:a16="http://schemas.microsoft.com/office/drawing/2014/main" id="{4BD41356-CEBD-478D-9EC5-162AD7C3DFC6}"/>
              </a:ext>
            </a:extLst>
          </p:cNvPr>
          <p:cNvCxnSpPr>
            <a:cxnSpLocks/>
          </p:cNvCxnSpPr>
          <p:nvPr/>
        </p:nvCxnSpPr>
        <p:spPr>
          <a:xfrm flipV="1">
            <a:off x="6274027" y="2531652"/>
            <a:ext cx="341277" cy="5575"/>
          </a:xfrm>
          <a:prstGeom prst="line">
            <a:avLst/>
          </a:prstGeom>
          <a:ln w="12700" cmpd="sng">
            <a:solidFill>
              <a:srgbClr val="FF000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7" name="Conector recto 257">
            <a:extLst>
              <a:ext uri="{FF2B5EF4-FFF2-40B4-BE49-F238E27FC236}">
                <a16:creationId xmlns:a16="http://schemas.microsoft.com/office/drawing/2014/main" id="{6AE1709D-5F97-4289-8378-528C7BD3C040}"/>
              </a:ext>
            </a:extLst>
          </p:cNvPr>
          <p:cNvCxnSpPr>
            <a:cxnSpLocks/>
          </p:cNvCxnSpPr>
          <p:nvPr/>
        </p:nvCxnSpPr>
        <p:spPr>
          <a:xfrm flipH="1">
            <a:off x="4435003" y="2531652"/>
            <a:ext cx="374221" cy="377"/>
          </a:xfrm>
          <a:prstGeom prst="line">
            <a:avLst/>
          </a:prstGeom>
          <a:ln w="12700" cmpd="sng">
            <a:solidFill>
              <a:srgbClr val="FF000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8" name="Conector recto 257">
            <a:extLst>
              <a:ext uri="{FF2B5EF4-FFF2-40B4-BE49-F238E27FC236}">
                <a16:creationId xmlns:a16="http://schemas.microsoft.com/office/drawing/2014/main" id="{B1AC9559-718E-4B36-9A1C-4522629ECF74}"/>
              </a:ext>
            </a:extLst>
          </p:cNvPr>
          <p:cNvCxnSpPr>
            <a:cxnSpLocks/>
          </p:cNvCxnSpPr>
          <p:nvPr/>
        </p:nvCxnSpPr>
        <p:spPr>
          <a:xfrm flipV="1">
            <a:off x="3635627" y="2548803"/>
            <a:ext cx="464025" cy="21763"/>
          </a:xfrm>
          <a:prstGeom prst="line">
            <a:avLst/>
          </a:prstGeom>
          <a:ln w="12700" cmpd="sng">
            <a:solidFill>
              <a:schemeClr val="accent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0" name="Grupo 69">
            <a:extLst>
              <a:ext uri="{FF2B5EF4-FFF2-40B4-BE49-F238E27FC236}">
                <a16:creationId xmlns:a16="http://schemas.microsoft.com/office/drawing/2014/main" id="{4D93DC39-E409-41C3-B05D-601F596B9FAA}"/>
              </a:ext>
            </a:extLst>
          </p:cNvPr>
          <p:cNvGrpSpPr/>
          <p:nvPr/>
        </p:nvGrpSpPr>
        <p:grpSpPr>
          <a:xfrm rot="2145844">
            <a:off x="4997670" y="2612470"/>
            <a:ext cx="222041" cy="89865"/>
            <a:chOff x="4170485" y="1487905"/>
            <a:chExt cx="222041" cy="89865"/>
          </a:xfrm>
        </p:grpSpPr>
        <p:cxnSp>
          <p:nvCxnSpPr>
            <p:cNvPr id="299" name="Conector recto 145">
              <a:extLst>
                <a:ext uri="{FF2B5EF4-FFF2-40B4-BE49-F238E27FC236}">
                  <a16:creationId xmlns:a16="http://schemas.microsoft.com/office/drawing/2014/main" id="{9D3D221A-0D2C-48B5-9843-3C5764E7F0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70485" y="1487905"/>
              <a:ext cx="222041" cy="2859"/>
            </a:xfrm>
            <a:prstGeom prst="line">
              <a:avLst/>
            </a:prstGeom>
            <a:ln w="6350" cmpd="sng">
              <a:solidFill>
                <a:srgbClr val="FF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Conector recto 145">
              <a:extLst>
                <a:ext uri="{FF2B5EF4-FFF2-40B4-BE49-F238E27FC236}">
                  <a16:creationId xmlns:a16="http://schemas.microsoft.com/office/drawing/2014/main" id="{C9853003-4A7D-494C-8E31-0174A64F0F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05330" y="1532039"/>
              <a:ext cx="152349" cy="0"/>
            </a:xfrm>
            <a:prstGeom prst="line">
              <a:avLst/>
            </a:prstGeom>
            <a:ln w="6350" cmpd="sng">
              <a:solidFill>
                <a:srgbClr val="FF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Conector recto 145">
              <a:extLst>
                <a:ext uri="{FF2B5EF4-FFF2-40B4-BE49-F238E27FC236}">
                  <a16:creationId xmlns:a16="http://schemas.microsoft.com/office/drawing/2014/main" id="{1FA6C23A-FFD8-4DDF-A5AE-E826C58174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49805" y="1577770"/>
              <a:ext cx="69640" cy="0"/>
            </a:xfrm>
            <a:prstGeom prst="line">
              <a:avLst/>
            </a:prstGeom>
            <a:ln w="6350" cmpd="sng">
              <a:solidFill>
                <a:srgbClr val="FF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Elipse 68">
            <a:extLst>
              <a:ext uri="{FF2B5EF4-FFF2-40B4-BE49-F238E27FC236}">
                <a16:creationId xmlns:a16="http://schemas.microsoft.com/office/drawing/2014/main" id="{EEF99DEC-C637-4E57-B2C5-1390FF25806E}"/>
              </a:ext>
            </a:extLst>
          </p:cNvPr>
          <p:cNvSpPr/>
          <p:nvPr/>
        </p:nvSpPr>
        <p:spPr>
          <a:xfrm>
            <a:off x="5250049" y="2391081"/>
            <a:ext cx="80752" cy="6224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311" name="Grupo 310">
            <a:extLst>
              <a:ext uri="{FF2B5EF4-FFF2-40B4-BE49-F238E27FC236}">
                <a16:creationId xmlns:a16="http://schemas.microsoft.com/office/drawing/2014/main" id="{DF7542AB-F5E7-4050-9673-31FCB9B968F8}"/>
              </a:ext>
            </a:extLst>
          </p:cNvPr>
          <p:cNvGrpSpPr/>
          <p:nvPr/>
        </p:nvGrpSpPr>
        <p:grpSpPr>
          <a:xfrm rot="10800000">
            <a:off x="5941560" y="2165380"/>
            <a:ext cx="363420" cy="172118"/>
            <a:chOff x="3106615" y="993425"/>
            <a:chExt cx="363420" cy="172118"/>
          </a:xfrm>
        </p:grpSpPr>
        <p:grpSp>
          <p:nvGrpSpPr>
            <p:cNvPr id="312" name="Agrupar 51">
              <a:extLst>
                <a:ext uri="{FF2B5EF4-FFF2-40B4-BE49-F238E27FC236}">
                  <a16:creationId xmlns:a16="http://schemas.microsoft.com/office/drawing/2014/main" id="{0EDA3E10-2663-4F3B-BE24-7FB1EA41DE2C}"/>
                </a:ext>
              </a:extLst>
            </p:cNvPr>
            <p:cNvGrpSpPr/>
            <p:nvPr/>
          </p:nvGrpSpPr>
          <p:grpSpPr>
            <a:xfrm>
              <a:off x="3106615" y="993425"/>
              <a:ext cx="176025" cy="172118"/>
              <a:chOff x="513989" y="2970944"/>
              <a:chExt cx="713232" cy="713206"/>
            </a:xfrm>
          </p:grpSpPr>
          <p:sp>
            <p:nvSpPr>
              <p:cNvPr id="314" name="Elipse 24">
                <a:extLst>
                  <a:ext uri="{FF2B5EF4-FFF2-40B4-BE49-F238E27FC236}">
                    <a16:creationId xmlns:a16="http://schemas.microsoft.com/office/drawing/2014/main" id="{8E871437-3E83-404A-B6BB-F43E1C9F443C}"/>
                  </a:ext>
                </a:extLst>
              </p:cNvPr>
              <p:cNvSpPr/>
              <p:nvPr/>
            </p:nvSpPr>
            <p:spPr>
              <a:xfrm>
                <a:off x="513989" y="2970944"/>
                <a:ext cx="713232" cy="713206"/>
              </a:xfrm>
              <a:prstGeom prst="ellipse">
                <a:avLst/>
              </a:prstGeom>
              <a:solidFill>
                <a:srgbClr val="FFFF00"/>
              </a:solidFill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400"/>
              </a:p>
            </p:txBody>
          </p:sp>
          <p:grpSp>
            <p:nvGrpSpPr>
              <p:cNvPr id="315" name="Agrupar 50">
                <a:extLst>
                  <a:ext uri="{FF2B5EF4-FFF2-40B4-BE49-F238E27FC236}">
                    <a16:creationId xmlns:a16="http://schemas.microsoft.com/office/drawing/2014/main" id="{A3FA3BF7-6C19-49B7-A0B2-654E9B1493C2}"/>
                  </a:ext>
                </a:extLst>
              </p:cNvPr>
              <p:cNvGrpSpPr/>
              <p:nvPr/>
            </p:nvGrpSpPr>
            <p:grpSpPr>
              <a:xfrm>
                <a:off x="640043" y="3154486"/>
                <a:ext cx="473632" cy="331761"/>
                <a:chOff x="870606" y="4709671"/>
                <a:chExt cx="473632" cy="331761"/>
              </a:xfrm>
            </p:grpSpPr>
            <p:sp>
              <p:nvSpPr>
                <p:cNvPr id="316" name="Arco 25">
                  <a:extLst>
                    <a:ext uri="{FF2B5EF4-FFF2-40B4-BE49-F238E27FC236}">
                      <a16:creationId xmlns:a16="http://schemas.microsoft.com/office/drawing/2014/main" id="{A27D3C1E-B8B6-4BD1-886C-A01591D9C6C8}"/>
                    </a:ext>
                  </a:extLst>
                </p:cNvPr>
                <p:cNvSpPr/>
                <p:nvPr/>
              </p:nvSpPr>
              <p:spPr>
                <a:xfrm rot="10800000" flipV="1">
                  <a:off x="870606" y="4773149"/>
                  <a:ext cx="224651" cy="268283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  <p:sp>
              <p:nvSpPr>
                <p:cNvPr id="317" name="Arco 26">
                  <a:extLst>
                    <a:ext uri="{FF2B5EF4-FFF2-40B4-BE49-F238E27FC236}">
                      <a16:creationId xmlns:a16="http://schemas.microsoft.com/office/drawing/2014/main" id="{A7D70774-FD63-421D-BB93-39BD2E53C86C}"/>
                    </a:ext>
                  </a:extLst>
                </p:cNvPr>
                <p:cNvSpPr/>
                <p:nvPr/>
              </p:nvSpPr>
              <p:spPr>
                <a:xfrm flipV="1">
                  <a:off x="1095269" y="4709671"/>
                  <a:ext cx="248969" cy="331757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</p:grpSp>
        </p:grpSp>
        <p:cxnSp>
          <p:nvCxnSpPr>
            <p:cNvPr id="313" name="Conector recto 38">
              <a:extLst>
                <a:ext uri="{FF2B5EF4-FFF2-40B4-BE49-F238E27FC236}">
                  <a16:creationId xmlns:a16="http://schemas.microsoft.com/office/drawing/2014/main" id="{E16C299D-1758-4650-83C7-3C875BEA82BB}"/>
                </a:ext>
              </a:extLst>
            </p:cNvPr>
            <p:cNvCxnSpPr>
              <a:cxnSpLocks/>
              <a:stCxn id="314" idx="6"/>
            </p:cNvCxnSpPr>
            <p:nvPr/>
          </p:nvCxnSpPr>
          <p:spPr>
            <a:xfrm>
              <a:off x="3282640" y="1079484"/>
              <a:ext cx="187395" cy="0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1" name="CuadroTexto 387">
            <a:extLst>
              <a:ext uri="{FF2B5EF4-FFF2-40B4-BE49-F238E27FC236}">
                <a16:creationId xmlns:a16="http://schemas.microsoft.com/office/drawing/2014/main" id="{26AE1B97-57A0-4655-9FE2-F73FB52D2AB3}"/>
              </a:ext>
            </a:extLst>
          </p:cNvPr>
          <p:cNvSpPr txBox="1"/>
          <p:nvPr/>
        </p:nvSpPr>
        <p:spPr>
          <a:xfrm>
            <a:off x="4571590" y="1561457"/>
            <a:ext cx="11418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</a:t>
            </a:r>
            <a:r>
              <a:rPr lang="en-US" sz="1050" i="1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B </a:t>
            </a:r>
            <a:r>
              <a:rPr lang="en-US" sz="1050" i="1" dirty="0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&lt; T</a:t>
            </a:r>
            <a:r>
              <a:rPr lang="en-US" sz="1050" i="1" baseline="-25000" dirty="0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A</a:t>
            </a:r>
            <a:endParaRPr lang="en-US" sz="1050" i="1" baseline="-250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graphicFrame>
        <p:nvGraphicFramePr>
          <p:cNvPr id="3" name="Objeto 2"/>
          <p:cNvGraphicFramePr>
            <a:graphicFrameLocks noChangeAspect="1"/>
          </p:cNvGraphicFramePr>
          <p:nvPr/>
        </p:nvGraphicFramePr>
        <p:xfrm>
          <a:off x="7029420" y="2632628"/>
          <a:ext cx="1270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6" name="Ecuación" r:id="rId4" imgW="127000" imgH="203200" progId="Equation.3">
                  <p:embed/>
                </p:oleObj>
              </mc:Choice>
              <mc:Fallback>
                <p:oleObj name="Ecuación" r:id="rId4" imgW="127000" imgH="203200" progId="Equation.3">
                  <p:embed/>
                  <p:pic>
                    <p:nvPicPr>
                      <p:cNvPr id="3" name="Objeto 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029420" y="2632628"/>
                        <a:ext cx="1270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EEEBD13D-C1EC-BC40-8E0C-0F148A5D498A}"/>
              </a:ext>
            </a:extLst>
          </p:cNvPr>
          <p:cNvGrpSpPr/>
          <p:nvPr/>
        </p:nvGrpSpPr>
        <p:grpSpPr>
          <a:xfrm>
            <a:off x="-186367" y="1724468"/>
            <a:ext cx="3164778" cy="261610"/>
            <a:chOff x="2462098" y="2600947"/>
            <a:chExt cx="3164778" cy="261610"/>
          </a:xfrm>
        </p:grpSpPr>
        <p:sp>
          <p:nvSpPr>
            <p:cNvPr id="345" name="CuadroTexto 364">
              <a:extLst>
                <a:ext uri="{FF2B5EF4-FFF2-40B4-BE49-F238E27FC236}">
                  <a16:creationId xmlns:a16="http://schemas.microsoft.com/office/drawing/2014/main" id="{AF181574-09B1-4676-B34A-11139875532B}"/>
                </a:ext>
              </a:extLst>
            </p:cNvPr>
            <p:cNvSpPr txBox="1"/>
            <p:nvPr/>
          </p:nvSpPr>
          <p:spPr>
            <a:xfrm>
              <a:off x="2462098" y="2600947"/>
              <a:ext cx="316477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CMU Serif Roman"/>
                  <a:cs typeface="CMU Serif Roman"/>
                </a:rPr>
                <a:t>First Period (static) :  t </a:t>
              </a:r>
              <a:r>
                <a:rPr lang="en-US" sz="1100" dirty="0">
                  <a:latin typeface="Symbol" charset="2"/>
                  <a:cs typeface="Symbol" charset="2"/>
                </a:rPr>
                <a:t>    </a:t>
              </a:r>
              <a:r>
                <a:rPr lang="en-US" sz="1100" dirty="0">
                  <a:latin typeface="CMU Serif Roman"/>
                  <a:cs typeface="CMU Serif Roman"/>
                </a:rPr>
                <a:t>[0, </a:t>
              </a:r>
              <a:r>
                <a:rPr lang="en-US" sz="1100" dirty="0" err="1">
                  <a:latin typeface="CMU Serif Roman"/>
                  <a:cs typeface="CMU Serif Roman"/>
                </a:rPr>
                <a:t>T</a:t>
              </a:r>
              <a:r>
                <a:rPr lang="en-US" sz="1100" baseline="-25000" dirty="0" err="1">
                  <a:latin typeface="CMU Serif Roman"/>
                  <a:cs typeface="CMU Serif Roman"/>
                </a:rPr>
                <a:t>qkh</a:t>
              </a:r>
              <a:r>
                <a:rPr lang="en-US" sz="1100" dirty="0">
                  <a:latin typeface="CMU Serif Roman"/>
                  <a:cs typeface="CMU Serif Roman"/>
                </a:rPr>
                <a:t>] </a:t>
              </a:r>
            </a:p>
          </p:txBody>
        </p:sp>
        <p:graphicFrame>
          <p:nvGraphicFramePr>
            <p:cNvPr id="4" name="Objeto 3"/>
            <p:cNvGraphicFramePr>
              <a:graphicFrameLocks noChangeAspect="1"/>
            </p:cNvGraphicFramePr>
            <p:nvPr/>
          </p:nvGraphicFramePr>
          <p:xfrm>
            <a:off x="4489143" y="2665534"/>
            <a:ext cx="115535" cy="1155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17" name="Ecuación" r:id="rId6" imgW="152400" imgH="152400" progId="Equation.3">
                    <p:embed/>
                  </p:oleObj>
                </mc:Choice>
                <mc:Fallback>
                  <p:oleObj name="Ecuación" r:id="rId6" imgW="152400" imgH="152400" progId="Equation.3">
                    <p:embed/>
                    <p:pic>
                      <p:nvPicPr>
                        <p:cNvPr id="4" name="Objeto 3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4489143" y="2665534"/>
                          <a:ext cx="115535" cy="11553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53" name="CuadroTexto 217">
            <a:extLst>
              <a:ext uri="{FF2B5EF4-FFF2-40B4-BE49-F238E27FC236}">
                <a16:creationId xmlns:a16="http://schemas.microsoft.com/office/drawing/2014/main" id="{F9B371C7-1CDB-6A47-9432-E5D307EA07F8}"/>
              </a:ext>
            </a:extLst>
          </p:cNvPr>
          <p:cNvSpPr txBox="1"/>
          <p:nvPr/>
        </p:nvSpPr>
        <p:spPr>
          <a:xfrm>
            <a:off x="4699910" y="2003772"/>
            <a:ext cx="778814" cy="543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</a:t>
            </a:r>
            <a:r>
              <a:rPr lang="en-US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b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Fault </a:t>
            </a:r>
            <a:r>
              <a:rPr lang="en-US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  <a:p>
            <a:pPr algn="ctr"/>
            <a:endParaRPr lang="en-US" sz="1050" b="1" i="1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6" name="Grupo 73">
            <a:extLst>
              <a:ext uri="{FF2B5EF4-FFF2-40B4-BE49-F238E27FC236}">
                <a16:creationId xmlns:a16="http://schemas.microsoft.com/office/drawing/2014/main" id="{BC423973-EB1B-4B91-B353-65DB48FE943A}"/>
              </a:ext>
            </a:extLst>
          </p:cNvPr>
          <p:cNvGrpSpPr/>
          <p:nvPr/>
        </p:nvGrpSpPr>
        <p:grpSpPr>
          <a:xfrm>
            <a:off x="3214459" y="2350086"/>
            <a:ext cx="363420" cy="172118"/>
            <a:chOff x="3106615" y="993425"/>
            <a:chExt cx="363420" cy="172118"/>
          </a:xfrm>
        </p:grpSpPr>
        <p:grpSp>
          <p:nvGrpSpPr>
            <p:cNvPr id="207" name="Agrupar 51">
              <a:extLst>
                <a:ext uri="{FF2B5EF4-FFF2-40B4-BE49-F238E27FC236}">
                  <a16:creationId xmlns:a16="http://schemas.microsoft.com/office/drawing/2014/main" id="{B54E866F-F625-6840-A3A1-57000B3257A7}"/>
                </a:ext>
              </a:extLst>
            </p:cNvPr>
            <p:cNvGrpSpPr/>
            <p:nvPr/>
          </p:nvGrpSpPr>
          <p:grpSpPr>
            <a:xfrm>
              <a:off x="3106615" y="993425"/>
              <a:ext cx="176025" cy="172118"/>
              <a:chOff x="513989" y="2970944"/>
              <a:chExt cx="713232" cy="713206"/>
            </a:xfrm>
          </p:grpSpPr>
          <p:sp>
            <p:nvSpPr>
              <p:cNvPr id="209" name="Elipse 24">
                <a:extLst>
                  <a:ext uri="{FF2B5EF4-FFF2-40B4-BE49-F238E27FC236}">
                    <a16:creationId xmlns:a16="http://schemas.microsoft.com/office/drawing/2014/main" id="{DA949762-1E73-F044-AFF5-F8ABA0F41E58}"/>
                  </a:ext>
                </a:extLst>
              </p:cNvPr>
              <p:cNvSpPr/>
              <p:nvPr/>
            </p:nvSpPr>
            <p:spPr>
              <a:xfrm>
                <a:off x="513989" y="2970944"/>
                <a:ext cx="713232" cy="713206"/>
              </a:xfrm>
              <a:prstGeom prst="ellipse">
                <a:avLst/>
              </a:prstGeom>
              <a:solidFill>
                <a:srgbClr val="FFFF00"/>
              </a:solidFill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400"/>
              </a:p>
            </p:txBody>
          </p:sp>
          <p:grpSp>
            <p:nvGrpSpPr>
              <p:cNvPr id="210" name="Agrupar 50">
                <a:extLst>
                  <a:ext uri="{FF2B5EF4-FFF2-40B4-BE49-F238E27FC236}">
                    <a16:creationId xmlns:a16="http://schemas.microsoft.com/office/drawing/2014/main" id="{BD3C5830-2853-1A41-AA53-512E92DE5717}"/>
                  </a:ext>
                </a:extLst>
              </p:cNvPr>
              <p:cNvGrpSpPr/>
              <p:nvPr/>
            </p:nvGrpSpPr>
            <p:grpSpPr>
              <a:xfrm>
                <a:off x="640043" y="3154486"/>
                <a:ext cx="473632" cy="331761"/>
                <a:chOff x="870606" y="4709671"/>
                <a:chExt cx="473632" cy="331761"/>
              </a:xfrm>
            </p:grpSpPr>
            <p:sp>
              <p:nvSpPr>
                <p:cNvPr id="211" name="Arco 25">
                  <a:extLst>
                    <a:ext uri="{FF2B5EF4-FFF2-40B4-BE49-F238E27FC236}">
                      <a16:creationId xmlns:a16="http://schemas.microsoft.com/office/drawing/2014/main" id="{18F1EF6B-11A6-3A43-BE0F-F7D6A6DAA599}"/>
                    </a:ext>
                  </a:extLst>
                </p:cNvPr>
                <p:cNvSpPr/>
                <p:nvPr/>
              </p:nvSpPr>
              <p:spPr>
                <a:xfrm rot="10800000" flipV="1">
                  <a:off x="870606" y="4773149"/>
                  <a:ext cx="224651" cy="268283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  <p:sp>
              <p:nvSpPr>
                <p:cNvPr id="212" name="Arco 26">
                  <a:extLst>
                    <a:ext uri="{FF2B5EF4-FFF2-40B4-BE49-F238E27FC236}">
                      <a16:creationId xmlns:a16="http://schemas.microsoft.com/office/drawing/2014/main" id="{A151C2E0-8C74-E74F-B42E-86B99A6BB046}"/>
                    </a:ext>
                  </a:extLst>
                </p:cNvPr>
                <p:cNvSpPr/>
                <p:nvPr/>
              </p:nvSpPr>
              <p:spPr>
                <a:xfrm flipV="1">
                  <a:off x="1095269" y="4709671"/>
                  <a:ext cx="248969" cy="331757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</p:grpSp>
        </p:grpSp>
        <p:cxnSp>
          <p:nvCxnSpPr>
            <p:cNvPr id="208" name="Conector recto 38">
              <a:extLst>
                <a:ext uri="{FF2B5EF4-FFF2-40B4-BE49-F238E27FC236}">
                  <a16:creationId xmlns:a16="http://schemas.microsoft.com/office/drawing/2014/main" id="{97AA1FE1-F76E-114A-8F02-C3B6ED2284EF}"/>
                </a:ext>
              </a:extLst>
            </p:cNvPr>
            <p:cNvCxnSpPr>
              <a:cxnSpLocks/>
              <a:stCxn id="209" idx="6"/>
            </p:cNvCxnSpPr>
            <p:nvPr/>
          </p:nvCxnSpPr>
          <p:spPr>
            <a:xfrm>
              <a:off x="3282640" y="1079484"/>
              <a:ext cx="187395" cy="0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3" name="Grupo 310">
            <a:extLst>
              <a:ext uri="{FF2B5EF4-FFF2-40B4-BE49-F238E27FC236}">
                <a16:creationId xmlns:a16="http://schemas.microsoft.com/office/drawing/2014/main" id="{DF7542AB-F5E7-4050-9673-31FCB9B968F8}"/>
              </a:ext>
            </a:extLst>
          </p:cNvPr>
          <p:cNvGrpSpPr/>
          <p:nvPr/>
        </p:nvGrpSpPr>
        <p:grpSpPr>
          <a:xfrm rot="10800000">
            <a:off x="6699733" y="2238186"/>
            <a:ext cx="363420" cy="172118"/>
            <a:chOff x="3106615" y="993425"/>
            <a:chExt cx="363420" cy="172118"/>
          </a:xfrm>
        </p:grpSpPr>
        <p:grpSp>
          <p:nvGrpSpPr>
            <p:cNvPr id="224" name="Agrupar 51">
              <a:extLst>
                <a:ext uri="{FF2B5EF4-FFF2-40B4-BE49-F238E27FC236}">
                  <a16:creationId xmlns:a16="http://schemas.microsoft.com/office/drawing/2014/main" id="{0EDA3E10-2663-4F3B-BE24-7FB1EA41DE2C}"/>
                </a:ext>
              </a:extLst>
            </p:cNvPr>
            <p:cNvGrpSpPr/>
            <p:nvPr/>
          </p:nvGrpSpPr>
          <p:grpSpPr>
            <a:xfrm>
              <a:off x="3106615" y="993425"/>
              <a:ext cx="176025" cy="172118"/>
              <a:chOff x="513989" y="2970944"/>
              <a:chExt cx="713232" cy="713206"/>
            </a:xfrm>
          </p:grpSpPr>
          <p:sp>
            <p:nvSpPr>
              <p:cNvPr id="226" name="Elipse 24">
                <a:extLst>
                  <a:ext uri="{FF2B5EF4-FFF2-40B4-BE49-F238E27FC236}">
                    <a16:creationId xmlns:a16="http://schemas.microsoft.com/office/drawing/2014/main" id="{8E871437-3E83-404A-B6BB-F43E1C9F443C}"/>
                  </a:ext>
                </a:extLst>
              </p:cNvPr>
              <p:cNvSpPr/>
              <p:nvPr/>
            </p:nvSpPr>
            <p:spPr>
              <a:xfrm>
                <a:off x="513989" y="2970944"/>
                <a:ext cx="713232" cy="713206"/>
              </a:xfrm>
              <a:prstGeom prst="ellipse">
                <a:avLst/>
              </a:prstGeom>
              <a:solidFill>
                <a:srgbClr val="FFFF00"/>
              </a:solidFill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400"/>
              </a:p>
            </p:txBody>
          </p:sp>
          <p:grpSp>
            <p:nvGrpSpPr>
              <p:cNvPr id="227" name="Agrupar 50">
                <a:extLst>
                  <a:ext uri="{FF2B5EF4-FFF2-40B4-BE49-F238E27FC236}">
                    <a16:creationId xmlns:a16="http://schemas.microsoft.com/office/drawing/2014/main" id="{A3FA3BF7-6C19-49B7-A0B2-654E9B1493C2}"/>
                  </a:ext>
                </a:extLst>
              </p:cNvPr>
              <p:cNvGrpSpPr/>
              <p:nvPr/>
            </p:nvGrpSpPr>
            <p:grpSpPr>
              <a:xfrm>
                <a:off x="640043" y="3154486"/>
                <a:ext cx="473632" cy="331761"/>
                <a:chOff x="870606" y="4709671"/>
                <a:chExt cx="473632" cy="331761"/>
              </a:xfrm>
            </p:grpSpPr>
            <p:sp>
              <p:nvSpPr>
                <p:cNvPr id="228" name="Arco 25">
                  <a:extLst>
                    <a:ext uri="{FF2B5EF4-FFF2-40B4-BE49-F238E27FC236}">
                      <a16:creationId xmlns:a16="http://schemas.microsoft.com/office/drawing/2014/main" id="{A27D3C1E-B8B6-4BD1-886C-A01591D9C6C8}"/>
                    </a:ext>
                  </a:extLst>
                </p:cNvPr>
                <p:cNvSpPr/>
                <p:nvPr/>
              </p:nvSpPr>
              <p:spPr>
                <a:xfrm rot="10800000" flipV="1">
                  <a:off x="870606" y="4773149"/>
                  <a:ext cx="224651" cy="268283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  <p:sp>
              <p:nvSpPr>
                <p:cNvPr id="229" name="Arco 26">
                  <a:extLst>
                    <a:ext uri="{FF2B5EF4-FFF2-40B4-BE49-F238E27FC236}">
                      <a16:creationId xmlns:a16="http://schemas.microsoft.com/office/drawing/2014/main" id="{A7D70774-FD63-421D-BB93-39BD2E53C86C}"/>
                    </a:ext>
                  </a:extLst>
                </p:cNvPr>
                <p:cNvSpPr/>
                <p:nvPr/>
              </p:nvSpPr>
              <p:spPr>
                <a:xfrm flipV="1">
                  <a:off x="1095269" y="4709671"/>
                  <a:ext cx="248969" cy="331757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</p:grpSp>
        </p:grpSp>
        <p:cxnSp>
          <p:nvCxnSpPr>
            <p:cNvPr id="225" name="Conector recto 38">
              <a:extLst>
                <a:ext uri="{FF2B5EF4-FFF2-40B4-BE49-F238E27FC236}">
                  <a16:creationId xmlns:a16="http://schemas.microsoft.com/office/drawing/2014/main" id="{E16C299D-1758-4650-83C7-3C875BEA82BB}"/>
                </a:ext>
              </a:extLst>
            </p:cNvPr>
            <p:cNvCxnSpPr>
              <a:cxnSpLocks/>
              <a:stCxn id="226" idx="6"/>
            </p:cNvCxnSpPr>
            <p:nvPr/>
          </p:nvCxnSpPr>
          <p:spPr>
            <a:xfrm>
              <a:off x="3282640" y="1079484"/>
              <a:ext cx="187395" cy="0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D2EFC24B-BE05-7449-9A71-C87F0ACB8769}"/>
              </a:ext>
            </a:extLst>
          </p:cNvPr>
          <p:cNvSpPr txBox="1"/>
          <p:nvPr/>
        </p:nvSpPr>
        <p:spPr>
          <a:xfrm>
            <a:off x="126189" y="6352"/>
            <a:ext cx="913949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Type 5: Partial fault detection in relay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relay j:</a:t>
            </a: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Type 5b: Relay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stuck due to no sensitivity and relay j is stuck due to current in </a:t>
            </a: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opposite direction in period 1 (case 8)</a:t>
            </a:r>
          </a:p>
          <a:p>
            <a:r>
              <a:rPr lang="en-US" dirty="0"/>
              <a:t>This happens when fault currents at relays </a:t>
            </a:r>
            <a:r>
              <a:rPr lang="en-US" dirty="0" err="1"/>
              <a:t>i</a:t>
            </a:r>
            <a:r>
              <a:rPr lang="en-US" dirty="0"/>
              <a:t> and j go in the opposite direction in the first period,</a:t>
            </a:r>
          </a:p>
          <a:p>
            <a:r>
              <a:rPr lang="en-US" dirty="0"/>
              <a:t> relay </a:t>
            </a:r>
            <a:r>
              <a:rPr lang="en-US" dirty="0" err="1"/>
              <a:t>i</a:t>
            </a:r>
            <a:r>
              <a:rPr lang="en-US" dirty="0"/>
              <a:t> is not sensitive at first period and, relay j is sensitive in both periods . </a:t>
            </a:r>
          </a:p>
          <a:p>
            <a:r>
              <a:rPr lang="en-US" dirty="0"/>
              <a:t> 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48" name="CuadroTexto 364">
            <a:extLst>
              <a:ext uri="{FF2B5EF4-FFF2-40B4-BE49-F238E27FC236}">
                <a16:creationId xmlns:a16="http://schemas.microsoft.com/office/drawing/2014/main" id="{4F7E868B-2AAE-F344-81CA-BAFDBA062406}"/>
              </a:ext>
            </a:extLst>
          </p:cNvPr>
          <p:cNvSpPr txBox="1"/>
          <p:nvPr/>
        </p:nvSpPr>
        <p:spPr>
          <a:xfrm>
            <a:off x="3418236" y="2536312"/>
            <a:ext cx="9477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I</a:t>
            </a:r>
            <a:r>
              <a:rPr lang="en-US" sz="1100" baseline="-25000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jkh</a:t>
            </a:r>
            <a:r>
              <a:rPr lang="en-US" sz="1100" baseline="-25000" dirty="0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 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∢ </a:t>
            </a:r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  <a:latin typeface="Symbol" pitchFamily="2" charset="2"/>
                <a:cs typeface="CMU Serif Roman"/>
              </a:rPr>
              <a:t>q</a:t>
            </a:r>
            <a:r>
              <a:rPr lang="en-US" sz="1100" baseline="-25000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jkh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 </a:t>
            </a:r>
          </a:p>
        </p:txBody>
      </p:sp>
      <p:sp>
        <p:nvSpPr>
          <p:cNvPr id="251" name="CuadroTexto 364">
            <a:extLst>
              <a:ext uri="{FF2B5EF4-FFF2-40B4-BE49-F238E27FC236}">
                <a16:creationId xmlns:a16="http://schemas.microsoft.com/office/drawing/2014/main" id="{5850A2AD-78B9-9144-8F65-E7FF888E3A01}"/>
              </a:ext>
            </a:extLst>
          </p:cNvPr>
          <p:cNvSpPr txBox="1"/>
          <p:nvPr/>
        </p:nvSpPr>
        <p:spPr>
          <a:xfrm>
            <a:off x="4132546" y="2534237"/>
            <a:ext cx="9477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I</a:t>
            </a:r>
            <a:r>
              <a:rPr lang="en-US" sz="1100" baseline="-25000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ikh</a:t>
            </a:r>
            <a:r>
              <a:rPr lang="en-US" sz="1100" baseline="-25000" dirty="0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 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∢ </a:t>
            </a:r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  <a:latin typeface="Symbol" pitchFamily="2" charset="2"/>
                <a:cs typeface="CMU Serif Roman"/>
              </a:rPr>
              <a:t>q</a:t>
            </a:r>
            <a:r>
              <a:rPr lang="en-US" sz="1100" baseline="-25000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ikh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 </a:t>
            </a:r>
          </a:p>
        </p:txBody>
      </p:sp>
      <p:sp>
        <p:nvSpPr>
          <p:cNvPr id="170" name="Arco 180">
            <a:extLst>
              <a:ext uri="{FF2B5EF4-FFF2-40B4-BE49-F238E27FC236}">
                <a16:creationId xmlns:a16="http://schemas.microsoft.com/office/drawing/2014/main" id="{D75A8373-02F8-2149-AA4C-2D3FC7F01A6D}"/>
              </a:ext>
            </a:extLst>
          </p:cNvPr>
          <p:cNvSpPr/>
          <p:nvPr/>
        </p:nvSpPr>
        <p:spPr>
          <a:xfrm flipV="1">
            <a:off x="4644252" y="3703481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171" name="Arco 181">
            <a:extLst>
              <a:ext uri="{FF2B5EF4-FFF2-40B4-BE49-F238E27FC236}">
                <a16:creationId xmlns:a16="http://schemas.microsoft.com/office/drawing/2014/main" id="{D719BD59-EBBB-2145-A866-7F645B6410BC}"/>
              </a:ext>
            </a:extLst>
          </p:cNvPr>
          <p:cNvSpPr/>
          <p:nvPr/>
        </p:nvSpPr>
        <p:spPr>
          <a:xfrm flipV="1">
            <a:off x="4601704" y="3703480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172" name="Arco 184">
            <a:extLst>
              <a:ext uri="{FF2B5EF4-FFF2-40B4-BE49-F238E27FC236}">
                <a16:creationId xmlns:a16="http://schemas.microsoft.com/office/drawing/2014/main" id="{8CCB0576-1E15-2C40-AC49-E07B07DD4D9B}"/>
              </a:ext>
            </a:extLst>
          </p:cNvPr>
          <p:cNvSpPr/>
          <p:nvPr/>
        </p:nvSpPr>
        <p:spPr>
          <a:xfrm flipV="1">
            <a:off x="4559157" y="3703479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173" name="Arco 161">
            <a:extLst>
              <a:ext uri="{FF2B5EF4-FFF2-40B4-BE49-F238E27FC236}">
                <a16:creationId xmlns:a16="http://schemas.microsoft.com/office/drawing/2014/main" id="{DC67B6AE-1937-C647-ACA2-9F782EBE38DC}"/>
              </a:ext>
            </a:extLst>
          </p:cNvPr>
          <p:cNvSpPr/>
          <p:nvPr/>
        </p:nvSpPr>
        <p:spPr>
          <a:xfrm flipV="1">
            <a:off x="5920134" y="3706381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174" name="Arco 163">
            <a:extLst>
              <a:ext uri="{FF2B5EF4-FFF2-40B4-BE49-F238E27FC236}">
                <a16:creationId xmlns:a16="http://schemas.microsoft.com/office/drawing/2014/main" id="{44F2F560-2936-624E-B290-40661D63F984}"/>
              </a:ext>
            </a:extLst>
          </p:cNvPr>
          <p:cNvSpPr/>
          <p:nvPr/>
        </p:nvSpPr>
        <p:spPr>
          <a:xfrm flipV="1">
            <a:off x="5877586" y="3706380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175" name="Arco 169">
            <a:extLst>
              <a:ext uri="{FF2B5EF4-FFF2-40B4-BE49-F238E27FC236}">
                <a16:creationId xmlns:a16="http://schemas.microsoft.com/office/drawing/2014/main" id="{1E73063C-16C3-6D4F-8E15-9D1C008DAE8F}"/>
              </a:ext>
            </a:extLst>
          </p:cNvPr>
          <p:cNvSpPr/>
          <p:nvPr/>
        </p:nvSpPr>
        <p:spPr>
          <a:xfrm flipV="1">
            <a:off x="5835039" y="3706379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cxnSp>
        <p:nvCxnSpPr>
          <p:cNvPr id="176" name="Conector recto 145">
            <a:extLst>
              <a:ext uri="{FF2B5EF4-FFF2-40B4-BE49-F238E27FC236}">
                <a16:creationId xmlns:a16="http://schemas.microsoft.com/office/drawing/2014/main" id="{DF615C82-FD7E-874D-89BD-C5A1DAF24C36}"/>
              </a:ext>
            </a:extLst>
          </p:cNvPr>
          <p:cNvCxnSpPr>
            <a:cxnSpLocks/>
            <a:stCxn id="221" idx="1"/>
            <a:endCxn id="204" idx="3"/>
          </p:cNvCxnSpPr>
          <p:nvPr/>
        </p:nvCxnSpPr>
        <p:spPr>
          <a:xfrm flipH="1">
            <a:off x="3768940" y="3992955"/>
            <a:ext cx="3030416" cy="6941"/>
          </a:xfrm>
          <a:prstGeom prst="line">
            <a:avLst/>
          </a:prstGeom>
          <a:ln w="63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Rectángulo 146">
            <a:extLst>
              <a:ext uri="{FF2B5EF4-FFF2-40B4-BE49-F238E27FC236}">
                <a16:creationId xmlns:a16="http://schemas.microsoft.com/office/drawing/2014/main" id="{B8EFC017-D9F0-504F-87B9-4F76E6B7D8FA}"/>
              </a:ext>
            </a:extLst>
          </p:cNvPr>
          <p:cNvSpPr/>
          <p:nvPr/>
        </p:nvSpPr>
        <p:spPr>
          <a:xfrm rot="5400000">
            <a:off x="5656458" y="3924323"/>
            <a:ext cx="124994" cy="1107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178" name="Rectángulo 149">
            <a:extLst>
              <a:ext uri="{FF2B5EF4-FFF2-40B4-BE49-F238E27FC236}">
                <a16:creationId xmlns:a16="http://schemas.microsoft.com/office/drawing/2014/main" id="{09E891E2-8F71-7D49-87F7-FD22FEA3441A}"/>
              </a:ext>
            </a:extLst>
          </p:cNvPr>
          <p:cNvSpPr/>
          <p:nvPr/>
        </p:nvSpPr>
        <p:spPr>
          <a:xfrm rot="5400000">
            <a:off x="4752096" y="3934077"/>
            <a:ext cx="124994" cy="110707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179" name="Elipse 158">
            <a:extLst>
              <a:ext uri="{FF2B5EF4-FFF2-40B4-BE49-F238E27FC236}">
                <a16:creationId xmlns:a16="http://schemas.microsoft.com/office/drawing/2014/main" id="{05E91E46-CFE4-AE46-A668-DD41D661CBB4}"/>
              </a:ext>
            </a:extLst>
          </p:cNvPr>
          <p:cNvSpPr/>
          <p:nvPr/>
        </p:nvSpPr>
        <p:spPr>
          <a:xfrm rot="10800000">
            <a:off x="4438437" y="3456215"/>
            <a:ext cx="241439" cy="25324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/>
          </a:p>
        </p:txBody>
      </p:sp>
      <p:cxnSp>
        <p:nvCxnSpPr>
          <p:cNvPr id="180" name="Conector recto 159">
            <a:extLst>
              <a:ext uri="{FF2B5EF4-FFF2-40B4-BE49-F238E27FC236}">
                <a16:creationId xmlns:a16="http://schemas.microsoft.com/office/drawing/2014/main" id="{0E986291-D470-6441-94E5-79B40F5B52D5}"/>
              </a:ext>
            </a:extLst>
          </p:cNvPr>
          <p:cNvCxnSpPr>
            <a:cxnSpLocks/>
            <a:stCxn id="172" idx="0"/>
          </p:cNvCxnSpPr>
          <p:nvPr/>
        </p:nvCxnSpPr>
        <p:spPr>
          <a:xfrm flipV="1">
            <a:off x="4559157" y="3703481"/>
            <a:ext cx="0" cy="171785"/>
          </a:xfrm>
          <a:prstGeom prst="line">
            <a:avLst/>
          </a:prstGeom>
          <a:ln w="127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1" name="CuadroTexto 160">
            <a:extLst>
              <a:ext uri="{FF2B5EF4-FFF2-40B4-BE49-F238E27FC236}">
                <a16:creationId xmlns:a16="http://schemas.microsoft.com/office/drawing/2014/main" id="{6F139FB9-AEE7-3C4C-A670-914DA36ADEDF}"/>
              </a:ext>
            </a:extLst>
          </p:cNvPr>
          <p:cNvSpPr txBox="1"/>
          <p:nvPr/>
        </p:nvSpPr>
        <p:spPr>
          <a:xfrm>
            <a:off x="4397187" y="3421803"/>
            <a:ext cx="318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>
                <a:latin typeface="CMU Serif Upright Italic Uprigh" panose="02000603000000000000" pitchFamily="2" charset="0"/>
                <a:ea typeface="CMU Serif Upright Italic Uprigh" panose="02000603000000000000" pitchFamily="2" charset="0"/>
                <a:cs typeface="CMU Serif Upright Italic Uprigh" panose="02000603000000000000" pitchFamily="2" charset="0"/>
              </a:rPr>
              <a:t>i</a:t>
            </a:r>
            <a:endParaRPr lang="en-US" sz="1400" b="1" dirty="0">
              <a:latin typeface="CMU Serif Upright Italic Uprigh" panose="02000603000000000000" pitchFamily="2" charset="0"/>
              <a:ea typeface="CMU Serif Upright Italic Uprigh" panose="02000603000000000000" pitchFamily="2" charset="0"/>
              <a:cs typeface="CMU Serif Upright Italic Uprigh" panose="02000603000000000000" pitchFamily="2" charset="0"/>
            </a:endParaRPr>
          </a:p>
        </p:txBody>
      </p:sp>
      <p:sp>
        <p:nvSpPr>
          <p:cNvPr id="182" name="Elipse 155">
            <a:extLst>
              <a:ext uri="{FF2B5EF4-FFF2-40B4-BE49-F238E27FC236}">
                <a16:creationId xmlns:a16="http://schemas.microsoft.com/office/drawing/2014/main" id="{060934CB-76B0-0443-8B16-94E8921C270F}"/>
              </a:ext>
            </a:extLst>
          </p:cNvPr>
          <p:cNvSpPr/>
          <p:nvPr/>
        </p:nvSpPr>
        <p:spPr>
          <a:xfrm rot="10800000">
            <a:off x="5842936" y="3496853"/>
            <a:ext cx="241439" cy="25324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/>
          </a:p>
        </p:txBody>
      </p:sp>
      <p:cxnSp>
        <p:nvCxnSpPr>
          <p:cNvPr id="183" name="Conector recto 156">
            <a:extLst>
              <a:ext uri="{FF2B5EF4-FFF2-40B4-BE49-F238E27FC236}">
                <a16:creationId xmlns:a16="http://schemas.microsoft.com/office/drawing/2014/main" id="{14429AA4-254A-F24E-A1A2-5868CCB55A5D}"/>
              </a:ext>
            </a:extLst>
          </p:cNvPr>
          <p:cNvCxnSpPr/>
          <p:nvPr/>
        </p:nvCxnSpPr>
        <p:spPr>
          <a:xfrm flipV="1">
            <a:off x="5956832" y="3744119"/>
            <a:ext cx="0" cy="171785"/>
          </a:xfrm>
          <a:prstGeom prst="line">
            <a:avLst/>
          </a:prstGeom>
          <a:ln w="127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4" name="CuadroTexto 205">
            <a:extLst>
              <a:ext uri="{FF2B5EF4-FFF2-40B4-BE49-F238E27FC236}">
                <a16:creationId xmlns:a16="http://schemas.microsoft.com/office/drawing/2014/main" id="{DC8129BF-249D-0B45-A6F1-0C2D146153AE}"/>
              </a:ext>
            </a:extLst>
          </p:cNvPr>
          <p:cNvSpPr txBox="1"/>
          <p:nvPr/>
        </p:nvSpPr>
        <p:spPr>
          <a:xfrm>
            <a:off x="3497722" y="3155377"/>
            <a:ext cx="750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MU Serif Roman"/>
                <a:cs typeface="CMU Serif Roman"/>
              </a:rPr>
              <a:t>Backup </a:t>
            </a:r>
            <a:br>
              <a:rPr lang="en-US" sz="900" dirty="0">
                <a:latin typeface="CMU Serif Roman"/>
                <a:cs typeface="CMU Serif Roman"/>
              </a:rPr>
            </a:br>
            <a:r>
              <a:rPr lang="en-US" sz="900" dirty="0">
                <a:latin typeface="CMU Serif Roman"/>
                <a:cs typeface="CMU Serif Roman"/>
              </a:rPr>
              <a:t>Relay</a:t>
            </a:r>
            <a:r>
              <a:rPr lang="en-US" sz="900" i="1" dirty="0">
                <a:latin typeface="CMU Serif Roman"/>
                <a:cs typeface="CMU Serif Roman"/>
              </a:rPr>
              <a:t> C </a:t>
            </a:r>
            <a:endParaRPr lang="en-US" sz="900" i="1" baseline="-25000" dirty="0">
              <a:latin typeface="CMU Serif Roman"/>
              <a:cs typeface="CMU Serif Roman"/>
            </a:endParaRPr>
          </a:p>
        </p:txBody>
      </p:sp>
      <p:sp>
        <p:nvSpPr>
          <p:cNvPr id="185" name="CuadroTexto 339">
            <a:extLst>
              <a:ext uri="{FF2B5EF4-FFF2-40B4-BE49-F238E27FC236}">
                <a16:creationId xmlns:a16="http://schemas.microsoft.com/office/drawing/2014/main" id="{D3F8D9E7-FC36-A64F-9BA4-CD0CC5AE7030}"/>
              </a:ext>
            </a:extLst>
          </p:cNvPr>
          <p:cNvSpPr txBox="1"/>
          <p:nvPr/>
        </p:nvSpPr>
        <p:spPr>
          <a:xfrm>
            <a:off x="6598608" y="3132077"/>
            <a:ext cx="810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MU Serif Roman"/>
                <a:cs typeface="CMU Serif Roman"/>
              </a:rPr>
              <a:t>Backup </a:t>
            </a:r>
          </a:p>
          <a:p>
            <a:r>
              <a:rPr lang="en-US" sz="900" dirty="0">
                <a:latin typeface="CMU Serif Roman"/>
                <a:cs typeface="CMU Serif Roman"/>
              </a:rPr>
              <a:t>Relay </a:t>
            </a:r>
            <a:r>
              <a:rPr lang="en-US" sz="900" i="1" dirty="0">
                <a:latin typeface="CMU Serif Roman"/>
                <a:cs typeface="CMU Serif Roman"/>
              </a:rPr>
              <a:t>D</a:t>
            </a:r>
            <a:r>
              <a:rPr lang="en-US" sz="900" dirty="0">
                <a:latin typeface="CMU Serif Roman"/>
                <a:cs typeface="CMU Serif Roman"/>
              </a:rPr>
              <a:t>  </a:t>
            </a:r>
            <a:endParaRPr lang="en-US" sz="900" i="1" baseline="-25000" dirty="0">
              <a:latin typeface="CMU Serif Roman"/>
              <a:cs typeface="CMU Serif Roman"/>
            </a:endParaRPr>
          </a:p>
        </p:txBody>
      </p:sp>
      <p:sp>
        <p:nvSpPr>
          <p:cNvPr id="186" name="CuadroTexto 364">
            <a:extLst>
              <a:ext uri="{FF2B5EF4-FFF2-40B4-BE49-F238E27FC236}">
                <a16:creationId xmlns:a16="http://schemas.microsoft.com/office/drawing/2014/main" id="{E58DBB2B-C93E-614B-ADFF-C4A45AFF01DC}"/>
              </a:ext>
            </a:extLst>
          </p:cNvPr>
          <p:cNvSpPr txBox="1"/>
          <p:nvPr/>
        </p:nvSpPr>
        <p:spPr>
          <a:xfrm>
            <a:off x="4248134" y="3127335"/>
            <a:ext cx="705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MU Serif Roman"/>
                <a:cs typeface="CMU Serif Roman"/>
              </a:rPr>
              <a:t>Primary              </a:t>
            </a:r>
          </a:p>
          <a:p>
            <a:r>
              <a:rPr lang="en-US" sz="900" dirty="0">
                <a:latin typeface="CMU Serif Roman"/>
                <a:cs typeface="CMU Serif Roman"/>
              </a:rPr>
              <a:t>Relay </a:t>
            </a:r>
            <a:r>
              <a:rPr lang="en-US" sz="900" i="1" dirty="0">
                <a:latin typeface="CMU Serif Roman"/>
                <a:cs typeface="CMU Serif Roman"/>
              </a:rPr>
              <a:t>A</a:t>
            </a:r>
            <a:endParaRPr lang="en-US" sz="1050" b="1" i="1" baseline="-25000" dirty="0">
              <a:solidFill>
                <a:srgbClr val="FF0000"/>
              </a:solidFill>
              <a:latin typeface="CMU Serif Roman"/>
              <a:cs typeface="CMU Serif Roman"/>
            </a:endParaRPr>
          </a:p>
        </p:txBody>
      </p:sp>
      <p:sp>
        <p:nvSpPr>
          <p:cNvPr id="187" name="CuadroTexto 364">
            <a:extLst>
              <a:ext uri="{FF2B5EF4-FFF2-40B4-BE49-F238E27FC236}">
                <a16:creationId xmlns:a16="http://schemas.microsoft.com/office/drawing/2014/main" id="{5B360C87-C43C-8842-A5EF-4E975177164D}"/>
              </a:ext>
            </a:extLst>
          </p:cNvPr>
          <p:cNvSpPr txBox="1"/>
          <p:nvPr/>
        </p:nvSpPr>
        <p:spPr>
          <a:xfrm>
            <a:off x="5637808" y="3130104"/>
            <a:ext cx="705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MU Serif Roman"/>
                <a:cs typeface="CMU Serif Roman"/>
              </a:rPr>
              <a:t>Primary              </a:t>
            </a:r>
          </a:p>
          <a:p>
            <a:r>
              <a:rPr lang="en-US" sz="900" dirty="0">
                <a:latin typeface="CMU Serif Roman"/>
                <a:cs typeface="CMU Serif Roman"/>
              </a:rPr>
              <a:t>Relay </a:t>
            </a:r>
            <a:r>
              <a:rPr lang="en-US" sz="900" i="1" dirty="0">
                <a:latin typeface="CMU Serif Roman"/>
                <a:cs typeface="CMU Serif Roman"/>
              </a:rPr>
              <a:t>B</a:t>
            </a:r>
            <a:endParaRPr lang="en-US" sz="1050" b="1" i="1" baseline="-25000" dirty="0">
              <a:solidFill>
                <a:srgbClr val="FF0000"/>
              </a:solidFill>
              <a:latin typeface="CMU Serif Roman"/>
              <a:cs typeface="CMU Serif Roman"/>
            </a:endParaRPr>
          </a:p>
        </p:txBody>
      </p:sp>
      <p:grpSp>
        <p:nvGrpSpPr>
          <p:cNvPr id="188" name="Grupo 388">
            <a:extLst>
              <a:ext uri="{FF2B5EF4-FFF2-40B4-BE49-F238E27FC236}">
                <a16:creationId xmlns:a16="http://schemas.microsoft.com/office/drawing/2014/main" id="{9CFDDEE9-A6C0-E94E-A980-1D73C1F8463D}"/>
              </a:ext>
            </a:extLst>
          </p:cNvPr>
          <p:cNvGrpSpPr/>
          <p:nvPr/>
        </p:nvGrpSpPr>
        <p:grpSpPr>
          <a:xfrm>
            <a:off x="4105146" y="3701083"/>
            <a:ext cx="363420" cy="172118"/>
            <a:chOff x="3106615" y="993425"/>
            <a:chExt cx="363420" cy="172118"/>
          </a:xfrm>
        </p:grpSpPr>
        <p:grpSp>
          <p:nvGrpSpPr>
            <p:cNvPr id="189" name="Agrupar 51">
              <a:extLst>
                <a:ext uri="{FF2B5EF4-FFF2-40B4-BE49-F238E27FC236}">
                  <a16:creationId xmlns:a16="http://schemas.microsoft.com/office/drawing/2014/main" id="{CF5A3B82-1152-6045-8A1E-9D08ED42097F}"/>
                </a:ext>
              </a:extLst>
            </p:cNvPr>
            <p:cNvGrpSpPr/>
            <p:nvPr/>
          </p:nvGrpSpPr>
          <p:grpSpPr>
            <a:xfrm>
              <a:off x="3106615" y="993425"/>
              <a:ext cx="176025" cy="172118"/>
              <a:chOff x="513989" y="2970944"/>
              <a:chExt cx="713232" cy="713206"/>
            </a:xfrm>
          </p:grpSpPr>
          <p:sp>
            <p:nvSpPr>
              <p:cNvPr id="191" name="Elipse 24">
                <a:extLst>
                  <a:ext uri="{FF2B5EF4-FFF2-40B4-BE49-F238E27FC236}">
                    <a16:creationId xmlns:a16="http://schemas.microsoft.com/office/drawing/2014/main" id="{74F3BF7B-9BB0-0844-88B3-2D40E1709EF4}"/>
                  </a:ext>
                </a:extLst>
              </p:cNvPr>
              <p:cNvSpPr/>
              <p:nvPr/>
            </p:nvSpPr>
            <p:spPr>
              <a:xfrm>
                <a:off x="513989" y="2970944"/>
                <a:ext cx="713232" cy="713206"/>
              </a:xfrm>
              <a:prstGeom prst="ellipse">
                <a:avLst/>
              </a:prstGeom>
              <a:solidFill>
                <a:srgbClr val="FFFF00"/>
              </a:solidFill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400"/>
              </a:p>
            </p:txBody>
          </p:sp>
          <p:grpSp>
            <p:nvGrpSpPr>
              <p:cNvPr id="192" name="Agrupar 50">
                <a:extLst>
                  <a:ext uri="{FF2B5EF4-FFF2-40B4-BE49-F238E27FC236}">
                    <a16:creationId xmlns:a16="http://schemas.microsoft.com/office/drawing/2014/main" id="{6DFF70C3-3205-C34E-BE8C-054DA0D05C1D}"/>
                  </a:ext>
                </a:extLst>
              </p:cNvPr>
              <p:cNvGrpSpPr/>
              <p:nvPr/>
            </p:nvGrpSpPr>
            <p:grpSpPr>
              <a:xfrm>
                <a:off x="640043" y="3154486"/>
                <a:ext cx="473632" cy="331761"/>
                <a:chOff x="870606" y="4709671"/>
                <a:chExt cx="473632" cy="331761"/>
              </a:xfrm>
            </p:grpSpPr>
            <p:sp>
              <p:nvSpPr>
                <p:cNvPr id="193" name="Arco 25">
                  <a:extLst>
                    <a:ext uri="{FF2B5EF4-FFF2-40B4-BE49-F238E27FC236}">
                      <a16:creationId xmlns:a16="http://schemas.microsoft.com/office/drawing/2014/main" id="{EBF95050-1E04-F344-9EB3-C4CE3D74BD64}"/>
                    </a:ext>
                  </a:extLst>
                </p:cNvPr>
                <p:cNvSpPr/>
                <p:nvPr/>
              </p:nvSpPr>
              <p:spPr>
                <a:xfrm rot="10800000" flipV="1">
                  <a:off x="870606" y="4773149"/>
                  <a:ext cx="224651" cy="268283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  <p:sp>
              <p:nvSpPr>
                <p:cNvPr id="194" name="Arco 26">
                  <a:extLst>
                    <a:ext uri="{FF2B5EF4-FFF2-40B4-BE49-F238E27FC236}">
                      <a16:creationId xmlns:a16="http://schemas.microsoft.com/office/drawing/2014/main" id="{F50B3DDE-2BB7-3249-9C4F-C4E6A1CD1F44}"/>
                    </a:ext>
                  </a:extLst>
                </p:cNvPr>
                <p:cNvSpPr/>
                <p:nvPr/>
              </p:nvSpPr>
              <p:spPr>
                <a:xfrm flipV="1">
                  <a:off x="1095269" y="4709671"/>
                  <a:ext cx="248969" cy="331757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</p:grpSp>
        </p:grpSp>
        <p:cxnSp>
          <p:nvCxnSpPr>
            <p:cNvPr id="190" name="Conector recto 38">
              <a:extLst>
                <a:ext uri="{FF2B5EF4-FFF2-40B4-BE49-F238E27FC236}">
                  <a16:creationId xmlns:a16="http://schemas.microsoft.com/office/drawing/2014/main" id="{9AAA73DB-F601-C84A-9E8C-563682BBDC36}"/>
                </a:ext>
              </a:extLst>
            </p:cNvPr>
            <p:cNvCxnSpPr>
              <a:cxnSpLocks/>
              <a:stCxn id="191" idx="6"/>
            </p:cNvCxnSpPr>
            <p:nvPr/>
          </p:nvCxnSpPr>
          <p:spPr>
            <a:xfrm>
              <a:off x="3282640" y="1079484"/>
              <a:ext cx="187395" cy="0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5" name="Conector recto 257">
            <a:extLst>
              <a:ext uri="{FF2B5EF4-FFF2-40B4-BE49-F238E27FC236}">
                <a16:creationId xmlns:a16="http://schemas.microsoft.com/office/drawing/2014/main" id="{C1002B1E-B36E-D341-B6B5-2664B33C6954}"/>
              </a:ext>
            </a:extLst>
          </p:cNvPr>
          <p:cNvCxnSpPr>
            <a:cxnSpLocks/>
          </p:cNvCxnSpPr>
          <p:nvPr/>
        </p:nvCxnSpPr>
        <p:spPr>
          <a:xfrm flipV="1">
            <a:off x="5278864" y="3987004"/>
            <a:ext cx="167164" cy="207844"/>
          </a:xfrm>
          <a:prstGeom prst="line">
            <a:avLst/>
          </a:prstGeom>
          <a:ln w="12700" cmpd="sng">
            <a:solidFill>
              <a:srgbClr val="FF000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6" name="CuadroTexto 160">
            <a:extLst>
              <a:ext uri="{FF2B5EF4-FFF2-40B4-BE49-F238E27FC236}">
                <a16:creationId xmlns:a16="http://schemas.microsoft.com/office/drawing/2014/main" id="{D255D2A8-44D1-EE42-9D1F-F473B8CD479F}"/>
              </a:ext>
            </a:extLst>
          </p:cNvPr>
          <p:cNvSpPr txBox="1"/>
          <p:nvPr/>
        </p:nvSpPr>
        <p:spPr>
          <a:xfrm>
            <a:off x="5796916" y="3446400"/>
            <a:ext cx="318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CMU Serif Upright Italic Uprigh" panose="02000603000000000000" pitchFamily="2" charset="0"/>
                <a:ea typeface="CMU Serif Upright Italic Uprigh" panose="02000603000000000000" pitchFamily="2" charset="0"/>
                <a:cs typeface="CMU Serif Upright Italic Uprigh" panose="02000603000000000000" pitchFamily="2" charset="0"/>
              </a:rPr>
              <a:t>q</a:t>
            </a:r>
          </a:p>
        </p:txBody>
      </p:sp>
      <p:sp>
        <p:nvSpPr>
          <p:cNvPr id="197" name="Arco 180">
            <a:extLst>
              <a:ext uri="{FF2B5EF4-FFF2-40B4-BE49-F238E27FC236}">
                <a16:creationId xmlns:a16="http://schemas.microsoft.com/office/drawing/2014/main" id="{53CEB54B-D05F-9F4B-AE89-9F6CD3C347FE}"/>
              </a:ext>
            </a:extLst>
          </p:cNvPr>
          <p:cNvSpPr/>
          <p:nvPr/>
        </p:nvSpPr>
        <p:spPr>
          <a:xfrm flipV="1">
            <a:off x="3903445" y="3719513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198" name="Arco 181">
            <a:extLst>
              <a:ext uri="{FF2B5EF4-FFF2-40B4-BE49-F238E27FC236}">
                <a16:creationId xmlns:a16="http://schemas.microsoft.com/office/drawing/2014/main" id="{F208E9D5-9878-8644-95BB-6AC065B61DC7}"/>
              </a:ext>
            </a:extLst>
          </p:cNvPr>
          <p:cNvSpPr/>
          <p:nvPr/>
        </p:nvSpPr>
        <p:spPr>
          <a:xfrm flipV="1">
            <a:off x="3860897" y="3719512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199" name="Arco 184">
            <a:extLst>
              <a:ext uri="{FF2B5EF4-FFF2-40B4-BE49-F238E27FC236}">
                <a16:creationId xmlns:a16="http://schemas.microsoft.com/office/drawing/2014/main" id="{CEAE94DC-B7F6-DA43-AD30-D8E09F3310C5}"/>
              </a:ext>
            </a:extLst>
          </p:cNvPr>
          <p:cNvSpPr/>
          <p:nvPr/>
        </p:nvSpPr>
        <p:spPr>
          <a:xfrm flipV="1">
            <a:off x="3818350" y="3719511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00" name="Rectángulo 149">
            <a:extLst>
              <a:ext uri="{FF2B5EF4-FFF2-40B4-BE49-F238E27FC236}">
                <a16:creationId xmlns:a16="http://schemas.microsoft.com/office/drawing/2014/main" id="{D6DC9A80-E98A-1944-8791-9B901FFB5CA5}"/>
              </a:ext>
            </a:extLst>
          </p:cNvPr>
          <p:cNvSpPr/>
          <p:nvPr/>
        </p:nvSpPr>
        <p:spPr>
          <a:xfrm rot="5400000">
            <a:off x="4011289" y="3937107"/>
            <a:ext cx="124994" cy="110707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01" name="Elipse 158">
            <a:extLst>
              <a:ext uri="{FF2B5EF4-FFF2-40B4-BE49-F238E27FC236}">
                <a16:creationId xmlns:a16="http://schemas.microsoft.com/office/drawing/2014/main" id="{998F5B9B-89FB-6244-BC7F-3F154D137164}"/>
              </a:ext>
            </a:extLst>
          </p:cNvPr>
          <p:cNvSpPr/>
          <p:nvPr/>
        </p:nvSpPr>
        <p:spPr>
          <a:xfrm rot="10800000">
            <a:off x="3697630" y="3472247"/>
            <a:ext cx="241439" cy="25324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/>
          </a:p>
        </p:txBody>
      </p:sp>
      <p:cxnSp>
        <p:nvCxnSpPr>
          <p:cNvPr id="202" name="Conector recto 159">
            <a:extLst>
              <a:ext uri="{FF2B5EF4-FFF2-40B4-BE49-F238E27FC236}">
                <a16:creationId xmlns:a16="http://schemas.microsoft.com/office/drawing/2014/main" id="{B8D92D00-76D3-DD4A-BFBE-A97BB658DBBC}"/>
              </a:ext>
            </a:extLst>
          </p:cNvPr>
          <p:cNvCxnSpPr>
            <a:cxnSpLocks/>
            <a:stCxn id="199" idx="0"/>
          </p:cNvCxnSpPr>
          <p:nvPr/>
        </p:nvCxnSpPr>
        <p:spPr>
          <a:xfrm flipV="1">
            <a:off x="3818350" y="3719513"/>
            <a:ext cx="0" cy="171785"/>
          </a:xfrm>
          <a:prstGeom prst="line">
            <a:avLst/>
          </a:prstGeom>
          <a:ln w="127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3" name="CuadroTexto 160">
            <a:extLst>
              <a:ext uri="{FF2B5EF4-FFF2-40B4-BE49-F238E27FC236}">
                <a16:creationId xmlns:a16="http://schemas.microsoft.com/office/drawing/2014/main" id="{CAC1BDDB-6652-E04E-84B1-31A001438BAD}"/>
              </a:ext>
            </a:extLst>
          </p:cNvPr>
          <p:cNvSpPr txBox="1"/>
          <p:nvPr/>
        </p:nvSpPr>
        <p:spPr>
          <a:xfrm>
            <a:off x="3677156" y="3431557"/>
            <a:ext cx="318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CMU Serif Upright Italic Uprigh" panose="02000603000000000000" pitchFamily="2" charset="0"/>
                <a:ea typeface="CMU Serif Upright Italic Uprigh" panose="02000603000000000000" pitchFamily="2" charset="0"/>
                <a:cs typeface="CMU Serif Upright Italic Uprigh" panose="02000603000000000000" pitchFamily="2" charset="0"/>
              </a:rPr>
              <a:t>j</a:t>
            </a:r>
          </a:p>
        </p:txBody>
      </p:sp>
      <p:sp>
        <p:nvSpPr>
          <p:cNvPr id="204" name="Rectángulo 141">
            <a:extLst>
              <a:ext uri="{FF2B5EF4-FFF2-40B4-BE49-F238E27FC236}">
                <a16:creationId xmlns:a16="http://schemas.microsoft.com/office/drawing/2014/main" id="{3F00123F-0985-B146-8DA4-741BA72C0E22}"/>
              </a:ext>
            </a:extLst>
          </p:cNvPr>
          <p:cNvSpPr/>
          <p:nvPr/>
        </p:nvSpPr>
        <p:spPr>
          <a:xfrm>
            <a:off x="3723221" y="3869769"/>
            <a:ext cx="45719" cy="260253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05" name="Arco 161">
            <a:extLst>
              <a:ext uri="{FF2B5EF4-FFF2-40B4-BE49-F238E27FC236}">
                <a16:creationId xmlns:a16="http://schemas.microsoft.com/office/drawing/2014/main" id="{75969A07-C3CF-834E-8CAB-DA4A60751978}"/>
              </a:ext>
            </a:extLst>
          </p:cNvPr>
          <p:cNvSpPr/>
          <p:nvPr/>
        </p:nvSpPr>
        <p:spPr>
          <a:xfrm flipV="1">
            <a:off x="6692956" y="3702177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13" name="Arco 163">
            <a:extLst>
              <a:ext uri="{FF2B5EF4-FFF2-40B4-BE49-F238E27FC236}">
                <a16:creationId xmlns:a16="http://schemas.microsoft.com/office/drawing/2014/main" id="{FF8F8834-2FDC-D045-A1A8-2B3DE1C39468}"/>
              </a:ext>
            </a:extLst>
          </p:cNvPr>
          <p:cNvSpPr/>
          <p:nvPr/>
        </p:nvSpPr>
        <p:spPr>
          <a:xfrm flipV="1">
            <a:off x="6650408" y="3702176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14" name="Arco 169">
            <a:extLst>
              <a:ext uri="{FF2B5EF4-FFF2-40B4-BE49-F238E27FC236}">
                <a16:creationId xmlns:a16="http://schemas.microsoft.com/office/drawing/2014/main" id="{EC6EBB64-6D77-BF4D-A6BE-2A60029636A6}"/>
              </a:ext>
            </a:extLst>
          </p:cNvPr>
          <p:cNvSpPr/>
          <p:nvPr/>
        </p:nvSpPr>
        <p:spPr>
          <a:xfrm flipV="1">
            <a:off x="6607861" y="3702175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15" name="Rectángulo 146">
            <a:extLst>
              <a:ext uri="{FF2B5EF4-FFF2-40B4-BE49-F238E27FC236}">
                <a16:creationId xmlns:a16="http://schemas.microsoft.com/office/drawing/2014/main" id="{E47C0945-214F-0F46-9DE0-24DF68555044}"/>
              </a:ext>
            </a:extLst>
          </p:cNvPr>
          <p:cNvSpPr/>
          <p:nvPr/>
        </p:nvSpPr>
        <p:spPr>
          <a:xfrm rot="5400000">
            <a:off x="6429280" y="3940591"/>
            <a:ext cx="124994" cy="11070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16" name="Elipse 155">
            <a:extLst>
              <a:ext uri="{FF2B5EF4-FFF2-40B4-BE49-F238E27FC236}">
                <a16:creationId xmlns:a16="http://schemas.microsoft.com/office/drawing/2014/main" id="{70FC5818-28B7-7E48-8FEE-88950C3CA3F3}"/>
              </a:ext>
            </a:extLst>
          </p:cNvPr>
          <p:cNvSpPr/>
          <p:nvPr/>
        </p:nvSpPr>
        <p:spPr>
          <a:xfrm rot="10800000">
            <a:off x="6615758" y="3492649"/>
            <a:ext cx="241439" cy="25324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/>
          </a:p>
        </p:txBody>
      </p:sp>
      <p:cxnSp>
        <p:nvCxnSpPr>
          <p:cNvPr id="217" name="Conector recto 156">
            <a:extLst>
              <a:ext uri="{FF2B5EF4-FFF2-40B4-BE49-F238E27FC236}">
                <a16:creationId xmlns:a16="http://schemas.microsoft.com/office/drawing/2014/main" id="{F72F97DF-ED04-8844-9ABE-93041119DDC6}"/>
              </a:ext>
            </a:extLst>
          </p:cNvPr>
          <p:cNvCxnSpPr/>
          <p:nvPr/>
        </p:nvCxnSpPr>
        <p:spPr>
          <a:xfrm flipV="1">
            <a:off x="6736478" y="3739915"/>
            <a:ext cx="0" cy="171785"/>
          </a:xfrm>
          <a:prstGeom prst="line">
            <a:avLst/>
          </a:prstGeom>
          <a:ln w="127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8" name="CuadroTexto 160">
            <a:extLst>
              <a:ext uri="{FF2B5EF4-FFF2-40B4-BE49-F238E27FC236}">
                <a16:creationId xmlns:a16="http://schemas.microsoft.com/office/drawing/2014/main" id="{F8D88BC4-6A6A-1E46-8541-A0E15C5DA98F}"/>
              </a:ext>
            </a:extLst>
          </p:cNvPr>
          <p:cNvSpPr txBox="1"/>
          <p:nvPr/>
        </p:nvSpPr>
        <p:spPr>
          <a:xfrm>
            <a:off x="6575030" y="3442196"/>
            <a:ext cx="318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CMU Serif Upright Italic Uprigh" panose="02000603000000000000" pitchFamily="2" charset="0"/>
                <a:ea typeface="CMU Serif Upright Italic Uprigh" panose="02000603000000000000" pitchFamily="2" charset="0"/>
                <a:cs typeface="CMU Serif Upright Italic Uprigh" panose="02000603000000000000" pitchFamily="2" charset="0"/>
              </a:rPr>
              <a:t>p</a:t>
            </a:r>
          </a:p>
        </p:txBody>
      </p:sp>
      <p:sp>
        <p:nvSpPr>
          <p:cNvPr id="219" name="Rectángulo 141">
            <a:extLst>
              <a:ext uri="{FF2B5EF4-FFF2-40B4-BE49-F238E27FC236}">
                <a16:creationId xmlns:a16="http://schemas.microsoft.com/office/drawing/2014/main" id="{33089214-CA97-F246-9865-9F8D0C150050}"/>
              </a:ext>
            </a:extLst>
          </p:cNvPr>
          <p:cNvSpPr/>
          <p:nvPr/>
        </p:nvSpPr>
        <p:spPr>
          <a:xfrm>
            <a:off x="4469534" y="3749530"/>
            <a:ext cx="45719" cy="369126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20" name="Rectángulo 141">
            <a:extLst>
              <a:ext uri="{FF2B5EF4-FFF2-40B4-BE49-F238E27FC236}">
                <a16:creationId xmlns:a16="http://schemas.microsoft.com/office/drawing/2014/main" id="{FBA0B281-2B60-1940-9F69-4318ED3C784B}"/>
              </a:ext>
            </a:extLst>
          </p:cNvPr>
          <p:cNvSpPr/>
          <p:nvPr/>
        </p:nvSpPr>
        <p:spPr>
          <a:xfrm>
            <a:off x="6041183" y="3771142"/>
            <a:ext cx="45719" cy="313834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21" name="Rectángulo 141">
            <a:extLst>
              <a:ext uri="{FF2B5EF4-FFF2-40B4-BE49-F238E27FC236}">
                <a16:creationId xmlns:a16="http://schemas.microsoft.com/office/drawing/2014/main" id="{14A4977D-7056-1640-84B4-893381A0BF84}"/>
              </a:ext>
            </a:extLst>
          </p:cNvPr>
          <p:cNvSpPr/>
          <p:nvPr/>
        </p:nvSpPr>
        <p:spPr>
          <a:xfrm>
            <a:off x="6799356" y="3862828"/>
            <a:ext cx="45719" cy="260253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cxnSp>
        <p:nvCxnSpPr>
          <p:cNvPr id="222" name="Conector recto 257">
            <a:extLst>
              <a:ext uri="{FF2B5EF4-FFF2-40B4-BE49-F238E27FC236}">
                <a16:creationId xmlns:a16="http://schemas.microsoft.com/office/drawing/2014/main" id="{FC9E1CEC-7A2A-9C41-9703-327FF89E5B60}"/>
              </a:ext>
            </a:extLst>
          </p:cNvPr>
          <p:cNvCxnSpPr>
            <a:cxnSpLocks/>
          </p:cNvCxnSpPr>
          <p:nvPr/>
        </p:nvCxnSpPr>
        <p:spPr>
          <a:xfrm flipH="1">
            <a:off x="4580345" y="4101743"/>
            <a:ext cx="374221" cy="377"/>
          </a:xfrm>
          <a:prstGeom prst="line">
            <a:avLst/>
          </a:prstGeom>
          <a:ln w="12700" cmpd="sng">
            <a:solidFill>
              <a:srgbClr val="FF000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" name="Conector recto 257">
            <a:extLst>
              <a:ext uri="{FF2B5EF4-FFF2-40B4-BE49-F238E27FC236}">
                <a16:creationId xmlns:a16="http://schemas.microsoft.com/office/drawing/2014/main" id="{2DDF0A68-8FD3-4E42-9ACE-FCED88A495E0}"/>
              </a:ext>
            </a:extLst>
          </p:cNvPr>
          <p:cNvCxnSpPr>
            <a:cxnSpLocks/>
          </p:cNvCxnSpPr>
          <p:nvPr/>
        </p:nvCxnSpPr>
        <p:spPr>
          <a:xfrm flipH="1">
            <a:off x="3826780" y="4102746"/>
            <a:ext cx="374221" cy="377"/>
          </a:xfrm>
          <a:prstGeom prst="line">
            <a:avLst/>
          </a:prstGeom>
          <a:ln w="12700" cmpd="sng">
            <a:solidFill>
              <a:srgbClr val="FF000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1" name="Grupo 448">
            <a:extLst>
              <a:ext uri="{FF2B5EF4-FFF2-40B4-BE49-F238E27FC236}">
                <a16:creationId xmlns:a16="http://schemas.microsoft.com/office/drawing/2014/main" id="{14472D8A-1B25-384D-9BC1-891154E4A7F5}"/>
              </a:ext>
            </a:extLst>
          </p:cNvPr>
          <p:cNvGrpSpPr/>
          <p:nvPr/>
        </p:nvGrpSpPr>
        <p:grpSpPr>
          <a:xfrm rot="2145844">
            <a:off x="5143012" y="4182561"/>
            <a:ext cx="222041" cy="89865"/>
            <a:chOff x="4170485" y="1487905"/>
            <a:chExt cx="222041" cy="89865"/>
          </a:xfrm>
        </p:grpSpPr>
        <p:cxnSp>
          <p:nvCxnSpPr>
            <p:cNvPr id="232" name="Conector recto 145">
              <a:extLst>
                <a:ext uri="{FF2B5EF4-FFF2-40B4-BE49-F238E27FC236}">
                  <a16:creationId xmlns:a16="http://schemas.microsoft.com/office/drawing/2014/main" id="{C702DE5E-25E9-0E45-9EA6-00B03186F1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70485" y="1487905"/>
              <a:ext cx="222041" cy="2859"/>
            </a:xfrm>
            <a:prstGeom prst="line">
              <a:avLst/>
            </a:prstGeom>
            <a:ln w="6350" cmpd="sng">
              <a:solidFill>
                <a:srgbClr val="FF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ector recto 145">
              <a:extLst>
                <a:ext uri="{FF2B5EF4-FFF2-40B4-BE49-F238E27FC236}">
                  <a16:creationId xmlns:a16="http://schemas.microsoft.com/office/drawing/2014/main" id="{335BD451-F07D-B042-B3C5-F5BBC9D98C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05330" y="1532039"/>
              <a:ext cx="152349" cy="0"/>
            </a:xfrm>
            <a:prstGeom prst="line">
              <a:avLst/>
            </a:prstGeom>
            <a:ln w="6350" cmpd="sng">
              <a:solidFill>
                <a:srgbClr val="FF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ector recto 145">
              <a:extLst>
                <a:ext uri="{FF2B5EF4-FFF2-40B4-BE49-F238E27FC236}">
                  <a16:creationId xmlns:a16="http://schemas.microsoft.com/office/drawing/2014/main" id="{49E65A3A-9442-B949-B5F4-47B5FF96DF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49805" y="1577770"/>
              <a:ext cx="69640" cy="0"/>
            </a:xfrm>
            <a:prstGeom prst="line">
              <a:avLst/>
            </a:prstGeom>
            <a:ln w="6350" cmpd="sng">
              <a:solidFill>
                <a:srgbClr val="FF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5" name="Elipse 452">
            <a:extLst>
              <a:ext uri="{FF2B5EF4-FFF2-40B4-BE49-F238E27FC236}">
                <a16:creationId xmlns:a16="http://schemas.microsoft.com/office/drawing/2014/main" id="{B99358B9-D4B8-6B4A-99C3-EFDE6CE8CDD5}"/>
              </a:ext>
            </a:extLst>
          </p:cNvPr>
          <p:cNvSpPr/>
          <p:nvPr/>
        </p:nvSpPr>
        <p:spPr>
          <a:xfrm>
            <a:off x="5395391" y="3961172"/>
            <a:ext cx="80752" cy="6224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236" name="Grupo 453">
            <a:extLst>
              <a:ext uri="{FF2B5EF4-FFF2-40B4-BE49-F238E27FC236}">
                <a16:creationId xmlns:a16="http://schemas.microsoft.com/office/drawing/2014/main" id="{976D062C-AD88-294E-A567-DB3223BF9501}"/>
              </a:ext>
            </a:extLst>
          </p:cNvPr>
          <p:cNvGrpSpPr/>
          <p:nvPr/>
        </p:nvGrpSpPr>
        <p:grpSpPr>
          <a:xfrm rot="10800000">
            <a:off x="6086902" y="3735471"/>
            <a:ext cx="363420" cy="172118"/>
            <a:chOff x="3106615" y="993425"/>
            <a:chExt cx="363420" cy="172118"/>
          </a:xfrm>
        </p:grpSpPr>
        <p:grpSp>
          <p:nvGrpSpPr>
            <p:cNvPr id="237" name="Agrupar 51">
              <a:extLst>
                <a:ext uri="{FF2B5EF4-FFF2-40B4-BE49-F238E27FC236}">
                  <a16:creationId xmlns:a16="http://schemas.microsoft.com/office/drawing/2014/main" id="{0A5DDF43-660D-2349-BD66-FE2B3CB19AA6}"/>
                </a:ext>
              </a:extLst>
            </p:cNvPr>
            <p:cNvGrpSpPr/>
            <p:nvPr/>
          </p:nvGrpSpPr>
          <p:grpSpPr>
            <a:xfrm>
              <a:off x="3106615" y="993425"/>
              <a:ext cx="176025" cy="172118"/>
              <a:chOff x="513989" y="2970944"/>
              <a:chExt cx="713232" cy="713206"/>
            </a:xfrm>
          </p:grpSpPr>
          <p:sp>
            <p:nvSpPr>
              <p:cNvPr id="239" name="Elipse 24">
                <a:extLst>
                  <a:ext uri="{FF2B5EF4-FFF2-40B4-BE49-F238E27FC236}">
                    <a16:creationId xmlns:a16="http://schemas.microsoft.com/office/drawing/2014/main" id="{9151FDAF-F256-4542-AB45-12DB558262C5}"/>
                  </a:ext>
                </a:extLst>
              </p:cNvPr>
              <p:cNvSpPr/>
              <p:nvPr/>
            </p:nvSpPr>
            <p:spPr>
              <a:xfrm>
                <a:off x="513989" y="2970944"/>
                <a:ext cx="713232" cy="713206"/>
              </a:xfrm>
              <a:prstGeom prst="ellipse">
                <a:avLst/>
              </a:prstGeom>
              <a:solidFill>
                <a:srgbClr val="FFFF00"/>
              </a:solidFill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400"/>
              </a:p>
            </p:txBody>
          </p:sp>
          <p:grpSp>
            <p:nvGrpSpPr>
              <p:cNvPr id="240" name="Agrupar 50">
                <a:extLst>
                  <a:ext uri="{FF2B5EF4-FFF2-40B4-BE49-F238E27FC236}">
                    <a16:creationId xmlns:a16="http://schemas.microsoft.com/office/drawing/2014/main" id="{6F40170D-0A85-0A45-9AE1-1EDF1C23C763}"/>
                  </a:ext>
                </a:extLst>
              </p:cNvPr>
              <p:cNvGrpSpPr/>
              <p:nvPr/>
            </p:nvGrpSpPr>
            <p:grpSpPr>
              <a:xfrm>
                <a:off x="640043" y="3154486"/>
                <a:ext cx="473632" cy="331761"/>
                <a:chOff x="870606" y="4709671"/>
                <a:chExt cx="473632" cy="331761"/>
              </a:xfrm>
            </p:grpSpPr>
            <p:sp>
              <p:nvSpPr>
                <p:cNvPr id="241" name="Arco 25">
                  <a:extLst>
                    <a:ext uri="{FF2B5EF4-FFF2-40B4-BE49-F238E27FC236}">
                      <a16:creationId xmlns:a16="http://schemas.microsoft.com/office/drawing/2014/main" id="{E7E186EC-AEF8-0147-92D4-7F1C0466A0EB}"/>
                    </a:ext>
                  </a:extLst>
                </p:cNvPr>
                <p:cNvSpPr/>
                <p:nvPr/>
              </p:nvSpPr>
              <p:spPr>
                <a:xfrm rot="10800000" flipV="1">
                  <a:off x="870606" y="4773149"/>
                  <a:ext cx="224651" cy="268283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  <p:sp>
              <p:nvSpPr>
                <p:cNvPr id="242" name="Arco 26">
                  <a:extLst>
                    <a:ext uri="{FF2B5EF4-FFF2-40B4-BE49-F238E27FC236}">
                      <a16:creationId xmlns:a16="http://schemas.microsoft.com/office/drawing/2014/main" id="{5367352B-D737-2041-96A6-FCA3468F820A}"/>
                    </a:ext>
                  </a:extLst>
                </p:cNvPr>
                <p:cNvSpPr/>
                <p:nvPr/>
              </p:nvSpPr>
              <p:spPr>
                <a:xfrm flipV="1">
                  <a:off x="1095269" y="4709671"/>
                  <a:ext cx="248969" cy="331757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</p:grpSp>
        </p:grpSp>
        <p:cxnSp>
          <p:nvCxnSpPr>
            <p:cNvPr id="238" name="Conector recto 38">
              <a:extLst>
                <a:ext uri="{FF2B5EF4-FFF2-40B4-BE49-F238E27FC236}">
                  <a16:creationId xmlns:a16="http://schemas.microsoft.com/office/drawing/2014/main" id="{9FFF98FF-963E-D04D-A7A3-C36BC8DA86BA}"/>
                </a:ext>
              </a:extLst>
            </p:cNvPr>
            <p:cNvCxnSpPr>
              <a:cxnSpLocks/>
              <a:stCxn id="239" idx="6"/>
            </p:cNvCxnSpPr>
            <p:nvPr/>
          </p:nvCxnSpPr>
          <p:spPr>
            <a:xfrm>
              <a:off x="3282640" y="1079484"/>
              <a:ext cx="187395" cy="0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3" name="CuadroTexto 217">
            <a:extLst>
              <a:ext uri="{FF2B5EF4-FFF2-40B4-BE49-F238E27FC236}">
                <a16:creationId xmlns:a16="http://schemas.microsoft.com/office/drawing/2014/main" id="{03D2BF89-D38E-F740-8DDC-58622C4434BA}"/>
              </a:ext>
            </a:extLst>
          </p:cNvPr>
          <p:cNvSpPr txBox="1"/>
          <p:nvPr/>
        </p:nvSpPr>
        <p:spPr>
          <a:xfrm>
            <a:off x="4861002" y="3522895"/>
            <a:ext cx="778814" cy="543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</a:t>
            </a:r>
            <a:r>
              <a:rPr lang="en-US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b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Fault </a:t>
            </a:r>
            <a:r>
              <a:rPr lang="en-US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  <a:p>
            <a:pPr algn="ctr"/>
            <a:endParaRPr lang="en-US" sz="1050" b="1" i="1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6ADF570-C231-5445-8A86-EAFC006EB8D9}"/>
              </a:ext>
            </a:extLst>
          </p:cNvPr>
          <p:cNvGrpSpPr/>
          <p:nvPr/>
        </p:nvGrpSpPr>
        <p:grpSpPr>
          <a:xfrm>
            <a:off x="-39513" y="3216071"/>
            <a:ext cx="3857623" cy="276578"/>
            <a:chOff x="2408335" y="4590969"/>
            <a:chExt cx="3857623" cy="276578"/>
          </a:xfrm>
        </p:grpSpPr>
        <p:sp>
          <p:nvSpPr>
            <p:cNvPr id="168" name="CuadroTexto 217">
              <a:extLst>
                <a:ext uri="{FF2B5EF4-FFF2-40B4-BE49-F238E27FC236}">
                  <a16:creationId xmlns:a16="http://schemas.microsoft.com/office/drawing/2014/main" id="{BC9FAA0D-4559-424C-AEAE-6E6ADC43A250}"/>
                </a:ext>
              </a:extLst>
            </p:cNvPr>
            <p:cNvSpPr txBox="1"/>
            <p:nvPr/>
          </p:nvSpPr>
          <p:spPr>
            <a:xfrm>
              <a:off x="5035720" y="4590969"/>
              <a:ext cx="41407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  <a:endParaRPr lang="en-US" sz="105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4" name="CuadroTexto 364">
              <a:extLst>
                <a:ext uri="{FF2B5EF4-FFF2-40B4-BE49-F238E27FC236}">
                  <a16:creationId xmlns:a16="http://schemas.microsoft.com/office/drawing/2014/main" id="{CE63EA0D-98DF-844B-8094-58B059D1200F}"/>
                </a:ext>
              </a:extLst>
            </p:cNvPr>
            <p:cNvSpPr txBox="1"/>
            <p:nvPr/>
          </p:nvSpPr>
          <p:spPr>
            <a:xfrm>
              <a:off x="2408335" y="4605937"/>
              <a:ext cx="385762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CMU Serif Roman"/>
                  <a:cs typeface="CMU Serif Roman"/>
                </a:rPr>
                <a:t>Second Period (transient):  t </a:t>
              </a:r>
              <a:r>
                <a:rPr lang="en-US" sz="1100" dirty="0">
                  <a:latin typeface="Symbol" charset="2"/>
                  <a:cs typeface="Symbol" charset="2"/>
                </a:rPr>
                <a:t>    </a:t>
              </a:r>
              <a:r>
                <a:rPr lang="en-US" sz="1100" dirty="0">
                  <a:latin typeface="CMU Serif Roman"/>
                  <a:cs typeface="CMU Serif Roman"/>
                </a:rPr>
                <a:t>[</a:t>
              </a:r>
              <a:r>
                <a:rPr lang="en-US" sz="1100" dirty="0" err="1">
                  <a:latin typeface="CMU Serif Roman"/>
                  <a:cs typeface="CMU Serif Roman"/>
                </a:rPr>
                <a:t>T</a:t>
              </a:r>
              <a:r>
                <a:rPr lang="en-US" sz="1100" baseline="-25000" dirty="0" err="1">
                  <a:latin typeface="CMU Serif Roman"/>
                  <a:cs typeface="CMU Serif Roman"/>
                </a:rPr>
                <a:t>qkh</a:t>
              </a:r>
              <a:r>
                <a:rPr lang="en-US" sz="1100" dirty="0">
                  <a:latin typeface="CMU Serif Roman"/>
                  <a:cs typeface="CMU Serif Roman"/>
                </a:rPr>
                <a:t>, </a:t>
              </a:r>
              <a:r>
                <a:rPr lang="en-US" sz="1100" dirty="0" err="1">
                  <a:latin typeface="CMU Serif Roman"/>
                  <a:cs typeface="CMU Serif Roman"/>
                </a:rPr>
                <a:t>T</a:t>
              </a:r>
              <a:r>
                <a:rPr lang="en-US" sz="1100" baseline="-25000" dirty="0" err="1">
                  <a:latin typeface="CMU Serif Roman"/>
                  <a:cs typeface="CMU Serif Roman"/>
                </a:rPr>
                <a:t>ikh</a:t>
              </a:r>
              <a:r>
                <a:rPr lang="en-US" sz="1100" dirty="0">
                  <a:latin typeface="CMU Serif Roman"/>
                  <a:cs typeface="CMU Serif Roman"/>
                </a:rPr>
                <a:t> or  </a:t>
              </a:r>
              <a:r>
                <a:rPr lang="en-US" sz="1100" dirty="0" err="1">
                  <a:latin typeface="CMU Serif Roman"/>
                  <a:cs typeface="CMU Serif Roman"/>
                </a:rPr>
                <a:t>T</a:t>
              </a:r>
              <a:r>
                <a:rPr lang="en-US" sz="1100" baseline="-25000" dirty="0" err="1">
                  <a:latin typeface="CMU Serif Roman"/>
                  <a:cs typeface="CMU Serif Roman"/>
                </a:rPr>
                <a:t>jkh</a:t>
              </a:r>
              <a:r>
                <a:rPr lang="en-US" sz="1100" dirty="0">
                  <a:latin typeface="CMU Serif Roman"/>
                  <a:cs typeface="CMU Serif Roman"/>
                </a:rPr>
                <a:t>]</a:t>
              </a:r>
            </a:p>
          </p:txBody>
        </p:sp>
        <p:graphicFrame>
          <p:nvGraphicFramePr>
            <p:cNvPr id="245" name="Objeto 351">
              <a:extLst>
                <a:ext uri="{FF2B5EF4-FFF2-40B4-BE49-F238E27FC236}">
                  <a16:creationId xmlns:a16="http://schemas.microsoft.com/office/drawing/2014/main" id="{7E3CD0C8-C693-F548-A044-F69508DA6C9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95211" y="4683494"/>
            <a:ext cx="115535" cy="1155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18" name="Ecuación" r:id="rId8" imgW="152400" imgH="152400" progId="Equation.3">
                    <p:embed/>
                  </p:oleObj>
                </mc:Choice>
                <mc:Fallback>
                  <p:oleObj name="Ecuación" r:id="rId8" imgW="152400" imgH="152400" progId="Equation.3">
                    <p:embed/>
                    <p:pic>
                      <p:nvPicPr>
                        <p:cNvPr id="245" name="Objeto 351">
                          <a:extLst>
                            <a:ext uri="{FF2B5EF4-FFF2-40B4-BE49-F238E27FC236}">
                              <a16:creationId xmlns:a16="http://schemas.microsoft.com/office/drawing/2014/main" id="{7E3CD0C8-C693-F548-A044-F69508DA6C94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4595211" y="4683494"/>
                          <a:ext cx="115535" cy="11553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" name="CuadroTexto 217">
              <a:extLst>
                <a:ext uri="{FF2B5EF4-FFF2-40B4-BE49-F238E27FC236}">
                  <a16:creationId xmlns:a16="http://schemas.microsoft.com/office/drawing/2014/main" id="{C07C41C3-3EDC-474B-86CF-4584DE730E40}"/>
                </a:ext>
              </a:extLst>
            </p:cNvPr>
            <p:cNvSpPr txBox="1"/>
            <p:nvPr/>
          </p:nvSpPr>
          <p:spPr>
            <a:xfrm>
              <a:off x="5530190" y="4592811"/>
              <a:ext cx="41407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  <a:endParaRPr lang="en-US" sz="105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7" name="Grupo 73">
            <a:extLst>
              <a:ext uri="{FF2B5EF4-FFF2-40B4-BE49-F238E27FC236}">
                <a16:creationId xmlns:a16="http://schemas.microsoft.com/office/drawing/2014/main" id="{7C99B2DA-981F-F241-8F7D-8C2650ABAB43}"/>
              </a:ext>
            </a:extLst>
          </p:cNvPr>
          <p:cNvGrpSpPr/>
          <p:nvPr/>
        </p:nvGrpSpPr>
        <p:grpSpPr>
          <a:xfrm>
            <a:off x="3372741" y="3998980"/>
            <a:ext cx="363420" cy="172118"/>
            <a:chOff x="3106615" y="993425"/>
            <a:chExt cx="363420" cy="172118"/>
          </a:xfrm>
        </p:grpSpPr>
        <p:grpSp>
          <p:nvGrpSpPr>
            <p:cNvPr id="252" name="Agrupar 51">
              <a:extLst>
                <a:ext uri="{FF2B5EF4-FFF2-40B4-BE49-F238E27FC236}">
                  <a16:creationId xmlns:a16="http://schemas.microsoft.com/office/drawing/2014/main" id="{73F1CD55-D423-824F-876D-D45E940184CC}"/>
                </a:ext>
              </a:extLst>
            </p:cNvPr>
            <p:cNvGrpSpPr/>
            <p:nvPr/>
          </p:nvGrpSpPr>
          <p:grpSpPr>
            <a:xfrm>
              <a:off x="3106615" y="993425"/>
              <a:ext cx="176025" cy="172118"/>
              <a:chOff x="513989" y="2970944"/>
              <a:chExt cx="713232" cy="713206"/>
            </a:xfrm>
          </p:grpSpPr>
          <p:sp>
            <p:nvSpPr>
              <p:cNvPr id="254" name="Elipse 24">
                <a:extLst>
                  <a:ext uri="{FF2B5EF4-FFF2-40B4-BE49-F238E27FC236}">
                    <a16:creationId xmlns:a16="http://schemas.microsoft.com/office/drawing/2014/main" id="{B94609F7-5AE8-A644-80C9-D82727508110}"/>
                  </a:ext>
                </a:extLst>
              </p:cNvPr>
              <p:cNvSpPr/>
              <p:nvPr/>
            </p:nvSpPr>
            <p:spPr>
              <a:xfrm>
                <a:off x="513989" y="2970944"/>
                <a:ext cx="713232" cy="713206"/>
              </a:xfrm>
              <a:prstGeom prst="ellipse">
                <a:avLst/>
              </a:prstGeom>
              <a:solidFill>
                <a:srgbClr val="FFFF00"/>
              </a:solidFill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400"/>
              </a:p>
            </p:txBody>
          </p:sp>
          <p:grpSp>
            <p:nvGrpSpPr>
              <p:cNvPr id="255" name="Agrupar 50">
                <a:extLst>
                  <a:ext uri="{FF2B5EF4-FFF2-40B4-BE49-F238E27FC236}">
                    <a16:creationId xmlns:a16="http://schemas.microsoft.com/office/drawing/2014/main" id="{B1E0DD36-D848-D841-ACCA-D5CC915A4940}"/>
                  </a:ext>
                </a:extLst>
              </p:cNvPr>
              <p:cNvGrpSpPr/>
              <p:nvPr/>
            </p:nvGrpSpPr>
            <p:grpSpPr>
              <a:xfrm>
                <a:off x="640043" y="3154486"/>
                <a:ext cx="473632" cy="331761"/>
                <a:chOff x="870606" y="4709671"/>
                <a:chExt cx="473632" cy="331761"/>
              </a:xfrm>
            </p:grpSpPr>
            <p:sp>
              <p:nvSpPr>
                <p:cNvPr id="256" name="Arco 25">
                  <a:extLst>
                    <a:ext uri="{FF2B5EF4-FFF2-40B4-BE49-F238E27FC236}">
                      <a16:creationId xmlns:a16="http://schemas.microsoft.com/office/drawing/2014/main" id="{DC44AD1C-369E-0F4F-BB2E-8C69A9C4C94D}"/>
                    </a:ext>
                  </a:extLst>
                </p:cNvPr>
                <p:cNvSpPr/>
                <p:nvPr/>
              </p:nvSpPr>
              <p:spPr>
                <a:xfrm rot="10800000" flipV="1">
                  <a:off x="870606" y="4773149"/>
                  <a:ext cx="224651" cy="268283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  <p:sp>
              <p:nvSpPr>
                <p:cNvPr id="257" name="Arco 26">
                  <a:extLst>
                    <a:ext uri="{FF2B5EF4-FFF2-40B4-BE49-F238E27FC236}">
                      <a16:creationId xmlns:a16="http://schemas.microsoft.com/office/drawing/2014/main" id="{3AF600BE-68C3-7E4D-A11B-FA45793C0A5E}"/>
                    </a:ext>
                  </a:extLst>
                </p:cNvPr>
                <p:cNvSpPr/>
                <p:nvPr/>
              </p:nvSpPr>
              <p:spPr>
                <a:xfrm flipV="1">
                  <a:off x="1095269" y="4709671"/>
                  <a:ext cx="248969" cy="331757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</p:grpSp>
        </p:grpSp>
        <p:cxnSp>
          <p:nvCxnSpPr>
            <p:cNvPr id="253" name="Conector recto 38">
              <a:extLst>
                <a:ext uri="{FF2B5EF4-FFF2-40B4-BE49-F238E27FC236}">
                  <a16:creationId xmlns:a16="http://schemas.microsoft.com/office/drawing/2014/main" id="{2B3BC098-118E-4841-A385-7E2E181F08D2}"/>
                </a:ext>
              </a:extLst>
            </p:cNvPr>
            <p:cNvCxnSpPr>
              <a:cxnSpLocks/>
              <a:stCxn id="254" idx="6"/>
            </p:cNvCxnSpPr>
            <p:nvPr/>
          </p:nvCxnSpPr>
          <p:spPr>
            <a:xfrm>
              <a:off x="3282640" y="1079484"/>
              <a:ext cx="187395" cy="0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5" name="Grupo 310">
            <a:extLst>
              <a:ext uri="{FF2B5EF4-FFF2-40B4-BE49-F238E27FC236}">
                <a16:creationId xmlns:a16="http://schemas.microsoft.com/office/drawing/2014/main" id="{AF41658B-607B-6341-BC04-43FE7DC864CE}"/>
              </a:ext>
            </a:extLst>
          </p:cNvPr>
          <p:cNvGrpSpPr/>
          <p:nvPr/>
        </p:nvGrpSpPr>
        <p:grpSpPr>
          <a:xfrm rot="10800000">
            <a:off x="6848664" y="3911700"/>
            <a:ext cx="363420" cy="172118"/>
            <a:chOff x="3106615" y="993425"/>
            <a:chExt cx="363420" cy="172118"/>
          </a:xfrm>
        </p:grpSpPr>
        <p:grpSp>
          <p:nvGrpSpPr>
            <p:cNvPr id="266" name="Agrupar 51">
              <a:extLst>
                <a:ext uri="{FF2B5EF4-FFF2-40B4-BE49-F238E27FC236}">
                  <a16:creationId xmlns:a16="http://schemas.microsoft.com/office/drawing/2014/main" id="{C82EAD58-FA61-6C4C-9A97-CD85E7562C51}"/>
                </a:ext>
              </a:extLst>
            </p:cNvPr>
            <p:cNvGrpSpPr/>
            <p:nvPr/>
          </p:nvGrpSpPr>
          <p:grpSpPr>
            <a:xfrm>
              <a:off x="3106615" y="993425"/>
              <a:ext cx="176025" cy="172118"/>
              <a:chOff x="513989" y="2970944"/>
              <a:chExt cx="713232" cy="713206"/>
            </a:xfrm>
          </p:grpSpPr>
          <p:sp>
            <p:nvSpPr>
              <p:cNvPr id="269" name="Elipse 24">
                <a:extLst>
                  <a:ext uri="{FF2B5EF4-FFF2-40B4-BE49-F238E27FC236}">
                    <a16:creationId xmlns:a16="http://schemas.microsoft.com/office/drawing/2014/main" id="{BAFEA8EC-D324-404B-A199-37AC47B3F2F7}"/>
                  </a:ext>
                </a:extLst>
              </p:cNvPr>
              <p:cNvSpPr/>
              <p:nvPr/>
            </p:nvSpPr>
            <p:spPr>
              <a:xfrm>
                <a:off x="513989" y="2970944"/>
                <a:ext cx="713232" cy="713206"/>
              </a:xfrm>
              <a:prstGeom prst="ellipse">
                <a:avLst/>
              </a:prstGeom>
              <a:solidFill>
                <a:srgbClr val="FFFF00"/>
              </a:solidFill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400"/>
              </a:p>
            </p:txBody>
          </p:sp>
          <p:grpSp>
            <p:nvGrpSpPr>
              <p:cNvPr id="270" name="Agrupar 50">
                <a:extLst>
                  <a:ext uri="{FF2B5EF4-FFF2-40B4-BE49-F238E27FC236}">
                    <a16:creationId xmlns:a16="http://schemas.microsoft.com/office/drawing/2014/main" id="{43653AE1-9280-A342-864F-927A348A9596}"/>
                  </a:ext>
                </a:extLst>
              </p:cNvPr>
              <p:cNvGrpSpPr/>
              <p:nvPr/>
            </p:nvGrpSpPr>
            <p:grpSpPr>
              <a:xfrm>
                <a:off x="640043" y="3154486"/>
                <a:ext cx="473632" cy="331761"/>
                <a:chOff x="870606" y="4709671"/>
                <a:chExt cx="473632" cy="331761"/>
              </a:xfrm>
            </p:grpSpPr>
            <p:sp>
              <p:nvSpPr>
                <p:cNvPr id="271" name="Arco 25">
                  <a:extLst>
                    <a:ext uri="{FF2B5EF4-FFF2-40B4-BE49-F238E27FC236}">
                      <a16:creationId xmlns:a16="http://schemas.microsoft.com/office/drawing/2014/main" id="{3F38A906-C444-9844-AFD7-07583E3EFA14}"/>
                    </a:ext>
                  </a:extLst>
                </p:cNvPr>
                <p:cNvSpPr/>
                <p:nvPr/>
              </p:nvSpPr>
              <p:spPr>
                <a:xfrm rot="10800000" flipV="1">
                  <a:off x="870606" y="4773149"/>
                  <a:ext cx="224651" cy="268283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  <p:sp>
              <p:nvSpPr>
                <p:cNvPr id="276" name="Arco 26">
                  <a:extLst>
                    <a:ext uri="{FF2B5EF4-FFF2-40B4-BE49-F238E27FC236}">
                      <a16:creationId xmlns:a16="http://schemas.microsoft.com/office/drawing/2014/main" id="{68C14A74-18C3-624F-8712-B1665D27A820}"/>
                    </a:ext>
                  </a:extLst>
                </p:cNvPr>
                <p:cNvSpPr/>
                <p:nvPr/>
              </p:nvSpPr>
              <p:spPr>
                <a:xfrm flipV="1">
                  <a:off x="1095269" y="4709671"/>
                  <a:ext cx="248969" cy="331757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</p:grpSp>
        </p:grpSp>
        <p:cxnSp>
          <p:nvCxnSpPr>
            <p:cNvPr id="267" name="Conector recto 38">
              <a:extLst>
                <a:ext uri="{FF2B5EF4-FFF2-40B4-BE49-F238E27FC236}">
                  <a16:creationId xmlns:a16="http://schemas.microsoft.com/office/drawing/2014/main" id="{2FA87263-F7E8-8D40-915D-3D19FAAD2B72}"/>
                </a:ext>
              </a:extLst>
            </p:cNvPr>
            <p:cNvCxnSpPr>
              <a:cxnSpLocks/>
              <a:stCxn id="269" idx="6"/>
            </p:cNvCxnSpPr>
            <p:nvPr/>
          </p:nvCxnSpPr>
          <p:spPr>
            <a:xfrm>
              <a:off x="3282640" y="1079484"/>
              <a:ext cx="187395" cy="0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8" name="CuadroTexto 364">
            <a:extLst>
              <a:ext uri="{FF2B5EF4-FFF2-40B4-BE49-F238E27FC236}">
                <a16:creationId xmlns:a16="http://schemas.microsoft.com/office/drawing/2014/main" id="{528B0F81-5465-D148-9ED8-8A9E095A9C4D}"/>
              </a:ext>
            </a:extLst>
          </p:cNvPr>
          <p:cNvSpPr txBox="1"/>
          <p:nvPr/>
        </p:nvSpPr>
        <p:spPr>
          <a:xfrm>
            <a:off x="3600738" y="4097566"/>
            <a:ext cx="9477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I’</a:t>
            </a:r>
            <a:r>
              <a:rPr lang="en-US" sz="1100" baseline="-25000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jkh</a:t>
            </a:r>
            <a:r>
              <a:rPr lang="en-US" sz="1100" baseline="-25000" dirty="0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 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∢ </a:t>
            </a:r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  <a:latin typeface="Symbol" pitchFamily="2" charset="2"/>
                <a:cs typeface="CMU Serif Roman"/>
              </a:rPr>
              <a:t>q’</a:t>
            </a:r>
            <a:r>
              <a:rPr lang="en-US" sz="1100" baseline="-25000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qkh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 </a:t>
            </a:r>
          </a:p>
        </p:txBody>
      </p:sp>
      <p:sp>
        <p:nvSpPr>
          <p:cNvPr id="280" name="CuadroTexto 364">
            <a:extLst>
              <a:ext uri="{FF2B5EF4-FFF2-40B4-BE49-F238E27FC236}">
                <a16:creationId xmlns:a16="http://schemas.microsoft.com/office/drawing/2014/main" id="{7798BB2E-7952-6140-B752-83E45484B309}"/>
              </a:ext>
            </a:extLst>
          </p:cNvPr>
          <p:cNvSpPr txBox="1"/>
          <p:nvPr/>
        </p:nvSpPr>
        <p:spPr>
          <a:xfrm>
            <a:off x="4347799" y="4088434"/>
            <a:ext cx="9477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I’</a:t>
            </a:r>
            <a:r>
              <a:rPr lang="en-US" sz="1100" baseline="-25000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ikh</a:t>
            </a:r>
            <a:r>
              <a:rPr lang="en-US" sz="1100" baseline="-25000" dirty="0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 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∢ </a:t>
            </a:r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  <a:latin typeface="Symbol" pitchFamily="2" charset="2"/>
                <a:cs typeface="CMU Serif Roman"/>
              </a:rPr>
              <a:t>q’</a:t>
            </a:r>
            <a:r>
              <a:rPr lang="en-US" sz="1100" baseline="-25000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ikh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 </a:t>
            </a:r>
          </a:p>
        </p:txBody>
      </p:sp>
      <p:sp>
        <p:nvSpPr>
          <p:cNvPr id="166" name="CuadroTexto 364">
            <a:extLst>
              <a:ext uri="{FF2B5EF4-FFF2-40B4-BE49-F238E27FC236}">
                <a16:creationId xmlns:a16="http://schemas.microsoft.com/office/drawing/2014/main" id="{B60ED0D0-B2C9-3341-BDEB-83F1BACB4A43}"/>
              </a:ext>
            </a:extLst>
          </p:cNvPr>
          <p:cNvSpPr txBox="1"/>
          <p:nvPr/>
        </p:nvSpPr>
        <p:spPr>
          <a:xfrm>
            <a:off x="3544617" y="4334826"/>
            <a:ext cx="9477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I’</a:t>
            </a:r>
            <a:r>
              <a:rPr lang="en-US" sz="1100" baseline="-25000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jkh</a:t>
            </a:r>
            <a:r>
              <a:rPr lang="en-US" sz="1100" baseline="-25000" dirty="0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 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&gt;</a:t>
            </a:r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P</a:t>
            </a:r>
            <a:r>
              <a:rPr lang="en-US" sz="1100" baseline="-25000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j</a:t>
            </a:r>
            <a:endParaRPr lang="en-US" sz="1100" baseline="-25000" dirty="0">
              <a:solidFill>
                <a:schemeClr val="accent2">
                  <a:lumMod val="75000"/>
                </a:schemeClr>
              </a:solidFill>
              <a:latin typeface="CMU Serif Roman"/>
              <a:cs typeface="CMU Serif Roman"/>
            </a:endParaRPr>
          </a:p>
        </p:txBody>
      </p:sp>
      <p:sp>
        <p:nvSpPr>
          <p:cNvPr id="167" name="CuadroTexto 364">
            <a:extLst>
              <a:ext uri="{FF2B5EF4-FFF2-40B4-BE49-F238E27FC236}">
                <a16:creationId xmlns:a16="http://schemas.microsoft.com/office/drawing/2014/main" id="{790D13A7-BF44-E14F-8B0B-3ABEB970FD54}"/>
              </a:ext>
            </a:extLst>
          </p:cNvPr>
          <p:cNvSpPr txBox="1"/>
          <p:nvPr/>
        </p:nvSpPr>
        <p:spPr>
          <a:xfrm>
            <a:off x="4269564" y="4316909"/>
            <a:ext cx="9477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I’</a:t>
            </a:r>
            <a:r>
              <a:rPr lang="en-US" sz="1100" baseline="-25000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ikh</a:t>
            </a:r>
            <a:r>
              <a:rPr lang="en-US" sz="1100" baseline="-25000" dirty="0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 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&gt;P</a:t>
            </a:r>
            <a:r>
              <a:rPr lang="en-US" sz="1100" baseline="-25000" dirty="0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i</a:t>
            </a:r>
          </a:p>
        </p:txBody>
      </p:sp>
      <p:sp>
        <p:nvSpPr>
          <p:cNvPr id="169" name="CuadroTexto 364">
            <a:extLst>
              <a:ext uri="{FF2B5EF4-FFF2-40B4-BE49-F238E27FC236}">
                <a16:creationId xmlns:a16="http://schemas.microsoft.com/office/drawing/2014/main" id="{4B3ECD4A-0B4B-EB41-9E8F-48C6A99EE83A}"/>
              </a:ext>
            </a:extLst>
          </p:cNvPr>
          <p:cNvSpPr txBox="1"/>
          <p:nvPr/>
        </p:nvSpPr>
        <p:spPr>
          <a:xfrm>
            <a:off x="3372741" y="2725177"/>
            <a:ext cx="9477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I</a:t>
            </a:r>
            <a:r>
              <a:rPr lang="en-US" sz="1100" baseline="-25000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jkh</a:t>
            </a:r>
            <a:r>
              <a:rPr lang="en-US" sz="1100" baseline="-25000" dirty="0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 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&gt;</a:t>
            </a:r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P</a:t>
            </a:r>
            <a:r>
              <a:rPr lang="en-US" sz="1100" baseline="-25000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j</a:t>
            </a:r>
            <a:endParaRPr lang="en-US" sz="1100" baseline="-25000" dirty="0">
              <a:solidFill>
                <a:schemeClr val="accent2">
                  <a:lumMod val="75000"/>
                </a:schemeClr>
              </a:solidFill>
              <a:latin typeface="CMU Serif Roman"/>
              <a:cs typeface="CMU Serif Roman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C4D7D00-0F87-ED4A-8607-7B8073E737FA}"/>
              </a:ext>
            </a:extLst>
          </p:cNvPr>
          <p:cNvCxnSpPr/>
          <p:nvPr/>
        </p:nvCxnSpPr>
        <p:spPr>
          <a:xfrm flipH="1">
            <a:off x="2937949" y="1976557"/>
            <a:ext cx="934979" cy="2845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5E4A9B9-5C22-564D-A806-EE10355759C4}"/>
              </a:ext>
            </a:extLst>
          </p:cNvPr>
          <p:cNvSpPr txBox="1"/>
          <p:nvPr/>
        </p:nvSpPr>
        <p:spPr>
          <a:xfrm>
            <a:off x="1528674" y="2153001"/>
            <a:ext cx="13715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Current in</a:t>
            </a:r>
          </a:p>
          <a:p>
            <a:r>
              <a:rPr lang="en-US" dirty="0"/>
              <a:t>the opposite</a:t>
            </a:r>
          </a:p>
          <a:p>
            <a:r>
              <a:rPr lang="en-US" dirty="0"/>
              <a:t>direction</a:t>
            </a:r>
          </a:p>
        </p:txBody>
      </p:sp>
      <p:sp>
        <p:nvSpPr>
          <p:cNvPr id="259" name="CuadroTexto 364">
            <a:extLst>
              <a:ext uri="{FF2B5EF4-FFF2-40B4-BE49-F238E27FC236}">
                <a16:creationId xmlns:a16="http://schemas.microsoft.com/office/drawing/2014/main" id="{9575A3AD-2FBD-7D43-8775-2DF3AD16618B}"/>
              </a:ext>
            </a:extLst>
          </p:cNvPr>
          <p:cNvSpPr txBox="1"/>
          <p:nvPr/>
        </p:nvSpPr>
        <p:spPr>
          <a:xfrm>
            <a:off x="4126788" y="2686447"/>
            <a:ext cx="947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I</a:t>
            </a:r>
            <a:r>
              <a:rPr lang="en-US" sz="1600" b="1" baseline="-25000" dirty="0" err="1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ikh</a:t>
            </a:r>
            <a:r>
              <a:rPr lang="en-US" sz="1600" b="1" baseline="-25000" dirty="0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 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&lt;P</a:t>
            </a:r>
            <a:r>
              <a:rPr lang="en-US" sz="1600" b="1" baseline="-25000" dirty="0">
                <a:solidFill>
                  <a:schemeClr val="accent2">
                    <a:lumMod val="75000"/>
                  </a:schemeClr>
                </a:solidFill>
                <a:latin typeface="CMU Serif Roman"/>
                <a:cs typeface="CMU Serif Roman"/>
              </a:rPr>
              <a:t>i</a:t>
            </a:r>
          </a:p>
        </p:txBody>
      </p:sp>
      <p:cxnSp>
        <p:nvCxnSpPr>
          <p:cNvPr id="260" name="Straight Arrow Connector 259">
            <a:extLst>
              <a:ext uri="{FF2B5EF4-FFF2-40B4-BE49-F238E27FC236}">
                <a16:creationId xmlns:a16="http://schemas.microsoft.com/office/drawing/2014/main" id="{708799B4-E029-4A44-B166-420C6C10EA77}"/>
              </a:ext>
            </a:extLst>
          </p:cNvPr>
          <p:cNvCxnSpPr>
            <a:cxnSpLocks/>
          </p:cNvCxnSpPr>
          <p:nvPr/>
        </p:nvCxnSpPr>
        <p:spPr>
          <a:xfrm>
            <a:off x="4468312" y="2054770"/>
            <a:ext cx="730886" cy="7808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1" name="TextBox 260">
            <a:extLst>
              <a:ext uri="{FF2B5EF4-FFF2-40B4-BE49-F238E27FC236}">
                <a16:creationId xmlns:a16="http://schemas.microsoft.com/office/drawing/2014/main" id="{5ABE2E2F-E88C-F040-B64D-945681E113BB}"/>
              </a:ext>
            </a:extLst>
          </p:cNvPr>
          <p:cNvSpPr txBox="1"/>
          <p:nvPr/>
        </p:nvSpPr>
        <p:spPr>
          <a:xfrm>
            <a:off x="5170962" y="2711683"/>
            <a:ext cx="144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sensitivity</a:t>
            </a:r>
          </a:p>
        </p:txBody>
      </p:sp>
    </p:spTree>
    <p:extLst>
      <p:ext uri="{BB962C8B-B14F-4D97-AF65-F5344CB8AC3E}">
        <p14:creationId xmlns:p14="http://schemas.microsoft.com/office/powerpoint/2010/main" val="6461826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2167</TotalTime>
  <Words>2785</Words>
  <Application>Microsoft Macintosh PowerPoint</Application>
  <PresentationFormat>On-screen Show (4:3)</PresentationFormat>
  <Paragraphs>696</Paragraphs>
  <Slides>17</Slides>
  <Notes>16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CMU Serif Roman</vt:lpstr>
      <vt:lpstr>CMU Serif Upright Italic Uprigh</vt:lpstr>
      <vt:lpstr>Symbol</vt:lpstr>
      <vt:lpstr>Times New Roman</vt:lpstr>
      <vt:lpstr>Tema de Office</vt:lpstr>
      <vt:lpstr>Ecuación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powerid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Paulo M. De Oliveira D.</dc:creator>
  <cp:lastModifiedBy>Paulo Manuel De oliveira de jesus</cp:lastModifiedBy>
  <cp:revision>89</cp:revision>
  <cp:lastPrinted>2020-07-19T01:11:54Z</cp:lastPrinted>
  <dcterms:created xsi:type="dcterms:W3CDTF">2019-07-06T18:15:35Z</dcterms:created>
  <dcterms:modified xsi:type="dcterms:W3CDTF">2022-04-12T09:21:36Z</dcterms:modified>
</cp:coreProperties>
</file>