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/>
    <p:restoredTop sz="91478"/>
  </p:normalViewPr>
  <p:slideViewPr>
    <p:cSldViewPr snapToGrid="0" snapToObjects="1">
      <p:cViewPr>
        <p:scale>
          <a:sx n="190" d="100"/>
          <a:sy n="190" d="100"/>
        </p:scale>
        <p:origin x="152" y="-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42BB8-5F08-604E-8827-854762977C11}" type="datetimeFigureOut">
              <a:rPr lang="en-US" smtClean="0"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79C06-6980-744A-8994-88476E70F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2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4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79C06-6980-744A-8994-88476E70FB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251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80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4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39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47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36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98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3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35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09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21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3C52C-B78B-B047-8AE8-BC228250830E}" type="datetimeFigureOut">
              <a:rPr lang="es-ES" smtClean="0"/>
              <a:t>26/2/21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64C6F-8011-A441-B5BB-9E60BBF9AF9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0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ector recto 93"/>
          <p:cNvCxnSpPr>
            <a:endCxn id="190" idx="0"/>
          </p:cNvCxnSpPr>
          <p:nvPr/>
        </p:nvCxnSpPr>
        <p:spPr>
          <a:xfrm flipH="1" flipV="1">
            <a:off x="11388019" y="1417129"/>
            <a:ext cx="5924" cy="245606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endCxn id="171" idx="2"/>
          </p:cNvCxnSpPr>
          <p:nvPr/>
        </p:nvCxnSpPr>
        <p:spPr>
          <a:xfrm flipH="1" flipV="1">
            <a:off x="12147542" y="1104369"/>
            <a:ext cx="277457" cy="197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V="1">
            <a:off x="11219452" y="1738151"/>
            <a:ext cx="1" cy="275805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 rot="10800000">
            <a:off x="12493082" y="687617"/>
            <a:ext cx="997739" cy="515299"/>
            <a:chOff x="2317671" y="3947792"/>
            <a:chExt cx="997739" cy="515299"/>
          </a:xfrm>
        </p:grpSpPr>
        <p:grpSp>
          <p:nvGrpSpPr>
            <p:cNvPr id="109" name="Agrupar 108"/>
            <p:cNvGrpSpPr/>
            <p:nvPr/>
          </p:nvGrpSpPr>
          <p:grpSpPr>
            <a:xfrm>
              <a:off x="2317671" y="3947792"/>
              <a:ext cx="508059" cy="515299"/>
              <a:chOff x="513989" y="2970944"/>
              <a:chExt cx="713232" cy="713206"/>
            </a:xfrm>
          </p:grpSpPr>
          <p:sp>
            <p:nvSpPr>
              <p:cNvPr id="112" name="Elipse 111"/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5400"/>
              </a:p>
            </p:txBody>
          </p:sp>
          <p:grpSp>
            <p:nvGrpSpPr>
              <p:cNvPr id="113" name="Agrupar 112"/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14" name="Arco 113"/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  <p:sp>
              <p:nvSpPr>
                <p:cNvPr id="115" name="Arco 114"/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</p:grpSp>
        </p:grpSp>
        <p:cxnSp>
          <p:nvCxnSpPr>
            <p:cNvPr id="110" name="Conector recto 109"/>
            <p:cNvCxnSpPr>
              <a:stCxn id="112" idx="6"/>
            </p:cNvCxnSpPr>
            <p:nvPr/>
          </p:nvCxnSpPr>
          <p:spPr>
            <a:xfrm>
              <a:off x="2825730" y="4205442"/>
              <a:ext cx="489680" cy="4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ángulo 110"/>
            <p:cNvSpPr/>
            <p:nvPr/>
          </p:nvSpPr>
          <p:spPr>
            <a:xfrm rot="5400000">
              <a:off x="3020700" y="4080699"/>
              <a:ext cx="76226" cy="25688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121" name="Agrupar 120"/>
          <p:cNvGrpSpPr/>
          <p:nvPr/>
        </p:nvGrpSpPr>
        <p:grpSpPr>
          <a:xfrm rot="10800000">
            <a:off x="11790015" y="1899293"/>
            <a:ext cx="337384" cy="239701"/>
            <a:chOff x="870606" y="4709671"/>
            <a:chExt cx="473632" cy="331761"/>
          </a:xfrm>
        </p:grpSpPr>
        <p:sp>
          <p:nvSpPr>
            <p:cNvPr id="122" name="Arco 121"/>
            <p:cNvSpPr/>
            <p:nvPr/>
          </p:nvSpPr>
          <p:spPr>
            <a:xfrm rot="10800000" flipV="1">
              <a:off x="870606" y="4773149"/>
              <a:ext cx="224651" cy="268283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23" name="Arco 122"/>
            <p:cNvSpPr/>
            <p:nvPr/>
          </p:nvSpPr>
          <p:spPr>
            <a:xfrm flipV="1">
              <a:off x="1095269" y="4709671"/>
              <a:ext cx="248969" cy="331757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sp>
        <p:nvSpPr>
          <p:cNvPr id="119" name="Rectángulo 118"/>
          <p:cNvSpPr/>
          <p:nvPr/>
        </p:nvSpPr>
        <p:spPr>
          <a:xfrm rot="16200000">
            <a:off x="11437936" y="1881816"/>
            <a:ext cx="76226" cy="25688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63" name="Objeto 162"/>
          <p:cNvGraphicFramePr>
            <a:graphicFrameLocks noChangeAspect="1"/>
          </p:cNvGraphicFramePr>
          <p:nvPr/>
        </p:nvGraphicFramePr>
        <p:xfrm>
          <a:off x="10108108" y="400959"/>
          <a:ext cx="1349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cuaciÛn" r:id="rId4" imgW="101600" imgH="152400" progId="Equation.3">
                  <p:embed/>
                </p:oleObj>
              </mc:Choice>
              <mc:Fallback>
                <p:oleObj name="EcuaciÛn" r:id="rId4" imgW="101600" imgH="152400" progId="Equation.3">
                  <p:embed/>
                  <p:pic>
                    <p:nvPicPr>
                      <p:cNvPr id="163" name="Objeto 1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8108" y="400959"/>
                        <a:ext cx="134938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to 168"/>
          <p:cNvGraphicFramePr>
            <a:graphicFrameLocks noChangeAspect="1"/>
          </p:cNvGraphicFramePr>
          <p:nvPr/>
        </p:nvGraphicFramePr>
        <p:xfrm>
          <a:off x="12215788" y="392136"/>
          <a:ext cx="152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cuaciÛn" r:id="rId6" imgW="114300" imgH="152400" progId="Equation.3">
                  <p:embed/>
                </p:oleObj>
              </mc:Choice>
              <mc:Fallback>
                <p:oleObj name="EcuaciÛn" r:id="rId6" imgW="114300" imgH="152400" progId="Equation.3">
                  <p:embed/>
                  <p:pic>
                    <p:nvPicPr>
                      <p:cNvPr id="169" name="Objeto 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15788" y="392136"/>
                        <a:ext cx="1524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Rectángulo 170"/>
          <p:cNvSpPr/>
          <p:nvPr/>
        </p:nvSpPr>
        <p:spPr>
          <a:xfrm rot="16200000">
            <a:off x="12029691" y="1049015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pSp>
        <p:nvGrpSpPr>
          <p:cNvPr id="172" name="Agrupar 171"/>
          <p:cNvGrpSpPr/>
          <p:nvPr/>
        </p:nvGrpSpPr>
        <p:grpSpPr>
          <a:xfrm>
            <a:off x="12219982" y="1033081"/>
            <a:ext cx="127642" cy="344237"/>
            <a:chOff x="3631341" y="3342660"/>
            <a:chExt cx="191464" cy="344237"/>
          </a:xfrm>
        </p:grpSpPr>
        <p:sp>
          <p:nvSpPr>
            <p:cNvPr id="173" name="Arco 172"/>
            <p:cNvSpPr/>
            <p:nvPr/>
          </p:nvSpPr>
          <p:spPr>
            <a:xfrm rot="10800000" flipV="1">
              <a:off x="3631341" y="3342660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4" name="Arco 173"/>
            <p:cNvSpPr/>
            <p:nvPr/>
          </p:nvSpPr>
          <p:spPr>
            <a:xfrm rot="10800000" flipV="1">
              <a:off x="3695163" y="3342661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5" name="Arco 174"/>
            <p:cNvSpPr/>
            <p:nvPr/>
          </p:nvSpPr>
          <p:spPr>
            <a:xfrm rot="10800000" flipV="1">
              <a:off x="3758984" y="3342662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aphicFrame>
        <p:nvGraphicFramePr>
          <p:cNvPr id="183" name="Objeto 182"/>
          <p:cNvGraphicFramePr>
            <a:graphicFrameLocks noChangeAspect="1"/>
          </p:cNvGraphicFramePr>
          <p:nvPr/>
        </p:nvGraphicFramePr>
        <p:xfrm>
          <a:off x="12195671" y="1196296"/>
          <a:ext cx="1524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cuaciÛn" r:id="rId8" imgW="114300" imgH="165100" progId="Equation.3">
                  <p:embed/>
                </p:oleObj>
              </mc:Choice>
              <mc:Fallback>
                <p:oleObj name="EcuaciÛn" r:id="rId8" imgW="114300" imgH="165100" progId="Equation.3">
                  <p:embed/>
                  <p:pic>
                    <p:nvPicPr>
                      <p:cNvPr id="183" name="Objeto 1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5671" y="1196296"/>
                        <a:ext cx="15240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Rectángulo 189"/>
          <p:cNvSpPr/>
          <p:nvPr/>
        </p:nvSpPr>
        <p:spPr>
          <a:xfrm rot="10800000">
            <a:off x="11325522" y="1306422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2" name="Arco 191"/>
          <p:cNvSpPr/>
          <p:nvPr/>
        </p:nvSpPr>
        <p:spPr>
          <a:xfrm rot="5400000" flipV="1">
            <a:off x="11475990" y="142144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3" name="Arco 192"/>
          <p:cNvSpPr/>
          <p:nvPr/>
        </p:nvSpPr>
        <p:spPr>
          <a:xfrm rot="5400000" flipV="1">
            <a:off x="11475991" y="137889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4" name="Arco 193"/>
          <p:cNvSpPr/>
          <p:nvPr/>
        </p:nvSpPr>
        <p:spPr>
          <a:xfrm rot="5400000" flipV="1">
            <a:off x="11475992" y="133634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95" name="Objeto 194"/>
          <p:cNvGraphicFramePr>
            <a:graphicFrameLocks noChangeAspect="1"/>
          </p:cNvGraphicFramePr>
          <p:nvPr/>
        </p:nvGraphicFramePr>
        <p:xfrm>
          <a:off x="11555425" y="1409087"/>
          <a:ext cx="1682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cuaciÛn" r:id="rId10" imgW="127000" imgH="165100" progId="Equation.3">
                  <p:embed/>
                </p:oleObj>
              </mc:Choice>
              <mc:Fallback>
                <p:oleObj name="EcuaciÛn" r:id="rId10" imgW="127000" imgH="165100" progId="Equation.3">
                  <p:embed/>
                  <p:pic>
                    <p:nvPicPr>
                      <p:cNvPr id="195" name="Objeto 1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555425" y="1409087"/>
                        <a:ext cx="16827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CuadroTexto 212"/>
          <p:cNvSpPr txBox="1"/>
          <p:nvPr/>
        </p:nvSpPr>
        <p:spPr>
          <a:xfrm>
            <a:off x="10818455" y="217141"/>
            <a:ext cx="65427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MU Serif Roman"/>
                <a:cs typeface="CMU Serif Roman"/>
              </a:rPr>
              <a:t> Line 1</a:t>
            </a:r>
            <a:endParaRPr lang="es-ES" sz="12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20" name="Objeto 219"/>
          <p:cNvGraphicFramePr>
            <a:graphicFrameLocks noChangeAspect="1"/>
          </p:cNvGraphicFramePr>
          <p:nvPr/>
        </p:nvGraphicFramePr>
        <p:xfrm>
          <a:off x="11331307" y="449031"/>
          <a:ext cx="6191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cuaciÛn" r:id="rId12" imgW="584200" imgH="266700" progId="Equation.3">
                  <p:embed/>
                </p:oleObj>
              </mc:Choice>
              <mc:Fallback>
                <p:oleObj name="EcuaciÛn" r:id="rId12" imgW="584200" imgH="266700" progId="Equation.3">
                  <p:embed/>
                  <p:pic>
                    <p:nvPicPr>
                      <p:cNvPr id="220" name="Objeto 2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31307" y="449031"/>
                        <a:ext cx="61912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1" name="Conector recto 220"/>
          <p:cNvCxnSpPr/>
          <p:nvPr/>
        </p:nvCxnSpPr>
        <p:spPr>
          <a:xfrm flipV="1">
            <a:off x="11010573" y="768108"/>
            <a:ext cx="1143529" cy="9251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13026890" y="1126340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2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12219981" y="1762032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3</a:t>
            </a:r>
          </a:p>
        </p:txBody>
      </p:sp>
      <p:grpSp>
        <p:nvGrpSpPr>
          <p:cNvPr id="240" name="Agrupar 239"/>
          <p:cNvGrpSpPr/>
          <p:nvPr/>
        </p:nvGrpSpPr>
        <p:grpSpPr>
          <a:xfrm rot="20460166">
            <a:off x="11621114" y="1071281"/>
            <a:ext cx="96539" cy="123405"/>
            <a:chOff x="4476668" y="3980569"/>
            <a:chExt cx="96539" cy="123405"/>
          </a:xfrm>
        </p:grpSpPr>
        <p:cxnSp>
          <p:nvCxnSpPr>
            <p:cNvPr id="241" name="Conector recto 240"/>
            <p:cNvCxnSpPr/>
            <p:nvPr/>
          </p:nvCxnSpPr>
          <p:spPr>
            <a:xfrm flipV="1">
              <a:off x="4476668" y="3980569"/>
              <a:ext cx="96539" cy="123405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 flipH="1" flipV="1">
              <a:off x="4476668" y="3980570"/>
              <a:ext cx="96539" cy="123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Conector recto 262"/>
          <p:cNvCxnSpPr/>
          <p:nvPr/>
        </p:nvCxnSpPr>
        <p:spPr>
          <a:xfrm>
            <a:off x="11388019" y="1202463"/>
            <a:ext cx="0" cy="101126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 flipH="1" flipV="1">
            <a:off x="11828957" y="1099970"/>
            <a:ext cx="204029" cy="4399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 flipV="1">
            <a:off x="11669381" y="1099973"/>
            <a:ext cx="159576" cy="26656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 flipH="1">
            <a:off x="11393943" y="1126629"/>
            <a:ext cx="275440" cy="76288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/>
          <p:cNvSpPr txBox="1"/>
          <p:nvPr/>
        </p:nvSpPr>
        <p:spPr>
          <a:xfrm>
            <a:off x="11296678" y="856967"/>
            <a:ext cx="68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MU Serif Roman"/>
                <a:cs typeface="CMU Serif Roman"/>
              </a:rPr>
              <a:t>Fault 2  </a:t>
            </a:r>
            <a:endParaRPr lang="es-ES" sz="11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80" name="Objeto 279"/>
          <p:cNvGraphicFramePr>
            <a:graphicFrameLocks noChangeAspect="1"/>
          </p:cNvGraphicFramePr>
          <p:nvPr/>
        </p:nvGraphicFramePr>
        <p:xfrm>
          <a:off x="11708308" y="1128034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cuaciÛn" r:id="rId14" imgW="393700" imgH="266700" progId="Equation.3">
                  <p:embed/>
                </p:oleObj>
              </mc:Choice>
              <mc:Fallback>
                <p:oleObj name="EcuaciÛn" r:id="rId14" imgW="393700" imgH="266700" progId="Equation.3">
                  <p:embed/>
                  <p:pic>
                    <p:nvPicPr>
                      <p:cNvPr id="280" name="Objeto 2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08308" y="1128034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Objeto 280"/>
          <p:cNvGraphicFramePr>
            <a:graphicFrameLocks noChangeAspect="1"/>
          </p:cNvGraphicFramePr>
          <p:nvPr/>
        </p:nvGraphicFramePr>
        <p:xfrm>
          <a:off x="14095688" y="1667135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cuaciÛn" r:id="rId16" imgW="393700" imgH="266700" progId="Equation.3">
                  <p:embed/>
                </p:oleObj>
              </mc:Choice>
              <mc:Fallback>
                <p:oleObj name="EcuaciÛn" r:id="rId16" imgW="393700" imgH="266700" progId="Equation.3">
                  <p:embed/>
                  <p:pic>
                    <p:nvPicPr>
                      <p:cNvPr id="281" name="Objeto 2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095688" y="1667135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B4D1EEC4-34AC-9540-9267-64C179645A29}"/>
              </a:ext>
            </a:extLst>
          </p:cNvPr>
          <p:cNvGrpSpPr/>
          <p:nvPr/>
        </p:nvGrpSpPr>
        <p:grpSpPr>
          <a:xfrm>
            <a:off x="1667754" y="1293931"/>
            <a:ext cx="5139539" cy="4036475"/>
            <a:chOff x="1667754" y="1293931"/>
            <a:chExt cx="5139539" cy="4036475"/>
          </a:xfrm>
        </p:grpSpPr>
        <p:sp>
          <p:nvSpPr>
            <p:cNvPr id="611" name="Rectángulo 146">
              <a:extLst>
                <a:ext uri="{FF2B5EF4-FFF2-40B4-BE49-F238E27FC236}">
                  <a16:creationId xmlns:a16="http://schemas.microsoft.com/office/drawing/2014/main" id="{F2737D8C-2AFD-E44F-B96A-352DFC9D8BB7}"/>
                </a:ext>
              </a:extLst>
            </p:cNvPr>
            <p:cNvSpPr/>
            <p:nvPr/>
          </p:nvSpPr>
          <p:spPr>
            <a:xfrm rot="5400000">
              <a:off x="2641821" y="2898520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24" name="Rectángulo 188">
              <a:extLst>
                <a:ext uri="{FF2B5EF4-FFF2-40B4-BE49-F238E27FC236}">
                  <a16:creationId xmlns:a16="http://schemas.microsoft.com/office/drawing/2014/main" id="{3178BB89-F4B3-E544-ABA7-60C68156640F}"/>
                </a:ext>
              </a:extLst>
            </p:cNvPr>
            <p:cNvSpPr/>
            <p:nvPr/>
          </p:nvSpPr>
          <p:spPr>
            <a:xfrm rot="16200000">
              <a:off x="2785151" y="3742022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653" name="CuadroTexto 364">
              <a:extLst>
                <a:ext uri="{FF2B5EF4-FFF2-40B4-BE49-F238E27FC236}">
                  <a16:creationId xmlns:a16="http://schemas.microsoft.com/office/drawing/2014/main" id="{3DA17A2E-D9F4-B34B-AD84-80A5771509C5}"/>
                </a:ext>
              </a:extLst>
            </p:cNvPr>
            <p:cNvSpPr txBox="1"/>
            <p:nvPr/>
          </p:nvSpPr>
          <p:spPr>
            <a:xfrm>
              <a:off x="3291994" y="281656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1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602" name="Rectángulo 141">
              <a:extLst>
                <a:ext uri="{FF2B5EF4-FFF2-40B4-BE49-F238E27FC236}">
                  <a16:creationId xmlns:a16="http://schemas.microsoft.com/office/drawing/2014/main" id="{986B1C8C-5AE9-414D-A79F-01E959602C80}"/>
                </a:ext>
              </a:extLst>
            </p:cNvPr>
            <p:cNvSpPr/>
            <p:nvPr/>
          </p:nvSpPr>
          <p:spPr>
            <a:xfrm rot="5400000">
              <a:off x="2796158" y="2522536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638" name="Conector recto 337">
              <a:extLst>
                <a:ext uri="{FF2B5EF4-FFF2-40B4-BE49-F238E27FC236}">
                  <a16:creationId xmlns:a16="http://schemas.microsoft.com/office/drawing/2014/main" id="{5BC7C445-3B33-B946-90C1-9751D0E44E71}"/>
                </a:ext>
              </a:extLst>
            </p:cNvPr>
            <p:cNvCxnSpPr>
              <a:cxnSpLocks/>
              <a:stCxn id="255" idx="2"/>
              <a:endCxn id="667" idx="4"/>
            </p:cNvCxnSpPr>
            <p:nvPr/>
          </p:nvCxnSpPr>
          <p:spPr>
            <a:xfrm flipH="1" flipV="1">
              <a:off x="2814797" y="1638168"/>
              <a:ext cx="4108" cy="69362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9" name="Agrupar 51">
              <a:extLst>
                <a:ext uri="{FF2B5EF4-FFF2-40B4-BE49-F238E27FC236}">
                  <a16:creationId xmlns:a16="http://schemas.microsoft.com/office/drawing/2014/main" id="{B54E866F-F625-6840-A3A1-57000B3257A7}"/>
                </a:ext>
              </a:extLst>
            </p:cNvPr>
            <p:cNvGrpSpPr/>
            <p:nvPr/>
          </p:nvGrpSpPr>
          <p:grpSpPr>
            <a:xfrm>
              <a:off x="2635811" y="1293931"/>
              <a:ext cx="357972" cy="344235"/>
              <a:chOff x="513989" y="2399805"/>
              <a:chExt cx="713232" cy="713205"/>
            </a:xfrm>
          </p:grpSpPr>
          <p:sp>
            <p:nvSpPr>
              <p:cNvPr id="667" name="Elipse 24">
                <a:extLst>
                  <a:ext uri="{FF2B5EF4-FFF2-40B4-BE49-F238E27FC236}">
                    <a16:creationId xmlns:a16="http://schemas.microsoft.com/office/drawing/2014/main" id="{DA949762-1E73-F044-AFF5-F8ABA0F41E58}"/>
                  </a:ext>
                </a:extLst>
              </p:cNvPr>
              <p:cNvSpPr/>
              <p:nvPr/>
            </p:nvSpPr>
            <p:spPr>
              <a:xfrm>
                <a:off x="513989" y="2399805"/>
                <a:ext cx="713232" cy="713205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668" name="Agrupar 50">
                <a:extLst>
                  <a:ext uri="{FF2B5EF4-FFF2-40B4-BE49-F238E27FC236}">
                    <a16:creationId xmlns:a16="http://schemas.microsoft.com/office/drawing/2014/main" id="{BD3C5830-2853-1A41-AA53-512E92DE5717}"/>
                  </a:ext>
                </a:extLst>
              </p:cNvPr>
              <p:cNvGrpSpPr/>
              <p:nvPr/>
            </p:nvGrpSpPr>
            <p:grpSpPr>
              <a:xfrm>
                <a:off x="640043" y="2583347"/>
                <a:ext cx="473632" cy="331761"/>
                <a:chOff x="870606" y="4138532"/>
                <a:chExt cx="473632" cy="331761"/>
              </a:xfrm>
            </p:grpSpPr>
            <p:sp>
              <p:nvSpPr>
                <p:cNvPr id="669" name="Arco 25">
                  <a:extLst>
                    <a:ext uri="{FF2B5EF4-FFF2-40B4-BE49-F238E27FC236}">
                      <a16:creationId xmlns:a16="http://schemas.microsoft.com/office/drawing/2014/main" id="{18F1EF6B-11A6-3A43-BE0F-F7D6A6DAA599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202009"/>
                  <a:ext cx="224650" cy="268284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70" name="Arco 26">
                  <a:extLst>
                    <a:ext uri="{FF2B5EF4-FFF2-40B4-BE49-F238E27FC236}">
                      <a16:creationId xmlns:a16="http://schemas.microsoft.com/office/drawing/2014/main" id="{A151C2E0-8C74-E74F-B42E-86B99A6BB046}"/>
                    </a:ext>
                  </a:extLst>
                </p:cNvPr>
                <p:cNvSpPr/>
                <p:nvPr/>
              </p:nvSpPr>
              <p:spPr>
                <a:xfrm flipV="1">
                  <a:off x="1095268" y="4138532"/>
                  <a:ext cx="248970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sp>
          <p:nvSpPr>
            <p:cNvPr id="252" name="Rectángulo 141">
              <a:extLst>
                <a:ext uri="{FF2B5EF4-FFF2-40B4-BE49-F238E27FC236}">
                  <a16:creationId xmlns:a16="http://schemas.microsoft.com/office/drawing/2014/main" id="{AF5A2B30-D467-7341-BD01-F17E61665DE9}"/>
                </a:ext>
              </a:extLst>
            </p:cNvPr>
            <p:cNvSpPr/>
            <p:nvPr/>
          </p:nvSpPr>
          <p:spPr>
            <a:xfrm rot="5400000">
              <a:off x="2792808" y="1768048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D2DACA-EEDB-EE4F-B856-326AF92B1556}"/>
                </a:ext>
              </a:extLst>
            </p:cNvPr>
            <p:cNvGrpSpPr/>
            <p:nvPr/>
          </p:nvGrpSpPr>
          <p:grpSpPr>
            <a:xfrm>
              <a:off x="2728853" y="2331788"/>
              <a:ext cx="179716" cy="270748"/>
              <a:chOff x="1603453" y="2223336"/>
              <a:chExt cx="179716" cy="270748"/>
            </a:xfrm>
          </p:grpSpPr>
          <p:sp>
            <p:nvSpPr>
              <p:cNvPr id="255" name="Elipse 214">
                <a:extLst>
                  <a:ext uri="{FF2B5EF4-FFF2-40B4-BE49-F238E27FC236}">
                    <a16:creationId xmlns:a16="http://schemas.microsoft.com/office/drawing/2014/main" id="{C3D13BAF-045A-8248-ADC8-E27C0919A319}"/>
                  </a:ext>
                </a:extLst>
              </p:cNvPr>
              <p:cNvSpPr/>
              <p:nvPr/>
            </p:nvSpPr>
            <p:spPr>
              <a:xfrm rot="5400000">
                <a:off x="1603256" y="2223922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256" name="Elipse 214">
                <a:extLst>
                  <a:ext uri="{FF2B5EF4-FFF2-40B4-BE49-F238E27FC236}">
                    <a16:creationId xmlns:a16="http://schemas.microsoft.com/office/drawing/2014/main" id="{CC829149-7CBD-4243-B202-FCA93946F7D1}"/>
                  </a:ext>
                </a:extLst>
              </p:cNvPr>
              <p:cNvSpPr/>
              <p:nvPr/>
            </p:nvSpPr>
            <p:spPr>
              <a:xfrm rot="5400000">
                <a:off x="1602867" y="2314171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</p:grpSp>
        <p:sp>
          <p:nvSpPr>
            <p:cNvPr id="258" name="Rectángulo 197">
              <a:extLst>
                <a:ext uri="{FF2B5EF4-FFF2-40B4-BE49-F238E27FC236}">
                  <a16:creationId xmlns:a16="http://schemas.microsoft.com/office/drawing/2014/main" id="{F42B1689-267B-6843-96CC-FAD3D5BB7DD5}"/>
                </a:ext>
              </a:extLst>
            </p:cNvPr>
            <p:cNvSpPr/>
            <p:nvPr/>
          </p:nvSpPr>
          <p:spPr>
            <a:xfrm rot="10800000">
              <a:off x="2788276" y="1704487"/>
              <a:ext cx="59522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262" name="Conector recto 337">
              <a:extLst>
                <a:ext uri="{FF2B5EF4-FFF2-40B4-BE49-F238E27FC236}">
                  <a16:creationId xmlns:a16="http://schemas.microsoft.com/office/drawing/2014/main" id="{CB062A90-985E-6A4A-93F3-30ED21008A1D}"/>
                </a:ext>
              </a:extLst>
            </p:cNvPr>
            <p:cNvCxnSpPr>
              <a:cxnSpLocks/>
              <a:stCxn id="256" idx="6"/>
              <a:endCxn id="602" idx="1"/>
            </p:cNvCxnSpPr>
            <p:nvPr/>
          </p:nvCxnSpPr>
          <p:spPr>
            <a:xfrm>
              <a:off x="2818516" y="2602536"/>
              <a:ext cx="502" cy="9719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337">
              <a:extLst>
                <a:ext uri="{FF2B5EF4-FFF2-40B4-BE49-F238E27FC236}">
                  <a16:creationId xmlns:a16="http://schemas.microsoft.com/office/drawing/2014/main" id="{8AC7E27E-DC3C-774E-BDE8-5B929A46728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540" y="2745909"/>
              <a:ext cx="1" cy="117171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Rectángulo 146">
              <a:extLst>
                <a:ext uri="{FF2B5EF4-FFF2-40B4-BE49-F238E27FC236}">
                  <a16:creationId xmlns:a16="http://schemas.microsoft.com/office/drawing/2014/main" id="{90C08422-7916-0745-BE0E-9168E82F6814}"/>
                </a:ext>
              </a:extLst>
            </p:cNvPr>
            <p:cNvSpPr/>
            <p:nvPr/>
          </p:nvSpPr>
          <p:spPr>
            <a:xfrm rot="5400000">
              <a:off x="2638922" y="3662513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FCBBD69-FD16-9842-BF93-77A8CD1397E3}"/>
                </a:ext>
              </a:extLst>
            </p:cNvPr>
            <p:cNvGrpSpPr/>
            <p:nvPr/>
          </p:nvGrpSpPr>
          <p:grpSpPr>
            <a:xfrm>
              <a:off x="2380191" y="2074444"/>
              <a:ext cx="489812" cy="261610"/>
              <a:chOff x="2564284" y="2342359"/>
              <a:chExt cx="607652" cy="296399"/>
            </a:xfrm>
          </p:grpSpPr>
          <p:grpSp>
            <p:nvGrpSpPr>
              <p:cNvPr id="628" name="Agrupar 195">
                <a:extLst>
                  <a:ext uri="{FF2B5EF4-FFF2-40B4-BE49-F238E27FC236}">
                    <a16:creationId xmlns:a16="http://schemas.microsoft.com/office/drawing/2014/main" id="{7F4A3C7A-955C-B949-8800-997AAFD2A5A2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679" name="Arco 226">
                  <a:extLst>
                    <a:ext uri="{FF2B5EF4-FFF2-40B4-BE49-F238E27FC236}">
                      <a16:creationId xmlns:a16="http://schemas.microsoft.com/office/drawing/2014/main" id="{7BEBBE4A-7796-7643-A0A3-110E20FE376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80" name="Arco 228">
                  <a:extLst>
                    <a:ext uri="{FF2B5EF4-FFF2-40B4-BE49-F238E27FC236}">
                      <a16:creationId xmlns:a16="http://schemas.microsoft.com/office/drawing/2014/main" id="{8AE15B07-97EF-5549-AAA4-DC844C118CEA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629" name="Agrupar 209">
                <a:extLst>
                  <a:ext uri="{FF2B5EF4-FFF2-40B4-BE49-F238E27FC236}">
                    <a16:creationId xmlns:a16="http://schemas.microsoft.com/office/drawing/2014/main" id="{89E2A44E-3A9B-A144-96E6-E946AC13046A}"/>
                  </a:ext>
                </a:extLst>
              </p:cNvPr>
              <p:cNvGrpSpPr/>
              <p:nvPr/>
            </p:nvGrpSpPr>
            <p:grpSpPr>
              <a:xfrm rot="16200000">
                <a:off x="2638188" y="2268455"/>
                <a:ext cx="296399" cy="444208"/>
                <a:chOff x="3398826" y="4172171"/>
                <a:chExt cx="296399" cy="444208"/>
              </a:xfrm>
            </p:grpSpPr>
            <p:sp>
              <p:nvSpPr>
                <p:cNvPr id="675" name="Elipse 214">
                  <a:extLst>
                    <a:ext uri="{FF2B5EF4-FFF2-40B4-BE49-F238E27FC236}">
                      <a16:creationId xmlns:a16="http://schemas.microsoft.com/office/drawing/2014/main" id="{B05BCCF3-51BD-3349-A32C-6F0C65281DB9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676" name="Conector recto 215">
                  <a:extLst>
                    <a:ext uri="{FF2B5EF4-FFF2-40B4-BE49-F238E27FC236}">
                      <a16:creationId xmlns:a16="http://schemas.microsoft.com/office/drawing/2014/main" id="{90944204-E79C-4C47-B7F6-FB9474503E97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7" name="CuadroTexto 216">
                  <a:extLst>
                    <a:ext uri="{FF2B5EF4-FFF2-40B4-BE49-F238E27FC236}">
                      <a16:creationId xmlns:a16="http://schemas.microsoft.com/office/drawing/2014/main" id="{9B2CCBA4-1B87-DE48-A7F8-4A61B62524D8}"/>
                    </a:ext>
                  </a:extLst>
                </p:cNvPr>
                <p:cNvSpPr txBox="1"/>
                <p:nvPr/>
              </p:nvSpPr>
              <p:spPr>
                <a:xfrm rot="5400000">
                  <a:off x="3392706" y="4178291"/>
                  <a:ext cx="308640" cy="29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</a:t>
                  </a:r>
                </a:p>
              </p:txBody>
            </p:sp>
          </p:grp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B8FDCEE7-654E-BE42-9E47-1F23514A363F}"/>
                </a:ext>
              </a:extLst>
            </p:cNvPr>
            <p:cNvGrpSpPr/>
            <p:nvPr/>
          </p:nvGrpSpPr>
          <p:grpSpPr>
            <a:xfrm>
              <a:off x="2281165" y="2645476"/>
              <a:ext cx="483463" cy="261610"/>
              <a:chOff x="2572159" y="2255480"/>
              <a:chExt cx="599777" cy="296405"/>
            </a:xfrm>
          </p:grpSpPr>
          <p:grpSp>
            <p:nvGrpSpPr>
              <p:cNvPr id="276" name="Agrupar 195">
                <a:extLst>
                  <a:ext uri="{FF2B5EF4-FFF2-40B4-BE49-F238E27FC236}">
                    <a16:creationId xmlns:a16="http://schemas.microsoft.com/office/drawing/2014/main" id="{47FE1D41-D5CA-A445-8C2D-9A1BD522265E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284" name="Arco 226">
                  <a:extLst>
                    <a:ext uri="{FF2B5EF4-FFF2-40B4-BE49-F238E27FC236}">
                      <a16:creationId xmlns:a16="http://schemas.microsoft.com/office/drawing/2014/main" id="{134F9E46-EBC9-1848-8F78-0BB9B16EC7FD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285" name="Arco 228">
                  <a:extLst>
                    <a:ext uri="{FF2B5EF4-FFF2-40B4-BE49-F238E27FC236}">
                      <a16:creationId xmlns:a16="http://schemas.microsoft.com/office/drawing/2014/main" id="{FEAE4253-AB8F-434A-A6A0-E55F6AEE996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277" name="Agrupar 209">
                <a:extLst>
                  <a:ext uri="{FF2B5EF4-FFF2-40B4-BE49-F238E27FC236}">
                    <a16:creationId xmlns:a16="http://schemas.microsoft.com/office/drawing/2014/main" id="{873D7F77-559D-EC44-B387-A9C7651A81CF}"/>
                  </a:ext>
                </a:extLst>
              </p:cNvPr>
              <p:cNvGrpSpPr/>
              <p:nvPr/>
            </p:nvGrpSpPr>
            <p:grpSpPr>
              <a:xfrm rot="16200000">
                <a:off x="2642126" y="2185513"/>
                <a:ext cx="296405" cy="436340"/>
                <a:chOff x="3485706" y="4180039"/>
                <a:chExt cx="296405" cy="436340"/>
              </a:xfrm>
            </p:grpSpPr>
            <p:sp>
              <p:nvSpPr>
                <p:cNvPr id="279" name="Elipse 214">
                  <a:extLst>
                    <a:ext uri="{FF2B5EF4-FFF2-40B4-BE49-F238E27FC236}">
                      <a16:creationId xmlns:a16="http://schemas.microsoft.com/office/drawing/2014/main" id="{FC9859E8-256C-964F-8E02-C7628093D4A8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282" name="Conector recto 215">
                  <a:extLst>
                    <a:ext uri="{FF2B5EF4-FFF2-40B4-BE49-F238E27FC236}">
                      <a16:creationId xmlns:a16="http://schemas.microsoft.com/office/drawing/2014/main" id="{F3790C4F-B330-4646-9F56-2CBB5C68EF4F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3" name="CuadroTexto 216">
                  <a:extLst>
                    <a:ext uri="{FF2B5EF4-FFF2-40B4-BE49-F238E27FC236}">
                      <a16:creationId xmlns:a16="http://schemas.microsoft.com/office/drawing/2014/main" id="{4C4A3ECD-B50B-E844-9081-490DAFBED0F9}"/>
                    </a:ext>
                  </a:extLst>
                </p:cNvPr>
                <p:cNvSpPr txBox="1"/>
                <p:nvPr/>
              </p:nvSpPr>
              <p:spPr>
                <a:xfrm rot="5400000">
                  <a:off x="3479589" y="4186156"/>
                  <a:ext cx="308640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3</a:t>
                  </a:r>
                </a:p>
              </p:txBody>
            </p:sp>
          </p:grpSp>
        </p:grpSp>
        <p:sp>
          <p:nvSpPr>
            <p:cNvPr id="286" name="Rectángulo 146">
              <a:extLst>
                <a:ext uri="{FF2B5EF4-FFF2-40B4-BE49-F238E27FC236}">
                  <a16:creationId xmlns:a16="http://schemas.microsoft.com/office/drawing/2014/main" id="{99D3D96C-1016-2A46-BE4A-969138C07FA2}"/>
                </a:ext>
              </a:extLst>
            </p:cNvPr>
            <p:cNvSpPr/>
            <p:nvPr/>
          </p:nvSpPr>
          <p:spPr>
            <a:xfrm rot="5400000">
              <a:off x="3755503" y="2780010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289" name="Rectángulo 141">
              <a:extLst>
                <a:ext uri="{FF2B5EF4-FFF2-40B4-BE49-F238E27FC236}">
                  <a16:creationId xmlns:a16="http://schemas.microsoft.com/office/drawing/2014/main" id="{7B523FA0-6B8B-1D4E-995A-961AA45D5372}"/>
                </a:ext>
              </a:extLst>
            </p:cNvPr>
            <p:cNvSpPr/>
            <p:nvPr/>
          </p:nvSpPr>
          <p:spPr>
            <a:xfrm rot="5400000">
              <a:off x="4210837" y="2522394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302" name="Conector recto 337">
              <a:extLst>
                <a:ext uri="{FF2B5EF4-FFF2-40B4-BE49-F238E27FC236}">
                  <a16:creationId xmlns:a16="http://schemas.microsoft.com/office/drawing/2014/main" id="{E92D8877-427A-A94E-B8D8-400FDE891DA3}"/>
                </a:ext>
              </a:extLst>
            </p:cNvPr>
            <p:cNvCxnSpPr>
              <a:cxnSpLocks/>
            </p:cNvCxnSpPr>
            <p:nvPr/>
          </p:nvCxnSpPr>
          <p:spPr>
            <a:xfrm>
              <a:off x="2971142" y="3828425"/>
              <a:ext cx="113247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ángulo 146">
              <a:extLst>
                <a:ext uri="{FF2B5EF4-FFF2-40B4-BE49-F238E27FC236}">
                  <a16:creationId xmlns:a16="http://schemas.microsoft.com/office/drawing/2014/main" id="{34B19DC3-C200-FD4B-92E4-6C5D9CB6E66E}"/>
                </a:ext>
              </a:extLst>
            </p:cNvPr>
            <p:cNvSpPr/>
            <p:nvPr/>
          </p:nvSpPr>
          <p:spPr>
            <a:xfrm rot="5400000">
              <a:off x="3195959" y="2771128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322" name="Rectángulo 188">
              <a:extLst>
                <a:ext uri="{FF2B5EF4-FFF2-40B4-BE49-F238E27FC236}">
                  <a16:creationId xmlns:a16="http://schemas.microsoft.com/office/drawing/2014/main" id="{AE57EE06-A6F1-C94C-A42D-CC6A25AA8928}"/>
                </a:ext>
              </a:extLst>
            </p:cNvPr>
            <p:cNvSpPr/>
            <p:nvPr/>
          </p:nvSpPr>
          <p:spPr>
            <a:xfrm rot="16200000">
              <a:off x="4226549" y="3742021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323" name="Conector recto 337">
              <a:extLst>
                <a:ext uri="{FF2B5EF4-FFF2-40B4-BE49-F238E27FC236}">
                  <a16:creationId xmlns:a16="http://schemas.microsoft.com/office/drawing/2014/main" id="{173957EF-9D23-A845-B02C-4680580C9408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73" y="2828279"/>
              <a:ext cx="108784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Conector recto 337">
              <a:extLst>
                <a:ext uri="{FF2B5EF4-FFF2-40B4-BE49-F238E27FC236}">
                  <a16:creationId xmlns:a16="http://schemas.microsoft.com/office/drawing/2014/main" id="{9646CF0F-D9BE-8443-8737-76BE366EC69C}"/>
                </a:ext>
              </a:extLst>
            </p:cNvPr>
            <p:cNvCxnSpPr>
              <a:cxnSpLocks/>
            </p:cNvCxnSpPr>
            <p:nvPr/>
          </p:nvCxnSpPr>
          <p:spPr>
            <a:xfrm>
              <a:off x="2988973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Conector recto 337">
              <a:extLst>
                <a:ext uri="{FF2B5EF4-FFF2-40B4-BE49-F238E27FC236}">
                  <a16:creationId xmlns:a16="http://schemas.microsoft.com/office/drawing/2014/main" id="{C0E20D5D-BDC4-444B-BDFC-5789C9BC6615}"/>
                </a:ext>
              </a:extLst>
            </p:cNvPr>
            <p:cNvCxnSpPr>
              <a:cxnSpLocks/>
            </p:cNvCxnSpPr>
            <p:nvPr/>
          </p:nvCxnSpPr>
          <p:spPr>
            <a:xfrm>
              <a:off x="4076818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Conector recto 337">
              <a:extLst>
                <a:ext uri="{FF2B5EF4-FFF2-40B4-BE49-F238E27FC236}">
                  <a16:creationId xmlns:a16="http://schemas.microsoft.com/office/drawing/2014/main" id="{9AE96938-3290-C645-B973-8D4A443C6B20}"/>
                </a:ext>
              </a:extLst>
            </p:cNvPr>
            <p:cNvCxnSpPr>
              <a:cxnSpLocks/>
            </p:cNvCxnSpPr>
            <p:nvPr/>
          </p:nvCxnSpPr>
          <p:spPr>
            <a:xfrm>
              <a:off x="2971142" y="3828698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Conector recto 337">
              <a:extLst>
                <a:ext uri="{FF2B5EF4-FFF2-40B4-BE49-F238E27FC236}">
                  <a16:creationId xmlns:a16="http://schemas.microsoft.com/office/drawing/2014/main" id="{3EE4B69B-9C4A-954C-AEFD-C3712F4C0343}"/>
                </a:ext>
              </a:extLst>
            </p:cNvPr>
            <p:cNvCxnSpPr>
              <a:cxnSpLocks/>
            </p:cNvCxnSpPr>
            <p:nvPr/>
          </p:nvCxnSpPr>
          <p:spPr>
            <a:xfrm>
              <a:off x="4103615" y="3822619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Conector recto 337">
              <a:extLst>
                <a:ext uri="{FF2B5EF4-FFF2-40B4-BE49-F238E27FC236}">
                  <a16:creationId xmlns:a16="http://schemas.microsoft.com/office/drawing/2014/main" id="{320E92C8-2514-2940-B6E0-4F9CA870A873}"/>
                </a:ext>
              </a:extLst>
            </p:cNvPr>
            <p:cNvCxnSpPr>
              <a:cxnSpLocks/>
            </p:cNvCxnSpPr>
            <p:nvPr/>
          </p:nvCxnSpPr>
          <p:spPr>
            <a:xfrm>
              <a:off x="2870003" y="2741528"/>
              <a:ext cx="0" cy="17726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Conector recto 337">
              <a:extLst>
                <a:ext uri="{FF2B5EF4-FFF2-40B4-BE49-F238E27FC236}">
                  <a16:creationId xmlns:a16="http://schemas.microsoft.com/office/drawing/2014/main" id="{87C31747-EB39-914A-83D0-A8A3BF567CEE}"/>
                </a:ext>
              </a:extLst>
            </p:cNvPr>
            <p:cNvCxnSpPr>
              <a:cxnSpLocks/>
            </p:cNvCxnSpPr>
            <p:nvPr/>
          </p:nvCxnSpPr>
          <p:spPr>
            <a:xfrm>
              <a:off x="4192388" y="3736277"/>
              <a:ext cx="0" cy="17726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Conector recto 337">
              <a:extLst>
                <a:ext uri="{FF2B5EF4-FFF2-40B4-BE49-F238E27FC236}">
                  <a16:creationId xmlns:a16="http://schemas.microsoft.com/office/drawing/2014/main" id="{9F57F244-4BDB-7842-992A-5C56D6C973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7954" y="2918620"/>
              <a:ext cx="1308009" cy="810438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ángulo 146">
              <a:extLst>
                <a:ext uri="{FF2B5EF4-FFF2-40B4-BE49-F238E27FC236}">
                  <a16:creationId xmlns:a16="http://schemas.microsoft.com/office/drawing/2014/main" id="{DB4B35DA-F7EB-E847-B3F0-CBA952E4CD7C}"/>
                </a:ext>
              </a:extLst>
            </p:cNvPr>
            <p:cNvSpPr/>
            <p:nvPr/>
          </p:nvSpPr>
          <p:spPr>
            <a:xfrm rot="7333433">
              <a:off x="3061912" y="301648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3" name="Rectángulo 146">
              <a:extLst>
                <a:ext uri="{FF2B5EF4-FFF2-40B4-BE49-F238E27FC236}">
                  <a16:creationId xmlns:a16="http://schemas.microsoft.com/office/drawing/2014/main" id="{11F38E24-9980-644C-BC25-0C83404ADF8F}"/>
                </a:ext>
              </a:extLst>
            </p:cNvPr>
            <p:cNvSpPr/>
            <p:nvPr/>
          </p:nvSpPr>
          <p:spPr>
            <a:xfrm rot="7333433">
              <a:off x="3960255" y="355965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4" name="Rectángulo 146">
              <a:extLst>
                <a:ext uri="{FF2B5EF4-FFF2-40B4-BE49-F238E27FC236}">
                  <a16:creationId xmlns:a16="http://schemas.microsoft.com/office/drawing/2014/main" id="{473B0514-4217-7F4A-B820-59C56E7B0813}"/>
                </a:ext>
              </a:extLst>
            </p:cNvPr>
            <p:cNvSpPr/>
            <p:nvPr/>
          </p:nvSpPr>
          <p:spPr>
            <a:xfrm rot="5400000">
              <a:off x="3787892" y="3774851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35" name="Rectángulo 146">
              <a:extLst>
                <a:ext uri="{FF2B5EF4-FFF2-40B4-BE49-F238E27FC236}">
                  <a16:creationId xmlns:a16="http://schemas.microsoft.com/office/drawing/2014/main" id="{EA6CF233-449E-C24B-BE12-0CE0575CA807}"/>
                </a:ext>
              </a:extLst>
            </p:cNvPr>
            <p:cNvSpPr/>
            <p:nvPr/>
          </p:nvSpPr>
          <p:spPr>
            <a:xfrm rot="5400000">
              <a:off x="3172293" y="377631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46" name="Conector recto 337">
              <a:extLst>
                <a:ext uri="{FF2B5EF4-FFF2-40B4-BE49-F238E27FC236}">
                  <a16:creationId xmlns:a16="http://schemas.microsoft.com/office/drawing/2014/main" id="{F1D33E61-9A05-C24E-AC95-360105BA2298}"/>
                </a:ext>
              </a:extLst>
            </p:cNvPr>
            <p:cNvCxnSpPr>
              <a:cxnSpLocks/>
            </p:cNvCxnSpPr>
            <p:nvPr/>
          </p:nvCxnSpPr>
          <p:spPr>
            <a:xfrm>
              <a:off x="4401737" y="3829567"/>
              <a:ext cx="1132473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ángulo 188">
              <a:extLst>
                <a:ext uri="{FF2B5EF4-FFF2-40B4-BE49-F238E27FC236}">
                  <a16:creationId xmlns:a16="http://schemas.microsoft.com/office/drawing/2014/main" id="{F9F0263F-0404-1349-9078-E8698DDD5F33}"/>
                </a:ext>
              </a:extLst>
            </p:cNvPr>
            <p:cNvSpPr/>
            <p:nvPr/>
          </p:nvSpPr>
          <p:spPr>
            <a:xfrm rot="16200000">
              <a:off x="5661954" y="3742021"/>
              <a:ext cx="53826" cy="407317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48" name="Conector recto 337">
              <a:extLst>
                <a:ext uri="{FF2B5EF4-FFF2-40B4-BE49-F238E27FC236}">
                  <a16:creationId xmlns:a16="http://schemas.microsoft.com/office/drawing/2014/main" id="{54446502-36B7-574F-B21B-0230FF38AE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1737" y="3829840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Conector recto 337">
              <a:extLst>
                <a:ext uri="{FF2B5EF4-FFF2-40B4-BE49-F238E27FC236}">
                  <a16:creationId xmlns:a16="http://schemas.microsoft.com/office/drawing/2014/main" id="{D0BFFE07-AB33-434C-B702-09F8233AF48D}"/>
                </a:ext>
              </a:extLst>
            </p:cNvPr>
            <p:cNvCxnSpPr>
              <a:cxnSpLocks/>
            </p:cNvCxnSpPr>
            <p:nvPr/>
          </p:nvCxnSpPr>
          <p:spPr>
            <a:xfrm>
              <a:off x="5534210" y="3823761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2" name="Rectángulo 146">
              <a:extLst>
                <a:ext uri="{FF2B5EF4-FFF2-40B4-BE49-F238E27FC236}">
                  <a16:creationId xmlns:a16="http://schemas.microsoft.com/office/drawing/2014/main" id="{5E37E4FB-63C8-524A-B1E5-93465B883B72}"/>
                </a:ext>
              </a:extLst>
            </p:cNvPr>
            <p:cNvSpPr/>
            <p:nvPr/>
          </p:nvSpPr>
          <p:spPr>
            <a:xfrm rot="5400000">
              <a:off x="5212227" y="3783951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3" name="Rectángulo 146">
              <a:extLst>
                <a:ext uri="{FF2B5EF4-FFF2-40B4-BE49-F238E27FC236}">
                  <a16:creationId xmlns:a16="http://schemas.microsoft.com/office/drawing/2014/main" id="{5C885968-D5ED-DC45-9AB6-5DDEF100FE1D}"/>
                </a:ext>
              </a:extLst>
            </p:cNvPr>
            <p:cNvSpPr/>
            <p:nvPr/>
          </p:nvSpPr>
          <p:spPr>
            <a:xfrm rot="5400000">
              <a:off x="4625201" y="3782607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4" name="Rectángulo 146">
              <a:extLst>
                <a:ext uri="{FF2B5EF4-FFF2-40B4-BE49-F238E27FC236}">
                  <a16:creationId xmlns:a16="http://schemas.microsoft.com/office/drawing/2014/main" id="{995814FC-CB50-DE4B-AA64-A44543B187C8}"/>
                </a:ext>
              </a:extLst>
            </p:cNvPr>
            <p:cNvSpPr/>
            <p:nvPr/>
          </p:nvSpPr>
          <p:spPr>
            <a:xfrm rot="5400000">
              <a:off x="5219285" y="2779366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5" name="Rectángulo 141">
              <a:extLst>
                <a:ext uri="{FF2B5EF4-FFF2-40B4-BE49-F238E27FC236}">
                  <a16:creationId xmlns:a16="http://schemas.microsoft.com/office/drawing/2014/main" id="{CBEDEC90-13E3-CD42-9066-E46ECFC8E0FE}"/>
                </a:ext>
              </a:extLst>
            </p:cNvPr>
            <p:cNvSpPr/>
            <p:nvPr/>
          </p:nvSpPr>
          <p:spPr>
            <a:xfrm rot="5400000">
              <a:off x="5648031" y="2522394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sp>
          <p:nvSpPr>
            <p:cNvPr id="456" name="Rectángulo 146">
              <a:extLst>
                <a:ext uri="{FF2B5EF4-FFF2-40B4-BE49-F238E27FC236}">
                  <a16:creationId xmlns:a16="http://schemas.microsoft.com/office/drawing/2014/main" id="{24AD4DD5-94ED-194B-BC37-3CAB4D88F15D}"/>
                </a:ext>
              </a:extLst>
            </p:cNvPr>
            <p:cNvSpPr/>
            <p:nvPr/>
          </p:nvSpPr>
          <p:spPr>
            <a:xfrm rot="5400000">
              <a:off x="4595070" y="2779095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57" name="Conector recto 337">
              <a:extLst>
                <a:ext uri="{FF2B5EF4-FFF2-40B4-BE49-F238E27FC236}">
                  <a16:creationId xmlns:a16="http://schemas.microsoft.com/office/drawing/2014/main" id="{86DD982E-40F8-F04A-9F12-F008D82A5C14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74" y="2828279"/>
              <a:ext cx="1153885" cy="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Conector recto 337">
              <a:extLst>
                <a:ext uri="{FF2B5EF4-FFF2-40B4-BE49-F238E27FC236}">
                  <a16:creationId xmlns:a16="http://schemas.microsoft.com/office/drawing/2014/main" id="{A7D85AEC-E0D0-C945-AF5B-2BE5E3B69280}"/>
                </a:ext>
              </a:extLst>
            </p:cNvPr>
            <p:cNvCxnSpPr>
              <a:cxnSpLocks/>
            </p:cNvCxnSpPr>
            <p:nvPr/>
          </p:nvCxnSpPr>
          <p:spPr>
            <a:xfrm>
              <a:off x="4373774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Conector recto 337">
              <a:extLst>
                <a:ext uri="{FF2B5EF4-FFF2-40B4-BE49-F238E27FC236}">
                  <a16:creationId xmlns:a16="http://schemas.microsoft.com/office/drawing/2014/main" id="{8074AD99-BCA1-6B47-894E-205022AC7F21}"/>
                </a:ext>
              </a:extLst>
            </p:cNvPr>
            <p:cNvCxnSpPr>
              <a:cxnSpLocks/>
            </p:cNvCxnSpPr>
            <p:nvPr/>
          </p:nvCxnSpPr>
          <p:spPr>
            <a:xfrm>
              <a:off x="5527659" y="2747363"/>
              <a:ext cx="0" cy="8892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Rectángulo 146">
              <a:extLst>
                <a:ext uri="{FF2B5EF4-FFF2-40B4-BE49-F238E27FC236}">
                  <a16:creationId xmlns:a16="http://schemas.microsoft.com/office/drawing/2014/main" id="{B7E124C5-9C43-AD4F-98E8-CEE8C77C7DB9}"/>
                </a:ext>
              </a:extLst>
            </p:cNvPr>
            <p:cNvSpPr/>
            <p:nvPr/>
          </p:nvSpPr>
          <p:spPr>
            <a:xfrm rot="5400000">
              <a:off x="5678905" y="2889029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461" name="Conector recto 337">
              <a:extLst>
                <a:ext uri="{FF2B5EF4-FFF2-40B4-BE49-F238E27FC236}">
                  <a16:creationId xmlns:a16="http://schemas.microsoft.com/office/drawing/2014/main" id="{0F098F0C-8FBE-4A40-A5C9-13817BCEB63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624" y="2747050"/>
              <a:ext cx="1" cy="117171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Rectángulo 146">
              <a:extLst>
                <a:ext uri="{FF2B5EF4-FFF2-40B4-BE49-F238E27FC236}">
                  <a16:creationId xmlns:a16="http://schemas.microsoft.com/office/drawing/2014/main" id="{7E85D091-BDA8-2144-8191-D079384C7647}"/>
                </a:ext>
              </a:extLst>
            </p:cNvPr>
            <p:cNvSpPr/>
            <p:nvPr/>
          </p:nvSpPr>
          <p:spPr>
            <a:xfrm rot="5400000">
              <a:off x="5676006" y="3674286"/>
              <a:ext cx="92161" cy="912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81358D96-91B5-8B44-99A5-A5472172A121}"/>
                </a:ext>
              </a:extLst>
            </p:cNvPr>
            <p:cNvGrpSpPr/>
            <p:nvPr/>
          </p:nvGrpSpPr>
          <p:grpSpPr>
            <a:xfrm rot="18562981">
              <a:off x="2833563" y="2995319"/>
              <a:ext cx="277479" cy="75173"/>
              <a:chOff x="2827700" y="2405555"/>
              <a:chExt cx="344236" cy="85171"/>
            </a:xfrm>
          </p:grpSpPr>
          <p:grpSp>
            <p:nvGrpSpPr>
              <p:cNvPr id="361" name="Agrupar 195">
                <a:extLst>
                  <a:ext uri="{FF2B5EF4-FFF2-40B4-BE49-F238E27FC236}">
                    <a16:creationId xmlns:a16="http://schemas.microsoft.com/office/drawing/2014/main" id="{6B777292-542B-6A4F-AF19-B105B3C977F2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388" name="Arco 226">
                  <a:extLst>
                    <a:ext uri="{FF2B5EF4-FFF2-40B4-BE49-F238E27FC236}">
                      <a16:creationId xmlns:a16="http://schemas.microsoft.com/office/drawing/2014/main" id="{E8E9F97F-CDC8-D74E-9E56-06D2F8360340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9" name="Arco 228">
                  <a:extLst>
                    <a:ext uri="{FF2B5EF4-FFF2-40B4-BE49-F238E27FC236}">
                      <a16:creationId xmlns:a16="http://schemas.microsoft.com/office/drawing/2014/main" id="{5BF5E586-7152-F546-ACD3-066977ADD938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8" name="Conector recto 215">
                <a:extLst>
                  <a:ext uri="{FF2B5EF4-FFF2-40B4-BE49-F238E27FC236}">
                    <a16:creationId xmlns:a16="http://schemas.microsoft.com/office/drawing/2014/main" id="{EE40E514-C7B5-0F40-A7D2-48898E2F07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67679" y="2364858"/>
                <a:ext cx="128" cy="8152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4" name="Elipse 214">
              <a:extLst>
                <a:ext uri="{FF2B5EF4-FFF2-40B4-BE49-F238E27FC236}">
                  <a16:creationId xmlns:a16="http://schemas.microsoft.com/office/drawing/2014/main" id="{90C406D5-4D04-E745-AAAD-B8CE2B97374C}"/>
                </a:ext>
              </a:extLst>
            </p:cNvPr>
            <p:cNvSpPr/>
            <p:nvPr/>
          </p:nvSpPr>
          <p:spPr>
            <a:xfrm rot="2362981">
              <a:off x="2744953" y="3004377"/>
              <a:ext cx="213095" cy="2041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465" name="CuadroTexto 216">
              <a:extLst>
                <a:ext uri="{FF2B5EF4-FFF2-40B4-BE49-F238E27FC236}">
                  <a16:creationId xmlns:a16="http://schemas.microsoft.com/office/drawing/2014/main" id="{C5975F7D-B678-BD45-B335-A9EFCFFE736B}"/>
                </a:ext>
              </a:extLst>
            </p:cNvPr>
            <p:cNvSpPr txBox="1"/>
            <p:nvPr/>
          </p:nvSpPr>
          <p:spPr>
            <a:xfrm>
              <a:off x="2721231" y="2985977"/>
              <a:ext cx="2487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badi MT Condensed Light"/>
                  <a:cs typeface="Abadi MT Condensed Light"/>
                </a:rPr>
                <a:t>9</a:t>
              </a:r>
            </a:p>
          </p:txBody>
        </p: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2E683189-A283-104C-9DC8-91E1077798EA}"/>
                </a:ext>
              </a:extLst>
            </p:cNvPr>
            <p:cNvGrpSpPr/>
            <p:nvPr/>
          </p:nvGrpSpPr>
          <p:grpSpPr>
            <a:xfrm rot="7308877">
              <a:off x="4030411" y="3559159"/>
              <a:ext cx="277479" cy="75173"/>
              <a:chOff x="2827700" y="2405555"/>
              <a:chExt cx="344236" cy="85171"/>
            </a:xfrm>
          </p:grpSpPr>
          <p:grpSp>
            <p:nvGrpSpPr>
              <p:cNvPr id="470" name="Agrupar 195">
                <a:extLst>
                  <a:ext uri="{FF2B5EF4-FFF2-40B4-BE49-F238E27FC236}">
                    <a16:creationId xmlns:a16="http://schemas.microsoft.com/office/drawing/2014/main" id="{ACCEAED8-21E4-874A-8F65-9881FE4DB2A0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472" name="Arco 226">
                  <a:extLst>
                    <a:ext uri="{FF2B5EF4-FFF2-40B4-BE49-F238E27FC236}">
                      <a16:creationId xmlns:a16="http://schemas.microsoft.com/office/drawing/2014/main" id="{9ED45641-57DF-2B4D-AB8D-6D35BF608BBA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73" name="Arco 228">
                  <a:extLst>
                    <a:ext uri="{FF2B5EF4-FFF2-40B4-BE49-F238E27FC236}">
                      <a16:creationId xmlns:a16="http://schemas.microsoft.com/office/drawing/2014/main" id="{1225686F-0EC7-D44F-B27F-52D2E725A8C9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71" name="Conector recto 215">
                <a:extLst>
                  <a:ext uri="{FF2B5EF4-FFF2-40B4-BE49-F238E27FC236}">
                    <a16:creationId xmlns:a16="http://schemas.microsoft.com/office/drawing/2014/main" id="{74867CFC-25E2-B548-BF23-76EC53671B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67679" y="2364858"/>
                <a:ext cx="128" cy="8152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8" name="Elipse 214">
              <a:extLst>
                <a:ext uri="{FF2B5EF4-FFF2-40B4-BE49-F238E27FC236}">
                  <a16:creationId xmlns:a16="http://schemas.microsoft.com/office/drawing/2014/main" id="{852B6D75-7F7F-7E45-8621-7E19E574A3AA}"/>
                </a:ext>
              </a:extLst>
            </p:cNvPr>
            <p:cNvSpPr/>
            <p:nvPr/>
          </p:nvSpPr>
          <p:spPr>
            <a:xfrm rot="12708877">
              <a:off x="4172667" y="3405870"/>
              <a:ext cx="213095" cy="20413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469" name="CuadroTexto 216">
              <a:extLst>
                <a:ext uri="{FF2B5EF4-FFF2-40B4-BE49-F238E27FC236}">
                  <a16:creationId xmlns:a16="http://schemas.microsoft.com/office/drawing/2014/main" id="{2128C56A-20CE-494F-B196-D4EA11CD360E}"/>
                </a:ext>
              </a:extLst>
            </p:cNvPr>
            <p:cNvSpPr txBox="1"/>
            <p:nvPr/>
          </p:nvSpPr>
          <p:spPr>
            <a:xfrm>
              <a:off x="4145637" y="337975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Abadi MT Condensed Light"/>
                  <a:cs typeface="Abadi MT Condensed Light"/>
                </a:rPr>
                <a:t>7</a:t>
              </a:r>
            </a:p>
          </p:txBody>
        </p:sp>
        <p:grpSp>
          <p:nvGrpSpPr>
            <p:cNvPr id="475" name="Agrupar 195">
              <a:extLst>
                <a:ext uri="{FF2B5EF4-FFF2-40B4-BE49-F238E27FC236}">
                  <a16:creationId xmlns:a16="http://schemas.microsoft.com/office/drawing/2014/main" id="{3411750C-85A4-744A-A4E8-179FC3D81415}"/>
                </a:ext>
              </a:extLst>
            </p:cNvPr>
            <p:cNvGrpSpPr/>
            <p:nvPr/>
          </p:nvGrpSpPr>
          <p:grpSpPr>
            <a:xfrm>
              <a:off x="3921900" y="3773815"/>
              <a:ext cx="75106" cy="277479"/>
              <a:chOff x="3695163" y="3342661"/>
              <a:chExt cx="127642" cy="344236"/>
            </a:xfrm>
          </p:grpSpPr>
          <p:sp>
            <p:nvSpPr>
              <p:cNvPr id="480" name="Arco 226">
                <a:extLst>
                  <a:ext uri="{FF2B5EF4-FFF2-40B4-BE49-F238E27FC236}">
                    <a16:creationId xmlns:a16="http://schemas.microsoft.com/office/drawing/2014/main" id="{E66AD8AC-107F-CD48-B71B-2E9978C46771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481" name="Arco 228">
                <a:extLst>
                  <a:ext uri="{FF2B5EF4-FFF2-40B4-BE49-F238E27FC236}">
                    <a16:creationId xmlns:a16="http://schemas.microsoft.com/office/drawing/2014/main" id="{DBE03C93-9199-FC4C-AB91-2E95C2635933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476" name="Agrupar 209">
              <a:extLst>
                <a:ext uri="{FF2B5EF4-FFF2-40B4-BE49-F238E27FC236}">
                  <a16:creationId xmlns:a16="http://schemas.microsoft.com/office/drawing/2014/main" id="{35EB93DF-C0E8-E441-BD5D-99291A276EF6}"/>
                </a:ext>
              </a:extLst>
            </p:cNvPr>
            <p:cNvGrpSpPr/>
            <p:nvPr/>
          </p:nvGrpSpPr>
          <p:grpSpPr>
            <a:xfrm rot="10800000">
              <a:off x="3872452" y="3905563"/>
              <a:ext cx="248786" cy="364476"/>
              <a:chOff x="3406093" y="4164216"/>
              <a:chExt cx="281869" cy="452163"/>
            </a:xfrm>
          </p:grpSpPr>
          <p:sp>
            <p:nvSpPr>
              <p:cNvPr id="477" name="Elipse 214">
                <a:extLst>
                  <a:ext uri="{FF2B5EF4-FFF2-40B4-BE49-F238E27FC236}">
                    <a16:creationId xmlns:a16="http://schemas.microsoft.com/office/drawing/2014/main" id="{31412235-7BC7-3243-BE6F-FAC868E50425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478" name="Conector recto 215">
                <a:extLst>
                  <a:ext uri="{FF2B5EF4-FFF2-40B4-BE49-F238E27FC236}">
                    <a16:creationId xmlns:a16="http://schemas.microsoft.com/office/drawing/2014/main" id="{329D5DD7-E582-D04B-83B8-DEE693E02F06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CuadroTexto 216">
                <a:extLst>
                  <a:ext uri="{FF2B5EF4-FFF2-40B4-BE49-F238E27FC236}">
                    <a16:creationId xmlns:a16="http://schemas.microsoft.com/office/drawing/2014/main" id="{7EA1D930-97BB-204C-A4F7-517C59F03B34}"/>
                  </a:ext>
                </a:extLst>
              </p:cNvPr>
              <p:cNvSpPr txBox="1"/>
              <p:nvPr/>
            </p:nvSpPr>
            <p:spPr>
              <a:xfrm rot="10800000">
                <a:off x="3406093" y="4164216"/>
                <a:ext cx="281869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8</a:t>
                </a:r>
              </a:p>
            </p:txBody>
          </p:sp>
        </p:grpSp>
        <p:grpSp>
          <p:nvGrpSpPr>
            <p:cNvPr id="491" name="Agrupar 195">
              <a:extLst>
                <a:ext uri="{FF2B5EF4-FFF2-40B4-BE49-F238E27FC236}">
                  <a16:creationId xmlns:a16="http://schemas.microsoft.com/office/drawing/2014/main" id="{2C0CD90F-B40C-E74C-8B74-7D1CF4BBCA9B}"/>
                </a:ext>
              </a:extLst>
            </p:cNvPr>
            <p:cNvGrpSpPr/>
            <p:nvPr/>
          </p:nvGrpSpPr>
          <p:grpSpPr>
            <a:xfrm>
              <a:off x="5326224" y="3774387"/>
              <a:ext cx="75107" cy="277479"/>
              <a:chOff x="3695163" y="3342661"/>
              <a:chExt cx="127642" cy="344236"/>
            </a:xfrm>
          </p:grpSpPr>
          <p:sp>
            <p:nvSpPr>
              <p:cNvPr id="496" name="Arco 226">
                <a:extLst>
                  <a:ext uri="{FF2B5EF4-FFF2-40B4-BE49-F238E27FC236}">
                    <a16:creationId xmlns:a16="http://schemas.microsoft.com/office/drawing/2014/main" id="{4D1DAA95-04C9-7E47-A3CD-680D20152EB7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497" name="Arco 228">
                <a:extLst>
                  <a:ext uri="{FF2B5EF4-FFF2-40B4-BE49-F238E27FC236}">
                    <a16:creationId xmlns:a16="http://schemas.microsoft.com/office/drawing/2014/main" id="{17F0BF25-847D-134B-AC0E-84B2E76FE67B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492" name="Agrupar 209">
              <a:extLst>
                <a:ext uri="{FF2B5EF4-FFF2-40B4-BE49-F238E27FC236}">
                  <a16:creationId xmlns:a16="http://schemas.microsoft.com/office/drawing/2014/main" id="{4A867053-D432-D448-8C35-9C40FCA85BF5}"/>
                </a:ext>
              </a:extLst>
            </p:cNvPr>
            <p:cNvGrpSpPr/>
            <p:nvPr/>
          </p:nvGrpSpPr>
          <p:grpSpPr>
            <a:xfrm rot="10800000">
              <a:off x="5276789" y="3906135"/>
              <a:ext cx="248786" cy="364476"/>
              <a:chOff x="3406093" y="4164216"/>
              <a:chExt cx="281869" cy="452163"/>
            </a:xfrm>
          </p:grpSpPr>
          <p:sp>
            <p:nvSpPr>
              <p:cNvPr id="493" name="Elipse 214">
                <a:extLst>
                  <a:ext uri="{FF2B5EF4-FFF2-40B4-BE49-F238E27FC236}">
                    <a16:creationId xmlns:a16="http://schemas.microsoft.com/office/drawing/2014/main" id="{22464192-8107-B74D-93A1-BCE42265AE54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494" name="Conector recto 215">
                <a:extLst>
                  <a:ext uri="{FF2B5EF4-FFF2-40B4-BE49-F238E27FC236}">
                    <a16:creationId xmlns:a16="http://schemas.microsoft.com/office/drawing/2014/main" id="{0F61D1B2-6BDF-CF4B-97D8-DE1CD377D45F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CuadroTexto 216">
                <a:extLst>
                  <a:ext uri="{FF2B5EF4-FFF2-40B4-BE49-F238E27FC236}">
                    <a16:creationId xmlns:a16="http://schemas.microsoft.com/office/drawing/2014/main" id="{E1C24A33-776C-EB4C-810B-423B3BBD7A41}"/>
                  </a:ext>
                </a:extLst>
              </p:cNvPr>
              <p:cNvSpPr txBox="1"/>
              <p:nvPr/>
            </p:nvSpPr>
            <p:spPr>
              <a:xfrm rot="10800000">
                <a:off x="3406093" y="4164216"/>
                <a:ext cx="281869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7</a:t>
                </a:r>
              </a:p>
            </p:txBody>
          </p:sp>
        </p:grpSp>
        <p:cxnSp>
          <p:nvCxnSpPr>
            <p:cNvPr id="508" name="Conector recto 337">
              <a:extLst>
                <a:ext uri="{FF2B5EF4-FFF2-40B4-BE49-F238E27FC236}">
                  <a16:creationId xmlns:a16="http://schemas.microsoft.com/office/drawing/2014/main" id="{9574BC1B-72A8-4E41-932E-7F6EF7FD876C}"/>
                </a:ext>
              </a:extLst>
            </p:cNvPr>
            <p:cNvCxnSpPr>
              <a:cxnSpLocks/>
              <a:stCxn id="514" idx="2"/>
              <a:endCxn id="516" idx="4"/>
            </p:cNvCxnSpPr>
            <p:nvPr/>
          </p:nvCxnSpPr>
          <p:spPr>
            <a:xfrm>
              <a:off x="4250225" y="4346333"/>
              <a:ext cx="4108" cy="639837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9" name="Agrupar 51">
              <a:extLst>
                <a:ext uri="{FF2B5EF4-FFF2-40B4-BE49-F238E27FC236}">
                  <a16:creationId xmlns:a16="http://schemas.microsoft.com/office/drawing/2014/main" id="{FAE8135C-789B-974A-BE94-B9A6B1BDB3B3}"/>
                </a:ext>
              </a:extLst>
            </p:cNvPr>
            <p:cNvGrpSpPr/>
            <p:nvPr/>
          </p:nvGrpSpPr>
          <p:grpSpPr>
            <a:xfrm rot="10800000">
              <a:off x="4075347" y="4986170"/>
              <a:ext cx="357972" cy="344236"/>
              <a:chOff x="513989" y="2970944"/>
              <a:chExt cx="713232" cy="713206"/>
            </a:xfrm>
          </p:grpSpPr>
          <p:sp>
            <p:nvSpPr>
              <p:cNvPr id="516" name="Elipse 24">
                <a:extLst>
                  <a:ext uri="{FF2B5EF4-FFF2-40B4-BE49-F238E27FC236}">
                    <a16:creationId xmlns:a16="http://schemas.microsoft.com/office/drawing/2014/main" id="{E9693842-CA7C-CF4A-969A-6061E7B54595}"/>
                  </a:ext>
                </a:extLst>
              </p:cNvPr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grpSp>
            <p:nvGrpSpPr>
              <p:cNvPr id="517" name="Agrupar 50">
                <a:extLst>
                  <a:ext uri="{FF2B5EF4-FFF2-40B4-BE49-F238E27FC236}">
                    <a16:creationId xmlns:a16="http://schemas.microsoft.com/office/drawing/2014/main" id="{44BFAA8A-036A-5F49-926C-4540A8AB8FFE}"/>
                  </a:ext>
                </a:extLst>
              </p:cNvPr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518" name="Arco 25">
                  <a:extLst>
                    <a:ext uri="{FF2B5EF4-FFF2-40B4-BE49-F238E27FC236}">
                      <a16:creationId xmlns:a16="http://schemas.microsoft.com/office/drawing/2014/main" id="{CD192F54-7469-5347-90B4-6B2EC90560BA}"/>
                    </a:ext>
                  </a:extLst>
                </p:cNvPr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19" name="Arco 26">
                  <a:extLst>
                    <a:ext uri="{FF2B5EF4-FFF2-40B4-BE49-F238E27FC236}">
                      <a16:creationId xmlns:a16="http://schemas.microsoft.com/office/drawing/2014/main" id="{46C4323B-8ED1-7747-8F3E-80AEA4722E85}"/>
                    </a:ext>
                  </a:extLst>
                </p:cNvPr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</p:grpSp>
        <p:sp>
          <p:nvSpPr>
            <p:cNvPr id="510" name="Rectángulo 141">
              <a:extLst>
                <a:ext uri="{FF2B5EF4-FFF2-40B4-BE49-F238E27FC236}">
                  <a16:creationId xmlns:a16="http://schemas.microsoft.com/office/drawing/2014/main" id="{56948B6A-FCF1-6A4F-9F87-7EA961CCAEBC}"/>
                </a:ext>
              </a:extLst>
            </p:cNvPr>
            <p:cNvSpPr/>
            <p:nvPr/>
          </p:nvSpPr>
          <p:spPr>
            <a:xfrm rot="16200000">
              <a:off x="4230603" y="4456175"/>
              <a:ext cx="45719" cy="40011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grpSp>
          <p:nvGrpSpPr>
            <p:cNvPr id="511" name="Group 510">
              <a:extLst>
                <a:ext uri="{FF2B5EF4-FFF2-40B4-BE49-F238E27FC236}">
                  <a16:creationId xmlns:a16="http://schemas.microsoft.com/office/drawing/2014/main" id="{AE01B480-00BF-C44F-A889-3E64FE80A947}"/>
                </a:ext>
              </a:extLst>
            </p:cNvPr>
            <p:cNvGrpSpPr/>
            <p:nvPr/>
          </p:nvGrpSpPr>
          <p:grpSpPr>
            <a:xfrm rot="10800000">
              <a:off x="4160561" y="4075585"/>
              <a:ext cx="179716" cy="270748"/>
              <a:chOff x="1603453" y="2223336"/>
              <a:chExt cx="179716" cy="270748"/>
            </a:xfrm>
          </p:grpSpPr>
          <p:sp>
            <p:nvSpPr>
              <p:cNvPr id="514" name="Elipse 214">
                <a:extLst>
                  <a:ext uri="{FF2B5EF4-FFF2-40B4-BE49-F238E27FC236}">
                    <a16:creationId xmlns:a16="http://schemas.microsoft.com/office/drawing/2014/main" id="{87203687-FE24-ED45-BB3A-A83C125AA24D}"/>
                  </a:ext>
                </a:extLst>
              </p:cNvPr>
              <p:cNvSpPr/>
              <p:nvPr/>
            </p:nvSpPr>
            <p:spPr>
              <a:xfrm rot="5400000">
                <a:off x="1603256" y="2223922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sp>
            <p:nvSpPr>
              <p:cNvPr id="515" name="Elipse 214">
                <a:extLst>
                  <a:ext uri="{FF2B5EF4-FFF2-40B4-BE49-F238E27FC236}">
                    <a16:creationId xmlns:a16="http://schemas.microsoft.com/office/drawing/2014/main" id="{6940CD1A-658F-3D43-A4BE-8E988F7F36C3}"/>
                  </a:ext>
                </a:extLst>
              </p:cNvPr>
              <p:cNvSpPr/>
              <p:nvPr/>
            </p:nvSpPr>
            <p:spPr>
              <a:xfrm rot="5400000">
                <a:off x="1602867" y="2314171"/>
                <a:ext cx="180499" cy="179327"/>
              </a:xfrm>
              <a:prstGeom prst="ellipse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</p:grpSp>
        <p:sp>
          <p:nvSpPr>
            <p:cNvPr id="512" name="Rectángulo 197">
              <a:extLst>
                <a:ext uri="{FF2B5EF4-FFF2-40B4-BE49-F238E27FC236}">
                  <a16:creationId xmlns:a16="http://schemas.microsoft.com/office/drawing/2014/main" id="{DDC6ED4D-D97A-BD4D-BE43-FE274B9159EA}"/>
                </a:ext>
              </a:extLst>
            </p:cNvPr>
            <p:cNvSpPr/>
            <p:nvPr/>
          </p:nvSpPr>
          <p:spPr>
            <a:xfrm>
              <a:off x="4221332" y="4742893"/>
              <a:ext cx="59522" cy="17695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/>
            </a:p>
          </p:txBody>
        </p:sp>
        <p:cxnSp>
          <p:nvCxnSpPr>
            <p:cNvPr id="513" name="Conector recto 337">
              <a:extLst>
                <a:ext uri="{FF2B5EF4-FFF2-40B4-BE49-F238E27FC236}">
                  <a16:creationId xmlns:a16="http://schemas.microsoft.com/office/drawing/2014/main" id="{77703AB6-1598-6A41-9653-2F0595035C31}"/>
                </a:ext>
              </a:extLst>
            </p:cNvPr>
            <p:cNvCxnSpPr>
              <a:cxnSpLocks/>
              <a:stCxn id="515" idx="6"/>
            </p:cNvCxnSpPr>
            <p:nvPr/>
          </p:nvCxnSpPr>
          <p:spPr>
            <a:xfrm rot="10800000">
              <a:off x="4250112" y="3978389"/>
              <a:ext cx="502" cy="97196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97F4E29E-AB5E-5946-BA58-0EFA759DC1FD}"/>
                </a:ext>
              </a:extLst>
            </p:cNvPr>
            <p:cNvGrpSpPr/>
            <p:nvPr/>
          </p:nvGrpSpPr>
          <p:grpSpPr>
            <a:xfrm rot="5400000">
              <a:off x="2836952" y="2513977"/>
              <a:ext cx="491418" cy="248786"/>
              <a:chOff x="2562291" y="2334969"/>
              <a:chExt cx="609645" cy="281870"/>
            </a:xfrm>
          </p:grpSpPr>
          <p:grpSp>
            <p:nvGrpSpPr>
              <p:cNvPr id="521" name="Agrupar 195">
                <a:extLst>
                  <a:ext uri="{FF2B5EF4-FFF2-40B4-BE49-F238E27FC236}">
                    <a16:creationId xmlns:a16="http://schemas.microsoft.com/office/drawing/2014/main" id="{F039D87B-80E2-D54D-B3F3-EDC2FC1341B7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26" name="Arco 226">
                  <a:extLst>
                    <a:ext uri="{FF2B5EF4-FFF2-40B4-BE49-F238E27FC236}">
                      <a16:creationId xmlns:a16="http://schemas.microsoft.com/office/drawing/2014/main" id="{CB26DDA1-36E8-444D-A523-B36E6F784D1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27" name="Arco 228">
                  <a:extLst>
                    <a:ext uri="{FF2B5EF4-FFF2-40B4-BE49-F238E27FC236}">
                      <a16:creationId xmlns:a16="http://schemas.microsoft.com/office/drawing/2014/main" id="{0427FF86-1A21-DF40-A74F-7E764DC269D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22" name="Agrupar 209">
                <a:extLst>
                  <a:ext uri="{FF2B5EF4-FFF2-40B4-BE49-F238E27FC236}">
                    <a16:creationId xmlns:a16="http://schemas.microsoft.com/office/drawing/2014/main" id="{E258E3FE-2B58-294E-9AD4-AD67A6E87B22}"/>
                  </a:ext>
                </a:extLst>
              </p:cNvPr>
              <p:cNvGrpSpPr/>
              <p:nvPr/>
            </p:nvGrpSpPr>
            <p:grpSpPr>
              <a:xfrm rot="16200000">
                <a:off x="2644457" y="2252803"/>
                <a:ext cx="281870" cy="446201"/>
                <a:chOff x="3420747" y="4170178"/>
                <a:chExt cx="281870" cy="446201"/>
              </a:xfrm>
            </p:grpSpPr>
            <p:sp>
              <p:nvSpPr>
                <p:cNvPr id="523" name="Elipse 214">
                  <a:extLst>
                    <a:ext uri="{FF2B5EF4-FFF2-40B4-BE49-F238E27FC236}">
                      <a16:creationId xmlns:a16="http://schemas.microsoft.com/office/drawing/2014/main" id="{FDC3F6DD-EED6-594D-9CE0-D4771B35CFCD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24" name="Conector recto 215">
                  <a:extLst>
                    <a:ext uri="{FF2B5EF4-FFF2-40B4-BE49-F238E27FC236}">
                      <a16:creationId xmlns:a16="http://schemas.microsoft.com/office/drawing/2014/main" id="{D2B6A0BC-5355-6B49-9289-CCEEE2B077F5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5" name="CuadroTexto 216">
                  <a:extLst>
                    <a:ext uri="{FF2B5EF4-FFF2-40B4-BE49-F238E27FC236}">
                      <a16:creationId xmlns:a16="http://schemas.microsoft.com/office/drawing/2014/main" id="{452529CC-FD2F-6A43-9054-D49631CAD1F8}"/>
                    </a:ext>
                  </a:extLst>
                </p:cNvPr>
                <p:cNvSpPr txBox="1"/>
                <p:nvPr/>
              </p:nvSpPr>
              <p:spPr>
                <a:xfrm>
                  <a:off x="3420747" y="4170178"/>
                  <a:ext cx="281870" cy="324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4</a:t>
                  </a:r>
                </a:p>
              </p:txBody>
            </p:sp>
          </p:grpSp>
        </p:grp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9FD19DBF-BA93-D449-8ABE-CB93120E1886}"/>
                </a:ext>
              </a:extLst>
            </p:cNvPr>
            <p:cNvGrpSpPr/>
            <p:nvPr/>
          </p:nvGrpSpPr>
          <p:grpSpPr>
            <a:xfrm>
              <a:off x="3807227" y="4322943"/>
              <a:ext cx="490133" cy="261610"/>
              <a:chOff x="2563885" y="2249422"/>
              <a:chExt cx="608051" cy="296405"/>
            </a:xfrm>
          </p:grpSpPr>
          <p:grpSp>
            <p:nvGrpSpPr>
              <p:cNvPr id="529" name="Agrupar 195">
                <a:extLst>
                  <a:ext uri="{FF2B5EF4-FFF2-40B4-BE49-F238E27FC236}">
                    <a16:creationId xmlns:a16="http://schemas.microsoft.com/office/drawing/2014/main" id="{CE30E5C0-AFDB-A943-BAAA-A841B1AAC3B4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34" name="Arco 226">
                  <a:extLst>
                    <a:ext uri="{FF2B5EF4-FFF2-40B4-BE49-F238E27FC236}">
                      <a16:creationId xmlns:a16="http://schemas.microsoft.com/office/drawing/2014/main" id="{817C5293-E970-6349-A280-427387B665C1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35" name="Arco 228">
                  <a:extLst>
                    <a:ext uri="{FF2B5EF4-FFF2-40B4-BE49-F238E27FC236}">
                      <a16:creationId xmlns:a16="http://schemas.microsoft.com/office/drawing/2014/main" id="{039D390D-2572-B240-9A85-A57897A7CF33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30" name="Agrupar 209">
                <a:extLst>
                  <a:ext uri="{FF2B5EF4-FFF2-40B4-BE49-F238E27FC236}">
                    <a16:creationId xmlns:a16="http://schemas.microsoft.com/office/drawing/2014/main" id="{7EB14089-E5D3-7143-BDA6-BC9A7327A2CE}"/>
                  </a:ext>
                </a:extLst>
              </p:cNvPr>
              <p:cNvGrpSpPr/>
              <p:nvPr/>
            </p:nvGrpSpPr>
            <p:grpSpPr>
              <a:xfrm rot="16200000">
                <a:off x="2637990" y="2175317"/>
                <a:ext cx="296405" cy="444615"/>
                <a:chOff x="3491766" y="4171764"/>
                <a:chExt cx="296405" cy="444615"/>
              </a:xfrm>
            </p:grpSpPr>
            <p:sp>
              <p:nvSpPr>
                <p:cNvPr id="531" name="Elipse 214">
                  <a:extLst>
                    <a:ext uri="{FF2B5EF4-FFF2-40B4-BE49-F238E27FC236}">
                      <a16:creationId xmlns:a16="http://schemas.microsoft.com/office/drawing/2014/main" id="{5735745C-B984-5C40-A12B-23570264921A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32" name="Conector recto 215">
                  <a:extLst>
                    <a:ext uri="{FF2B5EF4-FFF2-40B4-BE49-F238E27FC236}">
                      <a16:creationId xmlns:a16="http://schemas.microsoft.com/office/drawing/2014/main" id="{4F637436-6FDF-1949-A151-3B7996D65207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3" name="CuadroTexto 216">
                  <a:extLst>
                    <a:ext uri="{FF2B5EF4-FFF2-40B4-BE49-F238E27FC236}">
                      <a16:creationId xmlns:a16="http://schemas.microsoft.com/office/drawing/2014/main" id="{47F29C67-5715-504E-8421-2E0F365A1AD2}"/>
                    </a:ext>
                  </a:extLst>
                </p:cNvPr>
                <p:cNvSpPr txBox="1"/>
                <p:nvPr/>
              </p:nvSpPr>
              <p:spPr>
                <a:xfrm rot="5400000">
                  <a:off x="3485649" y="4177881"/>
                  <a:ext cx="308640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2</a:t>
                  </a:r>
                </a:p>
              </p:txBody>
            </p:sp>
          </p:grpSp>
        </p:grpSp>
        <p:grpSp>
          <p:nvGrpSpPr>
            <p:cNvPr id="546" name="Agrupar 195">
              <a:extLst>
                <a:ext uri="{FF2B5EF4-FFF2-40B4-BE49-F238E27FC236}">
                  <a16:creationId xmlns:a16="http://schemas.microsoft.com/office/drawing/2014/main" id="{E8D02C54-2D7D-EB49-92B7-110D7DF84B0E}"/>
                </a:ext>
              </a:extLst>
            </p:cNvPr>
            <p:cNvGrpSpPr/>
            <p:nvPr/>
          </p:nvGrpSpPr>
          <p:grpSpPr>
            <a:xfrm rot="10800000">
              <a:off x="4478773" y="2592028"/>
              <a:ext cx="75106" cy="277479"/>
              <a:chOff x="3695163" y="3342661"/>
              <a:chExt cx="127642" cy="344236"/>
            </a:xfrm>
          </p:grpSpPr>
          <p:sp>
            <p:nvSpPr>
              <p:cNvPr id="551" name="Arco 226">
                <a:extLst>
                  <a:ext uri="{FF2B5EF4-FFF2-40B4-BE49-F238E27FC236}">
                    <a16:creationId xmlns:a16="http://schemas.microsoft.com/office/drawing/2014/main" id="{41CF85AE-7CC4-BD4F-92E2-C4C88CCD22D8}"/>
                  </a:ext>
                </a:extLst>
              </p:cNvPr>
              <p:cNvSpPr/>
              <p:nvPr/>
            </p:nvSpPr>
            <p:spPr>
              <a:xfrm rot="10800000" flipV="1">
                <a:off x="3695163" y="3342661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552" name="Arco 228">
                <a:extLst>
                  <a:ext uri="{FF2B5EF4-FFF2-40B4-BE49-F238E27FC236}">
                    <a16:creationId xmlns:a16="http://schemas.microsoft.com/office/drawing/2014/main" id="{BD52A1F1-8A93-FE40-9062-43C0BB662855}"/>
                  </a:ext>
                </a:extLst>
              </p:cNvPr>
              <p:cNvSpPr/>
              <p:nvPr/>
            </p:nvSpPr>
            <p:spPr>
              <a:xfrm rot="10800000" flipV="1">
                <a:off x="3758984" y="3342662"/>
                <a:ext cx="63821" cy="344235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  <p:grpSp>
          <p:nvGrpSpPr>
            <p:cNvPr id="547" name="Agrupar 209">
              <a:extLst>
                <a:ext uri="{FF2B5EF4-FFF2-40B4-BE49-F238E27FC236}">
                  <a16:creationId xmlns:a16="http://schemas.microsoft.com/office/drawing/2014/main" id="{E37E5B6F-F75F-4D4E-BD4C-191EA1522A33}"/>
                </a:ext>
              </a:extLst>
            </p:cNvPr>
            <p:cNvGrpSpPr/>
            <p:nvPr/>
          </p:nvGrpSpPr>
          <p:grpSpPr>
            <a:xfrm>
              <a:off x="4373774" y="2375203"/>
              <a:ext cx="248786" cy="362557"/>
              <a:chOff x="3427897" y="4166597"/>
              <a:chExt cx="281870" cy="449782"/>
            </a:xfrm>
          </p:grpSpPr>
          <p:sp>
            <p:nvSpPr>
              <p:cNvPr id="548" name="Elipse 214">
                <a:extLst>
                  <a:ext uri="{FF2B5EF4-FFF2-40B4-BE49-F238E27FC236}">
                    <a16:creationId xmlns:a16="http://schemas.microsoft.com/office/drawing/2014/main" id="{70870514-2097-594F-BD65-C99163688BB0}"/>
                  </a:ext>
                </a:extLst>
              </p:cNvPr>
              <p:cNvSpPr/>
              <p:nvPr/>
            </p:nvSpPr>
            <p:spPr>
              <a:xfrm rot="10800000">
                <a:off x="3433181" y="4197330"/>
                <a:ext cx="241439" cy="253245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/>
              </a:p>
            </p:txBody>
          </p:sp>
          <p:cxnSp>
            <p:nvCxnSpPr>
              <p:cNvPr id="549" name="Conector recto 215">
                <a:extLst>
                  <a:ext uri="{FF2B5EF4-FFF2-40B4-BE49-F238E27FC236}">
                    <a16:creationId xmlns:a16="http://schemas.microsoft.com/office/drawing/2014/main" id="{FEAA989E-994A-B743-8989-488AE323BAED}"/>
                  </a:ext>
                </a:extLst>
              </p:cNvPr>
              <p:cNvCxnSpPr/>
              <p:nvPr/>
            </p:nvCxnSpPr>
            <p:spPr>
              <a:xfrm flipV="1">
                <a:off x="3548553" y="4444594"/>
                <a:ext cx="0" cy="17178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" name="CuadroTexto 216">
                <a:extLst>
                  <a:ext uri="{FF2B5EF4-FFF2-40B4-BE49-F238E27FC236}">
                    <a16:creationId xmlns:a16="http://schemas.microsoft.com/office/drawing/2014/main" id="{19A94AE3-BC9B-C146-BA90-A3B71D3CC812}"/>
                  </a:ext>
                </a:extLst>
              </p:cNvPr>
              <p:cNvSpPr txBox="1"/>
              <p:nvPr/>
            </p:nvSpPr>
            <p:spPr>
              <a:xfrm>
                <a:off x="3427897" y="4166597"/>
                <a:ext cx="281870" cy="324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Abadi MT Condensed Light"/>
                    <a:cs typeface="Abadi MT Condensed Light"/>
                  </a:rPr>
                  <a:t>5</a:t>
                </a:r>
              </a:p>
            </p:txBody>
          </p:sp>
        </p:grpSp>
        <p:grpSp>
          <p:nvGrpSpPr>
            <p:cNvPr id="554" name="Group 553">
              <a:extLst>
                <a:ext uri="{FF2B5EF4-FFF2-40B4-BE49-F238E27FC236}">
                  <a16:creationId xmlns:a16="http://schemas.microsoft.com/office/drawing/2014/main" id="{9981BCA6-2432-4E40-BCAC-523EFE3D26A3}"/>
                </a:ext>
              </a:extLst>
            </p:cNvPr>
            <p:cNvGrpSpPr/>
            <p:nvPr/>
          </p:nvGrpSpPr>
          <p:grpSpPr>
            <a:xfrm rot="10800000">
              <a:off x="5700131" y="2652520"/>
              <a:ext cx="489811" cy="261610"/>
              <a:chOff x="2564285" y="2342361"/>
              <a:chExt cx="607651" cy="296399"/>
            </a:xfrm>
          </p:grpSpPr>
          <p:grpSp>
            <p:nvGrpSpPr>
              <p:cNvPr id="563" name="Agrupar 195">
                <a:extLst>
                  <a:ext uri="{FF2B5EF4-FFF2-40B4-BE49-F238E27FC236}">
                    <a16:creationId xmlns:a16="http://schemas.microsoft.com/office/drawing/2014/main" id="{A3A863C6-C324-D147-8F60-739315F7A1D4}"/>
                  </a:ext>
                </a:extLst>
              </p:cNvPr>
              <p:cNvGrpSpPr/>
              <p:nvPr/>
            </p:nvGrpSpPr>
            <p:grpSpPr>
              <a:xfrm rot="5400000">
                <a:off x="2957271" y="2276061"/>
                <a:ext cx="85094" cy="344236"/>
                <a:chOff x="3695163" y="3342661"/>
                <a:chExt cx="127642" cy="344236"/>
              </a:xfrm>
            </p:grpSpPr>
            <p:sp>
              <p:nvSpPr>
                <p:cNvPr id="568" name="Arco 226">
                  <a:extLst>
                    <a:ext uri="{FF2B5EF4-FFF2-40B4-BE49-F238E27FC236}">
                      <a16:creationId xmlns:a16="http://schemas.microsoft.com/office/drawing/2014/main" id="{7A04E947-C490-8544-8D0F-8B024728092B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69" name="Arco 228">
                  <a:extLst>
                    <a:ext uri="{FF2B5EF4-FFF2-40B4-BE49-F238E27FC236}">
                      <a16:creationId xmlns:a16="http://schemas.microsoft.com/office/drawing/2014/main" id="{181FA91A-108F-B447-89D9-024E9A80DBCD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64" name="Agrupar 209">
                <a:extLst>
                  <a:ext uri="{FF2B5EF4-FFF2-40B4-BE49-F238E27FC236}">
                    <a16:creationId xmlns:a16="http://schemas.microsoft.com/office/drawing/2014/main" id="{BA02517E-7AA6-AA47-AA81-D8635C4DD909}"/>
                  </a:ext>
                </a:extLst>
              </p:cNvPr>
              <p:cNvGrpSpPr/>
              <p:nvPr/>
            </p:nvGrpSpPr>
            <p:grpSpPr>
              <a:xfrm rot="16200000">
                <a:off x="2638189" y="2268457"/>
                <a:ext cx="296399" cy="444208"/>
                <a:chOff x="3398825" y="4172171"/>
                <a:chExt cx="296399" cy="444208"/>
              </a:xfrm>
            </p:grpSpPr>
            <p:sp>
              <p:nvSpPr>
                <p:cNvPr id="565" name="Elipse 214">
                  <a:extLst>
                    <a:ext uri="{FF2B5EF4-FFF2-40B4-BE49-F238E27FC236}">
                      <a16:creationId xmlns:a16="http://schemas.microsoft.com/office/drawing/2014/main" id="{1844C888-CA5B-BF40-AA7C-B995C2CA415F}"/>
                    </a:ext>
                  </a:extLst>
                </p:cNvPr>
                <p:cNvSpPr/>
                <p:nvPr/>
              </p:nvSpPr>
              <p:spPr>
                <a:xfrm rot="10800000">
                  <a:off x="3433181" y="4197330"/>
                  <a:ext cx="241439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66" name="Conector recto 215">
                  <a:extLst>
                    <a:ext uri="{FF2B5EF4-FFF2-40B4-BE49-F238E27FC236}">
                      <a16:creationId xmlns:a16="http://schemas.microsoft.com/office/drawing/2014/main" id="{5B5C01C3-9ACF-EF47-B505-B1624E5AB2EF}"/>
                    </a:ext>
                  </a:extLst>
                </p:cNvPr>
                <p:cNvCxnSpPr/>
                <p:nvPr/>
              </p:nvCxnSpPr>
              <p:spPr>
                <a:xfrm flipV="1">
                  <a:off x="3548553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7" name="CuadroTexto 216">
                  <a:extLst>
                    <a:ext uri="{FF2B5EF4-FFF2-40B4-BE49-F238E27FC236}">
                      <a16:creationId xmlns:a16="http://schemas.microsoft.com/office/drawing/2014/main" id="{7E95722F-7FF4-9048-8824-2064D6CB622F}"/>
                    </a:ext>
                  </a:extLst>
                </p:cNvPr>
                <p:cNvSpPr txBox="1"/>
                <p:nvPr/>
              </p:nvSpPr>
              <p:spPr>
                <a:xfrm rot="16200000">
                  <a:off x="3392705" y="4178291"/>
                  <a:ext cx="308640" cy="29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6</a:t>
                  </a:r>
                </a:p>
              </p:txBody>
            </p:sp>
          </p:grpSp>
        </p:grpSp>
        <p:sp>
          <p:nvSpPr>
            <p:cNvPr id="570" name="CuadroTexto 364">
              <a:extLst>
                <a:ext uri="{FF2B5EF4-FFF2-40B4-BE49-F238E27FC236}">
                  <a16:creationId xmlns:a16="http://schemas.microsoft.com/office/drawing/2014/main" id="{DFAC5E29-127F-454C-BE62-834853148A27}"/>
                </a:ext>
              </a:extLst>
            </p:cNvPr>
            <p:cNvSpPr txBox="1"/>
            <p:nvPr/>
          </p:nvSpPr>
          <p:spPr>
            <a:xfrm>
              <a:off x="4709312" y="281656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2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1" name="CuadroTexto 364">
              <a:extLst>
                <a:ext uri="{FF2B5EF4-FFF2-40B4-BE49-F238E27FC236}">
                  <a16:creationId xmlns:a16="http://schemas.microsoft.com/office/drawing/2014/main" id="{5A454323-254C-034E-B1C8-59EDE0FCEC5A}"/>
                </a:ext>
              </a:extLst>
            </p:cNvPr>
            <p:cNvSpPr txBox="1"/>
            <p:nvPr/>
          </p:nvSpPr>
          <p:spPr>
            <a:xfrm>
              <a:off x="4716275" y="3638888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4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2" name="CuadroTexto 364">
              <a:extLst>
                <a:ext uri="{FF2B5EF4-FFF2-40B4-BE49-F238E27FC236}">
                  <a16:creationId xmlns:a16="http://schemas.microsoft.com/office/drawing/2014/main" id="{792CE408-DC71-254F-B1C9-4693622CCFED}"/>
                </a:ext>
              </a:extLst>
            </p:cNvPr>
            <p:cNvSpPr txBox="1"/>
            <p:nvPr/>
          </p:nvSpPr>
          <p:spPr>
            <a:xfrm>
              <a:off x="3263367" y="3628555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5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3" name="CuadroTexto 364">
              <a:extLst>
                <a:ext uri="{FF2B5EF4-FFF2-40B4-BE49-F238E27FC236}">
                  <a16:creationId xmlns:a16="http://schemas.microsoft.com/office/drawing/2014/main" id="{4A5C32F4-4C95-4F45-9B75-85C9056F9766}"/>
                </a:ext>
              </a:extLst>
            </p:cNvPr>
            <p:cNvSpPr txBox="1"/>
            <p:nvPr/>
          </p:nvSpPr>
          <p:spPr>
            <a:xfrm rot="16200000">
              <a:off x="2539165" y="334677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6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4" name="CuadroTexto 364">
              <a:extLst>
                <a:ext uri="{FF2B5EF4-FFF2-40B4-BE49-F238E27FC236}">
                  <a16:creationId xmlns:a16="http://schemas.microsoft.com/office/drawing/2014/main" id="{178465B4-5838-2A47-81E5-4B9FAE48A29A}"/>
                </a:ext>
              </a:extLst>
            </p:cNvPr>
            <p:cNvSpPr txBox="1"/>
            <p:nvPr/>
          </p:nvSpPr>
          <p:spPr>
            <a:xfrm rot="5400000">
              <a:off x="5362490" y="3225310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3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575" name="CuadroTexto 364">
              <a:extLst>
                <a:ext uri="{FF2B5EF4-FFF2-40B4-BE49-F238E27FC236}">
                  <a16:creationId xmlns:a16="http://schemas.microsoft.com/office/drawing/2014/main" id="{4360E6EC-EAC4-7844-B09E-A1B717F0EDD0}"/>
                </a:ext>
              </a:extLst>
            </p:cNvPr>
            <p:cNvSpPr txBox="1"/>
            <p:nvPr/>
          </p:nvSpPr>
          <p:spPr>
            <a:xfrm rot="2110075">
              <a:off x="3352052" y="3170222"/>
              <a:ext cx="5088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CMU Serif Roman"/>
                  <a:cs typeface="CMU Serif Roman"/>
                </a:rPr>
                <a:t>Line 7</a:t>
              </a:r>
              <a:endParaRPr lang="en-US" sz="1000" b="1" i="1" baseline="-25000" dirty="0">
                <a:solidFill>
                  <a:srgbClr val="FF0000"/>
                </a:solidFill>
                <a:latin typeface="CMU Serif Roman"/>
                <a:cs typeface="CMU Serif Roman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671F91-BFA2-4947-A29C-7697BCDEA8D9}"/>
                </a:ext>
              </a:extLst>
            </p:cNvPr>
            <p:cNvSpPr txBox="1"/>
            <p:nvPr/>
          </p:nvSpPr>
          <p:spPr>
            <a:xfrm>
              <a:off x="4346884" y="3448998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7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3EE3EE9-8B56-B247-A7EA-8E021279E52E}"/>
                </a:ext>
              </a:extLst>
            </p:cNvPr>
            <p:cNvSpPr txBox="1"/>
            <p:nvPr/>
          </p:nvSpPr>
          <p:spPr>
            <a:xfrm>
              <a:off x="2845426" y="1719720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1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C066148B-4BF8-2849-BDC5-460641CEA111}"/>
                </a:ext>
              </a:extLst>
            </p:cNvPr>
            <p:cNvSpPr txBox="1"/>
            <p:nvPr/>
          </p:nvSpPr>
          <p:spPr>
            <a:xfrm>
              <a:off x="4423562" y="4540632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2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2A080AE-9949-CB44-BCAB-262574E526EF}"/>
                </a:ext>
              </a:extLst>
            </p:cNvPr>
            <p:cNvSpPr txBox="1"/>
            <p:nvPr/>
          </p:nvSpPr>
          <p:spPr>
            <a:xfrm>
              <a:off x="2002679" y="2876251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3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0FB46E2A-5BDD-7043-8CBF-1BEB3E9D9AE2}"/>
                </a:ext>
              </a:extLst>
            </p:cNvPr>
            <p:cNvSpPr txBox="1"/>
            <p:nvPr/>
          </p:nvSpPr>
          <p:spPr>
            <a:xfrm>
              <a:off x="3951438" y="2827640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4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9F1D8A0-3464-CF42-AABD-9A32F21910CF}"/>
                </a:ext>
              </a:extLst>
            </p:cNvPr>
            <p:cNvSpPr txBox="1"/>
            <p:nvPr/>
          </p:nvSpPr>
          <p:spPr>
            <a:xfrm>
              <a:off x="5610630" y="2406026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5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4B4C6A65-5A18-EF4B-95AD-528F369B90E7}"/>
                </a:ext>
              </a:extLst>
            </p:cNvPr>
            <p:cNvSpPr txBox="1"/>
            <p:nvPr/>
          </p:nvSpPr>
          <p:spPr>
            <a:xfrm>
              <a:off x="5509180" y="4007964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6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BB5804DF-4E8B-794B-A1E6-08206A8F5D55}"/>
                </a:ext>
              </a:extLst>
            </p:cNvPr>
            <p:cNvSpPr txBox="1"/>
            <p:nvPr/>
          </p:nvSpPr>
          <p:spPr>
            <a:xfrm>
              <a:off x="2468847" y="3966359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CMU Serif Upright Italic Uprigh" panose="02000603000000000000" pitchFamily="2" charset="0"/>
                  <a:ea typeface="CMU Serif Upright Italic Uprigh" panose="02000603000000000000" pitchFamily="2" charset="0"/>
                  <a:cs typeface="CMU Serif Upright Italic Uprigh" panose="02000603000000000000" pitchFamily="2" charset="0"/>
                </a:rPr>
                <a:t>Bus 8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1055948-086A-884F-AAAE-821D05FEE6B4}"/>
                </a:ext>
              </a:extLst>
            </p:cNvPr>
            <p:cNvGrpSpPr/>
            <p:nvPr/>
          </p:nvGrpSpPr>
          <p:grpSpPr>
            <a:xfrm>
              <a:off x="1667754" y="1840631"/>
              <a:ext cx="941987" cy="261610"/>
              <a:chOff x="872282" y="1631228"/>
              <a:chExt cx="941987" cy="261610"/>
            </a:xfrm>
          </p:grpSpPr>
          <p:grpSp>
            <p:nvGrpSpPr>
              <p:cNvPr id="351" name="Agrupar 195">
                <a:extLst>
                  <a:ext uri="{FF2B5EF4-FFF2-40B4-BE49-F238E27FC236}">
                    <a16:creationId xmlns:a16="http://schemas.microsoft.com/office/drawing/2014/main" id="{5166B0EC-42D1-954B-8DE0-03F620D4D148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56" name="Arco 226">
                  <a:extLst>
                    <a:ext uri="{FF2B5EF4-FFF2-40B4-BE49-F238E27FC236}">
                      <a16:creationId xmlns:a16="http://schemas.microsoft.com/office/drawing/2014/main" id="{B1E12F56-ABE2-E149-8082-65012F7C34FF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57" name="Arco 228">
                  <a:extLst>
                    <a:ext uri="{FF2B5EF4-FFF2-40B4-BE49-F238E27FC236}">
                      <a16:creationId xmlns:a16="http://schemas.microsoft.com/office/drawing/2014/main" id="{A5E7AC14-1544-074E-97E0-527CF5A9C7F4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52" name="Agrupar 209">
                <a:extLst>
                  <a:ext uri="{FF2B5EF4-FFF2-40B4-BE49-F238E27FC236}">
                    <a16:creationId xmlns:a16="http://schemas.microsoft.com/office/drawing/2014/main" id="{120CB3CB-9821-9D42-8A5B-D9BDB2C4F171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53" name="Elipse 214">
                  <a:extLst>
                    <a:ext uri="{FF2B5EF4-FFF2-40B4-BE49-F238E27FC236}">
                      <a16:creationId xmlns:a16="http://schemas.microsoft.com/office/drawing/2014/main" id="{5F13E377-3D10-1242-BDB7-7F1EC2858D7D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54" name="Conector recto 215">
                  <a:extLst>
                    <a:ext uri="{FF2B5EF4-FFF2-40B4-BE49-F238E27FC236}">
                      <a16:creationId xmlns:a16="http://schemas.microsoft.com/office/drawing/2014/main" id="{BDA951DE-E8E9-FD46-B3CC-0B9C34230185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CuadroTexto 216">
                  <a:extLst>
                    <a:ext uri="{FF2B5EF4-FFF2-40B4-BE49-F238E27FC236}">
                      <a16:creationId xmlns:a16="http://schemas.microsoft.com/office/drawing/2014/main" id="{603D8CB3-370A-264F-8699-FE03DA12898A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8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10</a:t>
                  </a:r>
                </a:p>
              </p:txBody>
            </p:sp>
          </p:grpSp>
          <p:grpSp>
            <p:nvGrpSpPr>
              <p:cNvPr id="358" name="Agrupar 195">
                <a:extLst>
                  <a:ext uri="{FF2B5EF4-FFF2-40B4-BE49-F238E27FC236}">
                    <a16:creationId xmlns:a16="http://schemas.microsoft.com/office/drawing/2014/main" id="{E7AB2C00-895F-304D-B76D-80DDF2719C6C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59" name="Arco 226">
                  <a:extLst>
                    <a:ext uri="{FF2B5EF4-FFF2-40B4-BE49-F238E27FC236}">
                      <a16:creationId xmlns:a16="http://schemas.microsoft.com/office/drawing/2014/main" id="{322DD78C-62DC-BF4E-AE7D-D21C65139B37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60" name="Arco 228">
                  <a:extLst>
                    <a:ext uri="{FF2B5EF4-FFF2-40B4-BE49-F238E27FC236}">
                      <a16:creationId xmlns:a16="http://schemas.microsoft.com/office/drawing/2014/main" id="{97BDB114-2CBE-104F-8457-C39B30F26F6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2" name="Conector recto 215">
                <a:extLst>
                  <a:ext uri="{FF2B5EF4-FFF2-40B4-BE49-F238E27FC236}">
                    <a16:creationId xmlns:a16="http://schemas.microsoft.com/office/drawing/2014/main" id="{44A40F0B-1F23-2B48-8F3D-021DADFE3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5C3D8161-2CBE-4243-9FDB-6FFE3537FE45}"/>
                </a:ext>
              </a:extLst>
            </p:cNvPr>
            <p:cNvGrpSpPr/>
            <p:nvPr/>
          </p:nvGrpSpPr>
          <p:grpSpPr>
            <a:xfrm>
              <a:off x="3117122" y="4525425"/>
              <a:ext cx="941987" cy="261610"/>
              <a:chOff x="872282" y="1631228"/>
              <a:chExt cx="941987" cy="261610"/>
            </a:xfrm>
          </p:grpSpPr>
          <p:grpSp>
            <p:nvGrpSpPr>
              <p:cNvPr id="364" name="Agrupar 195">
                <a:extLst>
                  <a:ext uri="{FF2B5EF4-FFF2-40B4-BE49-F238E27FC236}">
                    <a16:creationId xmlns:a16="http://schemas.microsoft.com/office/drawing/2014/main" id="{F72CA0B9-BB77-404C-85A1-C64EBBC0ABEC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74" name="Arco 226">
                  <a:extLst>
                    <a:ext uri="{FF2B5EF4-FFF2-40B4-BE49-F238E27FC236}">
                      <a16:creationId xmlns:a16="http://schemas.microsoft.com/office/drawing/2014/main" id="{F79E3CFC-8A69-7F4D-8FF0-59259048C29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75" name="Arco 228">
                  <a:extLst>
                    <a:ext uri="{FF2B5EF4-FFF2-40B4-BE49-F238E27FC236}">
                      <a16:creationId xmlns:a16="http://schemas.microsoft.com/office/drawing/2014/main" id="{D6355399-586F-8A47-B4FB-92EA48FE677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65" name="Agrupar 209">
                <a:extLst>
                  <a:ext uri="{FF2B5EF4-FFF2-40B4-BE49-F238E27FC236}">
                    <a16:creationId xmlns:a16="http://schemas.microsoft.com/office/drawing/2014/main" id="{3C8CAFFD-FE31-E743-B578-EB7930073125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71" name="Elipse 214">
                  <a:extLst>
                    <a:ext uri="{FF2B5EF4-FFF2-40B4-BE49-F238E27FC236}">
                      <a16:creationId xmlns:a16="http://schemas.microsoft.com/office/drawing/2014/main" id="{0F5134C4-EB86-384E-8317-7A9B3898CC7F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72" name="Conector recto 215">
                  <a:extLst>
                    <a:ext uri="{FF2B5EF4-FFF2-40B4-BE49-F238E27FC236}">
                      <a16:creationId xmlns:a16="http://schemas.microsoft.com/office/drawing/2014/main" id="{BD596B4A-9754-D641-B909-0044894EEDB7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3" name="CuadroTexto 216">
                  <a:extLst>
                    <a:ext uri="{FF2B5EF4-FFF2-40B4-BE49-F238E27FC236}">
                      <a16:creationId xmlns:a16="http://schemas.microsoft.com/office/drawing/2014/main" id="{5BFBD358-D706-4841-8CED-9E17EFCBE816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11</a:t>
                  </a:r>
                </a:p>
              </p:txBody>
            </p:sp>
          </p:grpSp>
          <p:grpSp>
            <p:nvGrpSpPr>
              <p:cNvPr id="366" name="Agrupar 195">
                <a:extLst>
                  <a:ext uri="{FF2B5EF4-FFF2-40B4-BE49-F238E27FC236}">
                    <a16:creationId xmlns:a16="http://schemas.microsoft.com/office/drawing/2014/main" id="{AEED4AF3-F8B0-444D-B001-F10B91571CA8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69" name="Arco 226">
                  <a:extLst>
                    <a:ext uri="{FF2B5EF4-FFF2-40B4-BE49-F238E27FC236}">
                      <a16:creationId xmlns:a16="http://schemas.microsoft.com/office/drawing/2014/main" id="{EBF3BE33-52AA-0A48-A053-A1FAECD288D2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70" name="Arco 228">
                  <a:extLst>
                    <a:ext uri="{FF2B5EF4-FFF2-40B4-BE49-F238E27FC236}">
                      <a16:creationId xmlns:a16="http://schemas.microsoft.com/office/drawing/2014/main" id="{447BC03F-F5D5-5C4A-A763-9AA14EF78F90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67" name="Conector recto 215">
                <a:extLst>
                  <a:ext uri="{FF2B5EF4-FFF2-40B4-BE49-F238E27FC236}">
                    <a16:creationId xmlns:a16="http://schemas.microsoft.com/office/drawing/2014/main" id="{FD52B4EA-E9F6-B34C-83CE-FEF89B9C8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E5A2F203-0896-E24F-8FD3-F847A60A7E15}"/>
                </a:ext>
              </a:extLst>
            </p:cNvPr>
            <p:cNvGrpSpPr/>
            <p:nvPr/>
          </p:nvGrpSpPr>
          <p:grpSpPr>
            <a:xfrm>
              <a:off x="1699240" y="2391414"/>
              <a:ext cx="941987" cy="261610"/>
              <a:chOff x="872282" y="1631228"/>
              <a:chExt cx="941987" cy="261610"/>
            </a:xfrm>
          </p:grpSpPr>
          <p:grpSp>
            <p:nvGrpSpPr>
              <p:cNvPr id="377" name="Agrupar 195">
                <a:extLst>
                  <a:ext uri="{FF2B5EF4-FFF2-40B4-BE49-F238E27FC236}">
                    <a16:creationId xmlns:a16="http://schemas.microsoft.com/office/drawing/2014/main" id="{4B8C109A-F5D8-C14C-A816-6E0717FBE3CD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386" name="Arco 226">
                  <a:extLst>
                    <a:ext uri="{FF2B5EF4-FFF2-40B4-BE49-F238E27FC236}">
                      <a16:creationId xmlns:a16="http://schemas.microsoft.com/office/drawing/2014/main" id="{F33FCAA2-35A6-CA48-B6E2-B11543756AA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7" name="Arco 228">
                  <a:extLst>
                    <a:ext uri="{FF2B5EF4-FFF2-40B4-BE49-F238E27FC236}">
                      <a16:creationId xmlns:a16="http://schemas.microsoft.com/office/drawing/2014/main" id="{60FA7084-9759-B24C-8432-812ABC689B4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78" name="Agrupar 209">
                <a:extLst>
                  <a:ext uri="{FF2B5EF4-FFF2-40B4-BE49-F238E27FC236}">
                    <a16:creationId xmlns:a16="http://schemas.microsoft.com/office/drawing/2014/main" id="{37D46AFF-129A-D84F-9A33-2AB759589D84}"/>
                  </a:ext>
                </a:extLst>
              </p:cNvPr>
              <p:cNvGrpSpPr/>
              <p:nvPr/>
            </p:nvGrpSpPr>
            <p:grpSpPr>
              <a:xfrm rot="16200000">
                <a:off x="940845" y="1562665"/>
                <a:ext cx="261610" cy="398736"/>
                <a:chOff x="3491768" y="4121712"/>
                <a:chExt cx="296405" cy="494667"/>
              </a:xfrm>
            </p:grpSpPr>
            <p:sp>
              <p:nvSpPr>
                <p:cNvPr id="383" name="Elipse 214">
                  <a:extLst>
                    <a:ext uri="{FF2B5EF4-FFF2-40B4-BE49-F238E27FC236}">
                      <a16:creationId xmlns:a16="http://schemas.microsoft.com/office/drawing/2014/main" id="{3C2F065C-19C5-0046-9E59-BE0F8B85A653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384" name="Conector recto 215">
                  <a:extLst>
                    <a:ext uri="{FF2B5EF4-FFF2-40B4-BE49-F238E27FC236}">
                      <a16:creationId xmlns:a16="http://schemas.microsoft.com/office/drawing/2014/main" id="{05CCAEA3-6D2D-5641-BD7A-60C9686449B5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5" name="CuadroTexto 216">
                  <a:extLst>
                    <a:ext uri="{FF2B5EF4-FFF2-40B4-BE49-F238E27FC236}">
                      <a16:creationId xmlns:a16="http://schemas.microsoft.com/office/drawing/2014/main" id="{B00752B4-F17E-EA46-BCBA-5A195CFEEC61}"/>
                    </a:ext>
                  </a:extLst>
                </p:cNvPr>
                <p:cNvSpPr txBox="1"/>
                <p:nvPr/>
              </p:nvSpPr>
              <p:spPr>
                <a:xfrm rot="5400000">
                  <a:off x="3445877" y="4167603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12</a:t>
                  </a:r>
                </a:p>
              </p:txBody>
            </p:sp>
          </p:grpSp>
          <p:grpSp>
            <p:nvGrpSpPr>
              <p:cNvPr id="379" name="Agrupar 195">
                <a:extLst>
                  <a:ext uri="{FF2B5EF4-FFF2-40B4-BE49-F238E27FC236}">
                    <a16:creationId xmlns:a16="http://schemas.microsoft.com/office/drawing/2014/main" id="{12E57506-5B05-2D48-9735-02CB7579CCC6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381" name="Arco 226">
                  <a:extLst>
                    <a:ext uri="{FF2B5EF4-FFF2-40B4-BE49-F238E27FC236}">
                      <a16:creationId xmlns:a16="http://schemas.microsoft.com/office/drawing/2014/main" id="{AB54C160-080A-FE46-AF73-13FBC1F43F7E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382" name="Arco 228">
                  <a:extLst>
                    <a:ext uri="{FF2B5EF4-FFF2-40B4-BE49-F238E27FC236}">
                      <a16:creationId xmlns:a16="http://schemas.microsoft.com/office/drawing/2014/main" id="{AC3A27CF-6277-8248-B43A-7B5C238FDF1C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380" name="Conector recto 215">
                <a:extLst>
                  <a:ext uri="{FF2B5EF4-FFF2-40B4-BE49-F238E27FC236}">
                    <a16:creationId xmlns:a16="http://schemas.microsoft.com/office/drawing/2014/main" id="{FCB3D8CA-2631-7849-87C8-9E19E51C19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6" name="Conector recto 215">
              <a:extLst>
                <a:ext uri="{FF2B5EF4-FFF2-40B4-BE49-F238E27FC236}">
                  <a16:creationId xmlns:a16="http://schemas.microsoft.com/office/drawing/2014/main" id="{DFCBC20A-20C5-8043-A59C-F699E45FF4CD}"/>
                </a:ext>
              </a:extLst>
            </p:cNvPr>
            <p:cNvCxnSpPr>
              <a:cxnSpLocks/>
              <a:stCxn id="602" idx="1"/>
            </p:cNvCxnSpPr>
            <p:nvPr/>
          </p:nvCxnSpPr>
          <p:spPr>
            <a:xfrm flipH="1" flipV="1">
              <a:off x="2608405" y="2510002"/>
              <a:ext cx="210613" cy="189730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C6783950-0811-7A47-969D-C5AFF0810511}"/>
                </a:ext>
              </a:extLst>
            </p:cNvPr>
            <p:cNvGrpSpPr/>
            <p:nvPr/>
          </p:nvGrpSpPr>
          <p:grpSpPr>
            <a:xfrm rot="5400000">
              <a:off x="3676686" y="2125381"/>
              <a:ext cx="916336" cy="312906"/>
              <a:chOff x="897933" y="1605593"/>
              <a:chExt cx="916336" cy="312906"/>
            </a:xfrm>
          </p:grpSpPr>
          <p:grpSp>
            <p:nvGrpSpPr>
              <p:cNvPr id="398" name="Agrupar 195">
                <a:extLst>
                  <a:ext uri="{FF2B5EF4-FFF2-40B4-BE49-F238E27FC236}">
                    <a16:creationId xmlns:a16="http://schemas.microsoft.com/office/drawing/2014/main" id="{1D033BBB-212D-564F-929C-5FF62D230291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07" name="Arco 226">
                  <a:extLst>
                    <a:ext uri="{FF2B5EF4-FFF2-40B4-BE49-F238E27FC236}">
                      <a16:creationId xmlns:a16="http://schemas.microsoft.com/office/drawing/2014/main" id="{DB907CD9-8664-0744-93CB-1619FCE7593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08" name="Arco 228">
                  <a:extLst>
                    <a:ext uri="{FF2B5EF4-FFF2-40B4-BE49-F238E27FC236}">
                      <a16:creationId xmlns:a16="http://schemas.microsoft.com/office/drawing/2014/main" id="{F8847659-689F-3045-BC26-63413D79CEE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399" name="Agrupar 209">
                <a:extLst>
                  <a:ext uri="{FF2B5EF4-FFF2-40B4-BE49-F238E27FC236}">
                    <a16:creationId xmlns:a16="http://schemas.microsoft.com/office/drawing/2014/main" id="{74A393A9-2DD0-7F41-9601-DBF7EC6948BC}"/>
                  </a:ext>
                </a:extLst>
              </p:cNvPr>
              <p:cNvGrpSpPr/>
              <p:nvPr/>
            </p:nvGrpSpPr>
            <p:grpSpPr>
              <a:xfrm rot="16200000">
                <a:off x="928024" y="1575502"/>
                <a:ext cx="312906" cy="373088"/>
                <a:chOff x="3462709" y="4153531"/>
                <a:chExt cx="354525" cy="462848"/>
              </a:xfrm>
            </p:grpSpPr>
            <p:sp>
              <p:nvSpPr>
                <p:cNvPr id="404" name="Elipse 214">
                  <a:extLst>
                    <a:ext uri="{FF2B5EF4-FFF2-40B4-BE49-F238E27FC236}">
                      <a16:creationId xmlns:a16="http://schemas.microsoft.com/office/drawing/2014/main" id="{51258706-0F03-4047-B5E2-399B6D5E360A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05" name="Conector recto 215">
                  <a:extLst>
                    <a:ext uri="{FF2B5EF4-FFF2-40B4-BE49-F238E27FC236}">
                      <a16:creationId xmlns:a16="http://schemas.microsoft.com/office/drawing/2014/main" id="{B7FD148A-8B40-7E45-AEB1-C6102F8F38A2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6" name="CuadroTexto 216">
                  <a:extLst>
                    <a:ext uri="{FF2B5EF4-FFF2-40B4-BE49-F238E27FC236}">
                      <a16:creationId xmlns:a16="http://schemas.microsoft.com/office/drawing/2014/main" id="{A020F424-33F5-B04C-8312-F02F5A348D36}"/>
                    </a:ext>
                  </a:extLst>
                </p:cNvPr>
                <p:cNvSpPr txBox="1"/>
                <p:nvPr/>
              </p:nvSpPr>
              <p:spPr>
                <a:xfrm>
                  <a:off x="3462709" y="4153531"/>
                  <a:ext cx="354525" cy="324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13</a:t>
                  </a:r>
                </a:p>
              </p:txBody>
            </p:sp>
          </p:grpSp>
          <p:grpSp>
            <p:nvGrpSpPr>
              <p:cNvPr id="400" name="Agrupar 195">
                <a:extLst>
                  <a:ext uri="{FF2B5EF4-FFF2-40B4-BE49-F238E27FC236}">
                    <a16:creationId xmlns:a16="http://schemas.microsoft.com/office/drawing/2014/main" id="{96DD5926-4605-FF48-90DC-58A9EF8916A8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02" name="Arco 226">
                  <a:extLst>
                    <a:ext uri="{FF2B5EF4-FFF2-40B4-BE49-F238E27FC236}">
                      <a16:creationId xmlns:a16="http://schemas.microsoft.com/office/drawing/2014/main" id="{5DBFAA63-316E-3248-BDE2-6D50CB6673BE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03" name="Arco 228">
                  <a:extLst>
                    <a:ext uri="{FF2B5EF4-FFF2-40B4-BE49-F238E27FC236}">
                      <a16:creationId xmlns:a16="http://schemas.microsoft.com/office/drawing/2014/main" id="{851B8CE3-96D6-0C40-8F3D-F3E943DBDF0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01" name="Conector recto 215">
                <a:extLst>
                  <a:ext uri="{FF2B5EF4-FFF2-40B4-BE49-F238E27FC236}">
                    <a16:creationId xmlns:a16="http://schemas.microsoft.com/office/drawing/2014/main" id="{DC687340-F8A1-1C4B-90A8-2FFC3B3CA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A3D0882A-6EAB-FB4A-83C9-05916E20D524}"/>
                </a:ext>
              </a:extLst>
            </p:cNvPr>
            <p:cNvGrpSpPr/>
            <p:nvPr/>
          </p:nvGrpSpPr>
          <p:grpSpPr>
            <a:xfrm rot="5400000">
              <a:off x="5153073" y="2095500"/>
              <a:ext cx="916336" cy="312906"/>
              <a:chOff x="897933" y="1605593"/>
              <a:chExt cx="916336" cy="312906"/>
            </a:xfrm>
          </p:grpSpPr>
          <p:grpSp>
            <p:nvGrpSpPr>
              <p:cNvPr id="410" name="Agrupar 195">
                <a:extLst>
                  <a:ext uri="{FF2B5EF4-FFF2-40B4-BE49-F238E27FC236}">
                    <a16:creationId xmlns:a16="http://schemas.microsoft.com/office/drawing/2014/main" id="{803BA77C-DAD3-0549-B9E6-6A2C4EA24B5A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20" name="Arco 226">
                  <a:extLst>
                    <a:ext uri="{FF2B5EF4-FFF2-40B4-BE49-F238E27FC236}">
                      <a16:creationId xmlns:a16="http://schemas.microsoft.com/office/drawing/2014/main" id="{046A6D45-B076-644C-945D-C9BB9A0D4F8C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21" name="Arco 228">
                  <a:extLst>
                    <a:ext uri="{FF2B5EF4-FFF2-40B4-BE49-F238E27FC236}">
                      <a16:creationId xmlns:a16="http://schemas.microsoft.com/office/drawing/2014/main" id="{A42369AB-85C1-554A-B6E3-8FE4128867A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11" name="Agrupar 209">
                <a:extLst>
                  <a:ext uri="{FF2B5EF4-FFF2-40B4-BE49-F238E27FC236}">
                    <a16:creationId xmlns:a16="http://schemas.microsoft.com/office/drawing/2014/main" id="{A6AF008B-4C92-2848-826F-8605F5657A8B}"/>
                  </a:ext>
                </a:extLst>
              </p:cNvPr>
              <p:cNvGrpSpPr/>
              <p:nvPr/>
            </p:nvGrpSpPr>
            <p:grpSpPr>
              <a:xfrm rot="16200000">
                <a:off x="928024" y="1575502"/>
                <a:ext cx="312906" cy="373088"/>
                <a:chOff x="3462709" y="4153531"/>
                <a:chExt cx="354525" cy="462848"/>
              </a:xfrm>
            </p:grpSpPr>
            <p:sp>
              <p:nvSpPr>
                <p:cNvPr id="417" name="Elipse 214">
                  <a:extLst>
                    <a:ext uri="{FF2B5EF4-FFF2-40B4-BE49-F238E27FC236}">
                      <a16:creationId xmlns:a16="http://schemas.microsoft.com/office/drawing/2014/main" id="{AA062C67-5C08-E64E-A748-9241DB042D9C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18" name="Conector recto 215">
                  <a:extLst>
                    <a:ext uri="{FF2B5EF4-FFF2-40B4-BE49-F238E27FC236}">
                      <a16:creationId xmlns:a16="http://schemas.microsoft.com/office/drawing/2014/main" id="{2E7C2C90-2FE2-7440-8769-05A5A848985E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9" name="CuadroTexto 216">
                  <a:extLst>
                    <a:ext uri="{FF2B5EF4-FFF2-40B4-BE49-F238E27FC236}">
                      <a16:creationId xmlns:a16="http://schemas.microsoft.com/office/drawing/2014/main" id="{F0D1A01B-C8BB-A243-9505-BDB4B6316061}"/>
                    </a:ext>
                  </a:extLst>
                </p:cNvPr>
                <p:cNvSpPr txBox="1"/>
                <p:nvPr/>
              </p:nvSpPr>
              <p:spPr>
                <a:xfrm>
                  <a:off x="3462709" y="4153531"/>
                  <a:ext cx="354525" cy="324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14</a:t>
                  </a:r>
                </a:p>
              </p:txBody>
            </p:sp>
          </p:grpSp>
          <p:grpSp>
            <p:nvGrpSpPr>
              <p:cNvPr id="412" name="Agrupar 195">
                <a:extLst>
                  <a:ext uri="{FF2B5EF4-FFF2-40B4-BE49-F238E27FC236}">
                    <a16:creationId xmlns:a16="http://schemas.microsoft.com/office/drawing/2014/main" id="{DF23DEDF-A9D4-8E4C-82D7-5938DDA94742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14" name="Arco 226">
                  <a:extLst>
                    <a:ext uri="{FF2B5EF4-FFF2-40B4-BE49-F238E27FC236}">
                      <a16:creationId xmlns:a16="http://schemas.microsoft.com/office/drawing/2014/main" id="{9F6C4357-FCFC-1F40-8F91-8959ECC4C086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16" name="Arco 228">
                  <a:extLst>
                    <a:ext uri="{FF2B5EF4-FFF2-40B4-BE49-F238E27FC236}">
                      <a16:creationId xmlns:a16="http://schemas.microsoft.com/office/drawing/2014/main" id="{B55BD4FD-A7EA-1247-93F3-2FA94DBECC38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13" name="Conector recto 215">
                <a:extLst>
                  <a:ext uri="{FF2B5EF4-FFF2-40B4-BE49-F238E27FC236}">
                    <a16:creationId xmlns:a16="http://schemas.microsoft.com/office/drawing/2014/main" id="{894A8266-F66D-664A-BB88-7451629D1B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B5D33A49-3ED2-D74A-B716-B11A9339A774}"/>
                </a:ext>
              </a:extLst>
            </p:cNvPr>
            <p:cNvGrpSpPr/>
            <p:nvPr/>
          </p:nvGrpSpPr>
          <p:grpSpPr>
            <a:xfrm rot="10800000" flipV="1">
              <a:off x="5865314" y="3814870"/>
              <a:ext cx="941979" cy="261610"/>
              <a:chOff x="872290" y="1644536"/>
              <a:chExt cx="941979" cy="235005"/>
            </a:xfrm>
          </p:grpSpPr>
          <p:grpSp>
            <p:nvGrpSpPr>
              <p:cNvPr id="424" name="Agrupar 195">
                <a:extLst>
                  <a:ext uri="{FF2B5EF4-FFF2-40B4-BE49-F238E27FC236}">
                    <a16:creationId xmlns:a16="http://schemas.microsoft.com/office/drawing/2014/main" id="{F5FFA5B1-39C3-2446-8E2B-6AC31556B525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440" name="Arco 226">
                  <a:extLst>
                    <a:ext uri="{FF2B5EF4-FFF2-40B4-BE49-F238E27FC236}">
                      <a16:creationId xmlns:a16="http://schemas.microsoft.com/office/drawing/2014/main" id="{4D4B0C05-1A44-2F4E-8453-4DC341FB00A4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41" name="Arco 228">
                  <a:extLst>
                    <a:ext uri="{FF2B5EF4-FFF2-40B4-BE49-F238E27FC236}">
                      <a16:creationId xmlns:a16="http://schemas.microsoft.com/office/drawing/2014/main" id="{317D6244-1D52-9B4E-9CED-4465C537F9D6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25" name="Agrupar 209">
                <a:extLst>
                  <a:ext uri="{FF2B5EF4-FFF2-40B4-BE49-F238E27FC236}">
                    <a16:creationId xmlns:a16="http://schemas.microsoft.com/office/drawing/2014/main" id="{30CD6308-924A-5B43-A580-31C586195A24}"/>
                  </a:ext>
                </a:extLst>
              </p:cNvPr>
              <p:cNvGrpSpPr/>
              <p:nvPr/>
            </p:nvGrpSpPr>
            <p:grpSpPr>
              <a:xfrm rot="16200000">
                <a:off x="954156" y="1562670"/>
                <a:ext cx="235005" cy="398737"/>
                <a:chOff x="3506841" y="4121712"/>
                <a:chExt cx="266262" cy="494667"/>
              </a:xfrm>
            </p:grpSpPr>
            <p:sp>
              <p:nvSpPr>
                <p:cNvPr id="437" name="Elipse 214">
                  <a:extLst>
                    <a:ext uri="{FF2B5EF4-FFF2-40B4-BE49-F238E27FC236}">
                      <a16:creationId xmlns:a16="http://schemas.microsoft.com/office/drawing/2014/main" id="{19AE8140-31AD-284F-AA24-1ECBC1049A20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438" name="Conector recto 215">
                  <a:extLst>
                    <a:ext uri="{FF2B5EF4-FFF2-40B4-BE49-F238E27FC236}">
                      <a16:creationId xmlns:a16="http://schemas.microsoft.com/office/drawing/2014/main" id="{349ACF19-205B-BB4E-8ACF-32BA4FA204F2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9" name="CuadroTexto 216">
                  <a:extLst>
                    <a:ext uri="{FF2B5EF4-FFF2-40B4-BE49-F238E27FC236}">
                      <a16:creationId xmlns:a16="http://schemas.microsoft.com/office/drawing/2014/main" id="{46193E5C-2536-F448-A1F5-3769D00B1A34}"/>
                    </a:ext>
                  </a:extLst>
                </p:cNvPr>
                <p:cNvSpPr txBox="1"/>
                <p:nvPr/>
              </p:nvSpPr>
              <p:spPr>
                <a:xfrm rot="5568942">
                  <a:off x="3445878" y="4182675"/>
                  <a:ext cx="388187" cy="26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15</a:t>
                  </a:r>
                </a:p>
              </p:txBody>
            </p:sp>
          </p:grpSp>
          <p:grpSp>
            <p:nvGrpSpPr>
              <p:cNvPr id="426" name="Agrupar 195">
                <a:extLst>
                  <a:ext uri="{FF2B5EF4-FFF2-40B4-BE49-F238E27FC236}">
                    <a16:creationId xmlns:a16="http://schemas.microsoft.com/office/drawing/2014/main" id="{68A670F6-02AF-8142-9E1A-EF717BF018FA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28" name="Arco 226">
                  <a:extLst>
                    <a:ext uri="{FF2B5EF4-FFF2-40B4-BE49-F238E27FC236}">
                      <a16:creationId xmlns:a16="http://schemas.microsoft.com/office/drawing/2014/main" id="{235D95CE-AF2E-1D4D-8C70-0DEC93ED1BF2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36" name="Arco 228">
                  <a:extLst>
                    <a:ext uri="{FF2B5EF4-FFF2-40B4-BE49-F238E27FC236}">
                      <a16:creationId xmlns:a16="http://schemas.microsoft.com/office/drawing/2014/main" id="{A8E6E1A7-7861-7840-A4DB-45A144D9527E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27" name="Conector recto 215">
                <a:extLst>
                  <a:ext uri="{FF2B5EF4-FFF2-40B4-BE49-F238E27FC236}">
                    <a16:creationId xmlns:a16="http://schemas.microsoft.com/office/drawing/2014/main" id="{D7D11567-BEE1-624E-8CC8-E6866A089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F0B07068-1FB3-B346-B4AB-40D57E1F9E9C}"/>
                </a:ext>
              </a:extLst>
            </p:cNvPr>
            <p:cNvGrpSpPr/>
            <p:nvPr/>
          </p:nvGrpSpPr>
          <p:grpSpPr>
            <a:xfrm rot="10800000" flipV="1">
              <a:off x="4657205" y="4337374"/>
              <a:ext cx="941979" cy="261610"/>
              <a:chOff x="872290" y="1644536"/>
              <a:chExt cx="941979" cy="235005"/>
            </a:xfrm>
          </p:grpSpPr>
          <p:grpSp>
            <p:nvGrpSpPr>
              <p:cNvPr id="443" name="Agrupar 195">
                <a:extLst>
                  <a:ext uri="{FF2B5EF4-FFF2-40B4-BE49-F238E27FC236}">
                    <a16:creationId xmlns:a16="http://schemas.microsoft.com/office/drawing/2014/main" id="{475CE649-BEE1-5848-BF0C-1DE78B7EED16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589" name="Arco 226">
                  <a:extLst>
                    <a:ext uri="{FF2B5EF4-FFF2-40B4-BE49-F238E27FC236}">
                      <a16:creationId xmlns:a16="http://schemas.microsoft.com/office/drawing/2014/main" id="{6088C1B2-3246-FC40-A932-9032C1B35025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590" name="Arco 228">
                  <a:extLst>
                    <a:ext uri="{FF2B5EF4-FFF2-40B4-BE49-F238E27FC236}">
                      <a16:creationId xmlns:a16="http://schemas.microsoft.com/office/drawing/2014/main" id="{6B9CFF5E-6C49-2C45-AEBC-98B963469BC1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444" name="Agrupar 209">
                <a:extLst>
                  <a:ext uri="{FF2B5EF4-FFF2-40B4-BE49-F238E27FC236}">
                    <a16:creationId xmlns:a16="http://schemas.microsoft.com/office/drawing/2014/main" id="{9A33D724-A16E-F64B-B28F-2EEDC2FC0988}"/>
                  </a:ext>
                </a:extLst>
              </p:cNvPr>
              <p:cNvGrpSpPr/>
              <p:nvPr/>
            </p:nvGrpSpPr>
            <p:grpSpPr>
              <a:xfrm rot="16200000">
                <a:off x="954156" y="1562670"/>
                <a:ext cx="235005" cy="398737"/>
                <a:chOff x="3506841" y="4121712"/>
                <a:chExt cx="266262" cy="494667"/>
              </a:xfrm>
            </p:grpSpPr>
            <p:sp>
              <p:nvSpPr>
                <p:cNvPr id="507" name="Elipse 214">
                  <a:extLst>
                    <a:ext uri="{FF2B5EF4-FFF2-40B4-BE49-F238E27FC236}">
                      <a16:creationId xmlns:a16="http://schemas.microsoft.com/office/drawing/2014/main" id="{FDC4292D-2541-3745-A96B-9D4EF952423F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536" name="Conector recto 215">
                  <a:extLst>
                    <a:ext uri="{FF2B5EF4-FFF2-40B4-BE49-F238E27FC236}">
                      <a16:creationId xmlns:a16="http://schemas.microsoft.com/office/drawing/2014/main" id="{908175EF-D010-7643-B367-6883EB554070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8" name="CuadroTexto 216">
                  <a:extLst>
                    <a:ext uri="{FF2B5EF4-FFF2-40B4-BE49-F238E27FC236}">
                      <a16:creationId xmlns:a16="http://schemas.microsoft.com/office/drawing/2014/main" id="{6B4DD53D-10C7-FB4A-883B-753BCFCC9AF0}"/>
                    </a:ext>
                  </a:extLst>
                </p:cNvPr>
                <p:cNvSpPr txBox="1"/>
                <p:nvPr/>
              </p:nvSpPr>
              <p:spPr>
                <a:xfrm rot="5568942">
                  <a:off x="3445878" y="4182675"/>
                  <a:ext cx="388187" cy="266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16</a:t>
                  </a:r>
                </a:p>
              </p:txBody>
            </p:sp>
          </p:grpSp>
          <p:grpSp>
            <p:nvGrpSpPr>
              <p:cNvPr id="445" name="Agrupar 195">
                <a:extLst>
                  <a:ext uri="{FF2B5EF4-FFF2-40B4-BE49-F238E27FC236}">
                    <a16:creationId xmlns:a16="http://schemas.microsoft.com/office/drawing/2014/main" id="{BE86AD07-1E16-4D44-ADA5-3E30EE2B858C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451" name="Arco 226">
                  <a:extLst>
                    <a:ext uri="{FF2B5EF4-FFF2-40B4-BE49-F238E27FC236}">
                      <a16:creationId xmlns:a16="http://schemas.microsoft.com/office/drawing/2014/main" id="{D34DE9E7-9953-EE4B-9C7C-64F5EB98A88D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463" name="Arco 228">
                  <a:extLst>
                    <a:ext uri="{FF2B5EF4-FFF2-40B4-BE49-F238E27FC236}">
                      <a16:creationId xmlns:a16="http://schemas.microsoft.com/office/drawing/2014/main" id="{2FE6D608-335A-DA45-9C71-9925EDCBD84F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450" name="Conector recto 215">
                <a:extLst>
                  <a:ext uri="{FF2B5EF4-FFF2-40B4-BE49-F238E27FC236}">
                    <a16:creationId xmlns:a16="http://schemas.microsoft.com/office/drawing/2014/main" id="{567232D6-F4F3-A947-93E0-38E7DEBDE0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1" name="Conector recto 215">
              <a:extLst>
                <a:ext uri="{FF2B5EF4-FFF2-40B4-BE49-F238E27FC236}">
                  <a16:creationId xmlns:a16="http://schemas.microsoft.com/office/drawing/2014/main" id="{518ED69E-5600-9645-BEB4-0D8E57C52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46885" y="3973180"/>
              <a:ext cx="307054" cy="503271"/>
            </a:xfrm>
            <a:prstGeom prst="line">
              <a:avLst/>
            </a:prstGeom>
            <a:ln w="1270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6FB1A699-8304-C24B-886A-BFA3AF21E510}"/>
                </a:ext>
              </a:extLst>
            </p:cNvPr>
            <p:cNvGrpSpPr/>
            <p:nvPr/>
          </p:nvGrpSpPr>
          <p:grpSpPr>
            <a:xfrm>
              <a:off x="1724065" y="3808007"/>
              <a:ext cx="923724" cy="261610"/>
              <a:chOff x="890545" y="1624361"/>
              <a:chExt cx="923724" cy="261610"/>
            </a:xfrm>
          </p:grpSpPr>
          <p:grpSp>
            <p:nvGrpSpPr>
              <p:cNvPr id="593" name="Agrupar 195">
                <a:extLst>
                  <a:ext uri="{FF2B5EF4-FFF2-40B4-BE49-F238E27FC236}">
                    <a16:creationId xmlns:a16="http://schemas.microsoft.com/office/drawing/2014/main" id="{2E035F3C-5EE1-BD44-B6F0-327E5BDEB2A9}"/>
                  </a:ext>
                </a:extLst>
              </p:cNvPr>
              <p:cNvGrpSpPr/>
              <p:nvPr/>
            </p:nvGrpSpPr>
            <p:grpSpPr>
              <a:xfrm rot="5400000">
                <a:off x="1226484" y="1667914"/>
                <a:ext cx="75105" cy="277479"/>
                <a:chOff x="3695163" y="3342661"/>
                <a:chExt cx="127642" cy="344236"/>
              </a:xfrm>
            </p:grpSpPr>
            <p:sp>
              <p:nvSpPr>
                <p:cNvPr id="683" name="Arco 226">
                  <a:extLst>
                    <a:ext uri="{FF2B5EF4-FFF2-40B4-BE49-F238E27FC236}">
                      <a16:creationId xmlns:a16="http://schemas.microsoft.com/office/drawing/2014/main" id="{98FA2FF1-A9EF-854B-8236-3FB4DEAA3B68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84" name="Arco 228">
                  <a:extLst>
                    <a:ext uri="{FF2B5EF4-FFF2-40B4-BE49-F238E27FC236}">
                      <a16:creationId xmlns:a16="http://schemas.microsoft.com/office/drawing/2014/main" id="{6DDD0B17-D355-6348-BB11-E1CB7D230CEB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grpSp>
            <p:nvGrpSpPr>
              <p:cNvPr id="594" name="Agrupar 209">
                <a:extLst>
                  <a:ext uri="{FF2B5EF4-FFF2-40B4-BE49-F238E27FC236}">
                    <a16:creationId xmlns:a16="http://schemas.microsoft.com/office/drawing/2014/main" id="{8B535769-E441-0142-951E-7537F3433FBE}"/>
                  </a:ext>
                </a:extLst>
              </p:cNvPr>
              <p:cNvGrpSpPr/>
              <p:nvPr/>
            </p:nvGrpSpPr>
            <p:grpSpPr>
              <a:xfrm rot="16200000">
                <a:off x="949980" y="1564926"/>
                <a:ext cx="261610" cy="380480"/>
                <a:chOff x="3499549" y="4144361"/>
                <a:chExt cx="296405" cy="472018"/>
              </a:xfrm>
            </p:grpSpPr>
            <p:sp>
              <p:nvSpPr>
                <p:cNvPr id="627" name="Elipse 214">
                  <a:extLst>
                    <a:ext uri="{FF2B5EF4-FFF2-40B4-BE49-F238E27FC236}">
                      <a16:creationId xmlns:a16="http://schemas.microsoft.com/office/drawing/2014/main" id="{19E73E98-BD72-874B-99E9-AABD0C8A8952}"/>
                    </a:ext>
                  </a:extLst>
                </p:cNvPr>
                <p:cNvSpPr/>
                <p:nvPr/>
              </p:nvSpPr>
              <p:spPr>
                <a:xfrm rot="10800000">
                  <a:off x="3524246" y="4197331"/>
                  <a:ext cx="241438" cy="253245"/>
                </a:xfrm>
                <a:prstGeom prst="ellipse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400"/>
                </a:p>
              </p:txBody>
            </p:sp>
            <p:cxnSp>
              <p:nvCxnSpPr>
                <p:cNvPr id="678" name="Conector recto 215">
                  <a:extLst>
                    <a:ext uri="{FF2B5EF4-FFF2-40B4-BE49-F238E27FC236}">
                      <a16:creationId xmlns:a16="http://schemas.microsoft.com/office/drawing/2014/main" id="{5F00AAAC-F694-B44F-BC43-6E20830B74D0}"/>
                    </a:ext>
                  </a:extLst>
                </p:cNvPr>
                <p:cNvCxnSpPr/>
                <p:nvPr/>
              </p:nvCxnSpPr>
              <p:spPr>
                <a:xfrm flipV="1">
                  <a:off x="3635834" y="4444594"/>
                  <a:ext cx="0" cy="171785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1" name="CuadroTexto 216">
                  <a:extLst>
                    <a:ext uri="{FF2B5EF4-FFF2-40B4-BE49-F238E27FC236}">
                      <a16:creationId xmlns:a16="http://schemas.microsoft.com/office/drawing/2014/main" id="{0B1068D9-6CC7-6348-902D-F72BE40D5474}"/>
                    </a:ext>
                  </a:extLst>
                </p:cNvPr>
                <p:cNvSpPr txBox="1"/>
                <p:nvPr/>
              </p:nvSpPr>
              <p:spPr>
                <a:xfrm rot="5400000">
                  <a:off x="3453658" y="4190252"/>
                  <a:ext cx="388187" cy="2964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badi MT Condensed Light"/>
                      <a:cs typeface="Abadi MT Condensed Light"/>
                    </a:rPr>
                    <a:t>17</a:t>
                  </a:r>
                  <a:endParaRPr lang="en-US" sz="1100" u="sng" dirty="0">
                    <a:latin typeface="Abadi MT Condensed Light"/>
                    <a:cs typeface="Abadi MT Condensed Light"/>
                  </a:endParaRPr>
                </a:p>
              </p:txBody>
            </p:sp>
          </p:grpSp>
          <p:grpSp>
            <p:nvGrpSpPr>
              <p:cNvPr id="597" name="Agrupar 195">
                <a:extLst>
                  <a:ext uri="{FF2B5EF4-FFF2-40B4-BE49-F238E27FC236}">
                    <a16:creationId xmlns:a16="http://schemas.microsoft.com/office/drawing/2014/main" id="{1E5A98CF-F4D8-794F-8D15-E1C5CD925DA3}"/>
                  </a:ext>
                </a:extLst>
              </p:cNvPr>
              <p:cNvGrpSpPr/>
              <p:nvPr/>
            </p:nvGrpSpPr>
            <p:grpSpPr>
              <a:xfrm rot="16200000">
                <a:off x="1538664" y="1662659"/>
                <a:ext cx="75105" cy="277479"/>
                <a:chOff x="3695163" y="3342661"/>
                <a:chExt cx="127642" cy="344236"/>
              </a:xfrm>
            </p:grpSpPr>
            <p:sp>
              <p:nvSpPr>
                <p:cNvPr id="623" name="Arco 226">
                  <a:extLst>
                    <a:ext uri="{FF2B5EF4-FFF2-40B4-BE49-F238E27FC236}">
                      <a16:creationId xmlns:a16="http://schemas.microsoft.com/office/drawing/2014/main" id="{03CA072E-F69B-8042-B7C7-F7FFEE69A660}"/>
                    </a:ext>
                  </a:extLst>
                </p:cNvPr>
                <p:cNvSpPr/>
                <p:nvPr/>
              </p:nvSpPr>
              <p:spPr>
                <a:xfrm rot="10800000" flipV="1">
                  <a:off x="3695163" y="3342661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  <p:sp>
              <p:nvSpPr>
                <p:cNvPr id="626" name="Arco 228">
                  <a:extLst>
                    <a:ext uri="{FF2B5EF4-FFF2-40B4-BE49-F238E27FC236}">
                      <a16:creationId xmlns:a16="http://schemas.microsoft.com/office/drawing/2014/main" id="{78756826-E34B-B44D-A7F7-589EB989FDE0}"/>
                    </a:ext>
                  </a:extLst>
                </p:cNvPr>
                <p:cNvSpPr/>
                <p:nvPr/>
              </p:nvSpPr>
              <p:spPr>
                <a:xfrm rot="10800000" flipV="1">
                  <a:off x="3758984" y="3342662"/>
                  <a:ext cx="63821" cy="344235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/>
                </a:p>
              </p:txBody>
            </p:sp>
          </p:grpSp>
          <p:cxnSp>
            <p:nvCxnSpPr>
              <p:cNvPr id="610" name="Conector recto 215">
                <a:extLst>
                  <a:ext uri="{FF2B5EF4-FFF2-40B4-BE49-F238E27FC236}">
                    <a16:creationId xmlns:a16="http://schemas.microsoft.com/office/drawing/2014/main" id="{B311ED42-A476-6743-B614-01C97C501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76486" y="1762032"/>
                <a:ext cx="237783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33D8D2-0687-FD40-9F9C-D9913CA4CFB2}"/>
                </a:ext>
              </a:extLst>
            </p:cNvPr>
            <p:cNvCxnSpPr>
              <a:cxnSpLocks/>
            </p:cNvCxnSpPr>
            <p:nvPr/>
          </p:nvCxnSpPr>
          <p:spPr>
            <a:xfrm>
              <a:off x="3153745" y="2722449"/>
              <a:ext cx="3309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D7C20797-A5E4-6E4C-AE81-BCB70CDA8586}"/>
                </a:ext>
              </a:extLst>
            </p:cNvPr>
            <p:cNvCxnSpPr>
              <a:cxnSpLocks/>
            </p:cNvCxnSpPr>
            <p:nvPr/>
          </p:nvCxnSpPr>
          <p:spPr>
            <a:xfrm>
              <a:off x="4500412" y="2696767"/>
              <a:ext cx="33095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Arrow Connector 686">
              <a:extLst>
                <a:ext uri="{FF2B5EF4-FFF2-40B4-BE49-F238E27FC236}">
                  <a16:creationId xmlns:a16="http://schemas.microsoft.com/office/drawing/2014/main" id="{3C3CA0F5-3C2A-C94A-B97B-41AB3BFD70B7}"/>
                </a:ext>
              </a:extLst>
            </p:cNvPr>
            <p:cNvCxnSpPr>
              <a:cxnSpLocks/>
            </p:cNvCxnSpPr>
            <p:nvPr/>
          </p:nvCxnSpPr>
          <p:spPr>
            <a:xfrm>
              <a:off x="5878974" y="2838528"/>
              <a:ext cx="0" cy="2981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Arrow Connector 687">
              <a:extLst>
                <a:ext uri="{FF2B5EF4-FFF2-40B4-BE49-F238E27FC236}">
                  <a16:creationId xmlns:a16="http://schemas.microsoft.com/office/drawing/2014/main" id="{06594A8C-C9DA-0C4C-B1A2-711EDEFBA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23672" y="3945679"/>
              <a:ext cx="2816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Arrow Connector 688">
              <a:extLst>
                <a:ext uri="{FF2B5EF4-FFF2-40B4-BE49-F238E27FC236}">
                  <a16:creationId xmlns:a16="http://schemas.microsoft.com/office/drawing/2014/main" id="{3194FEAD-59A5-D641-A993-9CA9443CE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975" y="3942405"/>
              <a:ext cx="28168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Arrow Connector 689">
              <a:extLst>
                <a:ext uri="{FF2B5EF4-FFF2-40B4-BE49-F238E27FC236}">
                  <a16:creationId xmlns:a16="http://schemas.microsoft.com/office/drawing/2014/main" id="{0AF8DD54-A82B-DF4C-A4FF-5ECC8A22D238}"/>
                </a:ext>
              </a:extLst>
            </p:cNvPr>
            <p:cNvCxnSpPr>
              <a:cxnSpLocks/>
            </p:cNvCxnSpPr>
            <p:nvPr/>
          </p:nvCxnSpPr>
          <p:spPr>
            <a:xfrm>
              <a:off x="2595056" y="2860147"/>
              <a:ext cx="7206" cy="2654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03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Conector recto 93"/>
          <p:cNvCxnSpPr>
            <a:endCxn id="190" idx="0"/>
          </p:cNvCxnSpPr>
          <p:nvPr/>
        </p:nvCxnSpPr>
        <p:spPr>
          <a:xfrm flipH="1" flipV="1">
            <a:off x="11388019" y="1417129"/>
            <a:ext cx="5924" cy="245606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endCxn id="171" idx="2"/>
          </p:cNvCxnSpPr>
          <p:nvPr/>
        </p:nvCxnSpPr>
        <p:spPr>
          <a:xfrm flipH="1" flipV="1">
            <a:off x="12147542" y="1104369"/>
            <a:ext cx="277457" cy="1971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 flipV="1">
            <a:off x="11219452" y="1738151"/>
            <a:ext cx="1" cy="275805"/>
          </a:xfrm>
          <a:prstGeom prst="line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" name="Agrupar 107"/>
          <p:cNvGrpSpPr/>
          <p:nvPr/>
        </p:nvGrpSpPr>
        <p:grpSpPr>
          <a:xfrm rot="10800000">
            <a:off x="12493082" y="687617"/>
            <a:ext cx="997739" cy="515299"/>
            <a:chOff x="2317671" y="3947792"/>
            <a:chExt cx="997739" cy="515299"/>
          </a:xfrm>
        </p:grpSpPr>
        <p:grpSp>
          <p:nvGrpSpPr>
            <p:cNvPr id="109" name="Agrupar 108"/>
            <p:cNvGrpSpPr/>
            <p:nvPr/>
          </p:nvGrpSpPr>
          <p:grpSpPr>
            <a:xfrm>
              <a:off x="2317671" y="3947792"/>
              <a:ext cx="508059" cy="515299"/>
              <a:chOff x="513989" y="2970944"/>
              <a:chExt cx="713232" cy="713206"/>
            </a:xfrm>
          </p:grpSpPr>
          <p:sp>
            <p:nvSpPr>
              <p:cNvPr id="112" name="Elipse 111"/>
              <p:cNvSpPr/>
              <p:nvPr/>
            </p:nvSpPr>
            <p:spPr>
              <a:xfrm>
                <a:off x="513989" y="2970944"/>
                <a:ext cx="713232" cy="713206"/>
              </a:xfrm>
              <a:prstGeom prst="ellipse">
                <a:avLst/>
              </a:prstGeom>
              <a:solidFill>
                <a:srgbClr val="FFFF0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5400"/>
              </a:p>
            </p:txBody>
          </p:sp>
          <p:grpSp>
            <p:nvGrpSpPr>
              <p:cNvPr id="113" name="Agrupar 112"/>
              <p:cNvGrpSpPr/>
              <p:nvPr/>
            </p:nvGrpSpPr>
            <p:grpSpPr>
              <a:xfrm>
                <a:off x="640043" y="3154486"/>
                <a:ext cx="473632" cy="331761"/>
                <a:chOff x="870606" y="4709671"/>
                <a:chExt cx="473632" cy="331761"/>
              </a:xfrm>
            </p:grpSpPr>
            <p:sp>
              <p:nvSpPr>
                <p:cNvPr id="114" name="Arco 113"/>
                <p:cNvSpPr/>
                <p:nvPr/>
              </p:nvSpPr>
              <p:spPr>
                <a:xfrm rot="10800000" flipV="1">
                  <a:off x="870606" y="4773149"/>
                  <a:ext cx="224651" cy="268283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  <p:sp>
              <p:nvSpPr>
                <p:cNvPr id="115" name="Arco 114"/>
                <p:cNvSpPr/>
                <p:nvPr/>
              </p:nvSpPr>
              <p:spPr>
                <a:xfrm flipV="1">
                  <a:off x="1095269" y="4709671"/>
                  <a:ext cx="248969" cy="331757"/>
                </a:xfrm>
                <a:prstGeom prst="arc">
                  <a:avLst>
                    <a:gd name="adj1" fmla="val 10746619"/>
                    <a:gd name="adj2" fmla="val 0"/>
                  </a:avLst>
                </a:prstGeom>
                <a:ln w="1270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ES" sz="6000"/>
                </a:p>
              </p:txBody>
            </p:sp>
          </p:grpSp>
        </p:grpSp>
        <p:cxnSp>
          <p:nvCxnSpPr>
            <p:cNvPr id="110" name="Conector recto 109"/>
            <p:cNvCxnSpPr>
              <a:stCxn id="112" idx="6"/>
            </p:cNvCxnSpPr>
            <p:nvPr/>
          </p:nvCxnSpPr>
          <p:spPr>
            <a:xfrm>
              <a:off x="2825730" y="4205442"/>
              <a:ext cx="489680" cy="4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ángulo 110"/>
            <p:cNvSpPr/>
            <p:nvPr/>
          </p:nvSpPr>
          <p:spPr>
            <a:xfrm rot="5400000">
              <a:off x="3020700" y="4080699"/>
              <a:ext cx="76226" cy="256882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pSp>
        <p:nvGrpSpPr>
          <p:cNvPr id="121" name="Agrupar 120"/>
          <p:cNvGrpSpPr/>
          <p:nvPr/>
        </p:nvGrpSpPr>
        <p:grpSpPr>
          <a:xfrm rot="10800000">
            <a:off x="11790015" y="1899293"/>
            <a:ext cx="337384" cy="239701"/>
            <a:chOff x="870606" y="4709671"/>
            <a:chExt cx="473632" cy="331761"/>
          </a:xfrm>
        </p:grpSpPr>
        <p:sp>
          <p:nvSpPr>
            <p:cNvPr id="122" name="Arco 121"/>
            <p:cNvSpPr/>
            <p:nvPr/>
          </p:nvSpPr>
          <p:spPr>
            <a:xfrm rot="10800000" flipV="1">
              <a:off x="870606" y="4773149"/>
              <a:ext cx="224651" cy="268283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23" name="Arco 122"/>
            <p:cNvSpPr/>
            <p:nvPr/>
          </p:nvSpPr>
          <p:spPr>
            <a:xfrm flipV="1">
              <a:off x="1095269" y="4709671"/>
              <a:ext cx="248969" cy="331757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sp>
        <p:nvSpPr>
          <p:cNvPr id="119" name="Rectángulo 118"/>
          <p:cNvSpPr/>
          <p:nvPr/>
        </p:nvSpPr>
        <p:spPr>
          <a:xfrm rot="16200000">
            <a:off x="11437936" y="1881816"/>
            <a:ext cx="76226" cy="25688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63" name="Objeto 162"/>
          <p:cNvGraphicFramePr>
            <a:graphicFrameLocks noChangeAspect="1"/>
          </p:cNvGraphicFramePr>
          <p:nvPr/>
        </p:nvGraphicFramePr>
        <p:xfrm>
          <a:off x="10108108" y="400959"/>
          <a:ext cx="134938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cuaciÛn" r:id="rId4" imgW="101600" imgH="152400" progId="Equation.3">
                  <p:embed/>
                </p:oleObj>
              </mc:Choice>
              <mc:Fallback>
                <p:oleObj name="EcuaciÛn" r:id="rId4" imgW="101600" imgH="152400" progId="Equation.3">
                  <p:embed/>
                  <p:pic>
                    <p:nvPicPr>
                      <p:cNvPr id="163" name="Objeto 16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8108" y="400959"/>
                        <a:ext cx="134938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Objeto 168"/>
          <p:cNvGraphicFramePr>
            <a:graphicFrameLocks noChangeAspect="1"/>
          </p:cNvGraphicFramePr>
          <p:nvPr/>
        </p:nvGraphicFramePr>
        <p:xfrm>
          <a:off x="12215788" y="392136"/>
          <a:ext cx="152400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cuaciÛn" r:id="rId6" imgW="114300" imgH="152400" progId="Equation.3">
                  <p:embed/>
                </p:oleObj>
              </mc:Choice>
              <mc:Fallback>
                <p:oleObj name="EcuaciÛn" r:id="rId6" imgW="114300" imgH="152400" progId="Equation.3">
                  <p:embed/>
                  <p:pic>
                    <p:nvPicPr>
                      <p:cNvPr id="169" name="Objeto 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15788" y="392136"/>
                        <a:ext cx="152400" cy="22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" name="Rectángulo 170"/>
          <p:cNvSpPr/>
          <p:nvPr/>
        </p:nvSpPr>
        <p:spPr>
          <a:xfrm rot="16200000">
            <a:off x="12029691" y="1049015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pSp>
        <p:nvGrpSpPr>
          <p:cNvPr id="172" name="Agrupar 171"/>
          <p:cNvGrpSpPr/>
          <p:nvPr/>
        </p:nvGrpSpPr>
        <p:grpSpPr>
          <a:xfrm>
            <a:off x="12219982" y="1033081"/>
            <a:ext cx="127642" cy="344237"/>
            <a:chOff x="3631341" y="3342660"/>
            <a:chExt cx="191464" cy="344237"/>
          </a:xfrm>
        </p:grpSpPr>
        <p:sp>
          <p:nvSpPr>
            <p:cNvPr id="173" name="Arco 172"/>
            <p:cNvSpPr/>
            <p:nvPr/>
          </p:nvSpPr>
          <p:spPr>
            <a:xfrm rot="10800000" flipV="1">
              <a:off x="3631341" y="3342660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4" name="Arco 173"/>
            <p:cNvSpPr/>
            <p:nvPr/>
          </p:nvSpPr>
          <p:spPr>
            <a:xfrm rot="10800000" flipV="1">
              <a:off x="3695163" y="3342661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  <p:sp>
          <p:nvSpPr>
            <p:cNvPr id="175" name="Arco 174"/>
            <p:cNvSpPr/>
            <p:nvPr/>
          </p:nvSpPr>
          <p:spPr>
            <a:xfrm rot="10800000" flipV="1">
              <a:off x="3758984" y="3342662"/>
              <a:ext cx="63821" cy="344235"/>
            </a:xfrm>
            <a:prstGeom prst="arc">
              <a:avLst>
                <a:gd name="adj1" fmla="val 10746619"/>
                <a:gd name="adj2" fmla="val 0"/>
              </a:avLst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 sz="6000"/>
            </a:p>
          </p:txBody>
        </p:sp>
      </p:grpSp>
      <p:graphicFrame>
        <p:nvGraphicFramePr>
          <p:cNvPr id="183" name="Objeto 182"/>
          <p:cNvGraphicFramePr>
            <a:graphicFrameLocks noChangeAspect="1"/>
          </p:cNvGraphicFramePr>
          <p:nvPr/>
        </p:nvGraphicFramePr>
        <p:xfrm>
          <a:off x="12195671" y="1196296"/>
          <a:ext cx="1524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cuaciÛn" r:id="rId8" imgW="114300" imgH="165100" progId="Equation.3">
                  <p:embed/>
                </p:oleObj>
              </mc:Choice>
              <mc:Fallback>
                <p:oleObj name="EcuaciÛn" r:id="rId8" imgW="114300" imgH="165100" progId="Equation.3">
                  <p:embed/>
                  <p:pic>
                    <p:nvPicPr>
                      <p:cNvPr id="183" name="Objeto 1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5671" y="1196296"/>
                        <a:ext cx="152400" cy="239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" name="Rectángulo 189"/>
          <p:cNvSpPr/>
          <p:nvPr/>
        </p:nvSpPr>
        <p:spPr>
          <a:xfrm rot="10800000">
            <a:off x="11325522" y="1306422"/>
            <a:ext cx="124994" cy="11070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2" name="Arco 191"/>
          <p:cNvSpPr/>
          <p:nvPr/>
        </p:nvSpPr>
        <p:spPr>
          <a:xfrm rot="5400000" flipV="1">
            <a:off x="11475990" y="1421441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3" name="Arco 192"/>
          <p:cNvSpPr/>
          <p:nvPr/>
        </p:nvSpPr>
        <p:spPr>
          <a:xfrm rot="5400000" flipV="1">
            <a:off x="11475991" y="1378893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sp>
        <p:nvSpPr>
          <p:cNvPr id="194" name="Arco 193"/>
          <p:cNvSpPr/>
          <p:nvPr/>
        </p:nvSpPr>
        <p:spPr>
          <a:xfrm rot="5400000" flipV="1">
            <a:off x="11475992" y="1336346"/>
            <a:ext cx="42547" cy="344235"/>
          </a:xfrm>
          <a:prstGeom prst="arc">
            <a:avLst>
              <a:gd name="adj1" fmla="val 10746619"/>
              <a:gd name="adj2" fmla="val 0"/>
            </a:avLst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6000"/>
          </a:p>
        </p:txBody>
      </p:sp>
      <p:graphicFrame>
        <p:nvGraphicFramePr>
          <p:cNvPr id="195" name="Objeto 194"/>
          <p:cNvGraphicFramePr>
            <a:graphicFrameLocks noChangeAspect="1"/>
          </p:cNvGraphicFramePr>
          <p:nvPr/>
        </p:nvGraphicFramePr>
        <p:xfrm>
          <a:off x="11555425" y="1409087"/>
          <a:ext cx="16827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cuaciÛn" r:id="rId10" imgW="127000" imgH="165100" progId="Equation.3">
                  <p:embed/>
                </p:oleObj>
              </mc:Choice>
              <mc:Fallback>
                <p:oleObj name="EcuaciÛn" r:id="rId10" imgW="127000" imgH="165100" progId="Equation.3">
                  <p:embed/>
                  <p:pic>
                    <p:nvPicPr>
                      <p:cNvPr id="195" name="Objeto 1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555425" y="1409087"/>
                        <a:ext cx="168275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CuadroTexto 212"/>
          <p:cNvSpPr txBox="1"/>
          <p:nvPr/>
        </p:nvSpPr>
        <p:spPr>
          <a:xfrm>
            <a:off x="10818455" y="217141"/>
            <a:ext cx="654274" cy="27699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CMU Serif Roman"/>
                <a:cs typeface="CMU Serif Roman"/>
              </a:rPr>
              <a:t> Line 1</a:t>
            </a:r>
            <a:endParaRPr lang="es-ES" sz="12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20" name="Objeto 219"/>
          <p:cNvGraphicFramePr>
            <a:graphicFrameLocks noChangeAspect="1"/>
          </p:cNvGraphicFramePr>
          <p:nvPr/>
        </p:nvGraphicFramePr>
        <p:xfrm>
          <a:off x="11331307" y="449031"/>
          <a:ext cx="61912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cuaciÛn" r:id="rId12" imgW="584200" imgH="266700" progId="Equation.3">
                  <p:embed/>
                </p:oleObj>
              </mc:Choice>
              <mc:Fallback>
                <p:oleObj name="EcuaciÛn" r:id="rId12" imgW="584200" imgH="266700" progId="Equation.3">
                  <p:embed/>
                  <p:pic>
                    <p:nvPicPr>
                      <p:cNvPr id="220" name="Objeto 21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31307" y="449031"/>
                        <a:ext cx="619125" cy="30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1" name="Conector recto 220"/>
          <p:cNvCxnSpPr/>
          <p:nvPr/>
        </p:nvCxnSpPr>
        <p:spPr>
          <a:xfrm flipV="1">
            <a:off x="11010573" y="768108"/>
            <a:ext cx="1143529" cy="9251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CuadroTexto 229"/>
          <p:cNvSpPr txBox="1"/>
          <p:nvPr/>
        </p:nvSpPr>
        <p:spPr>
          <a:xfrm>
            <a:off x="13026890" y="1126340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2</a:t>
            </a:r>
          </a:p>
        </p:txBody>
      </p:sp>
      <p:sp>
        <p:nvSpPr>
          <p:cNvPr id="231" name="CuadroTexto 230"/>
          <p:cNvSpPr txBox="1"/>
          <p:nvPr/>
        </p:nvSpPr>
        <p:spPr>
          <a:xfrm>
            <a:off x="12219981" y="1762032"/>
            <a:ext cx="644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CMU Serif Roman"/>
                <a:cs typeface="CMU Serif Roman"/>
              </a:rPr>
              <a:t>G</a:t>
            </a:r>
            <a:r>
              <a:rPr lang="es-ES" sz="2000" b="1" baseline="-25000" dirty="0">
                <a:latin typeface="CMU Serif Roman"/>
                <a:cs typeface="CMU Serif Roman"/>
              </a:rPr>
              <a:t>3</a:t>
            </a:r>
          </a:p>
        </p:txBody>
      </p:sp>
      <p:grpSp>
        <p:nvGrpSpPr>
          <p:cNvPr id="240" name="Agrupar 239"/>
          <p:cNvGrpSpPr/>
          <p:nvPr/>
        </p:nvGrpSpPr>
        <p:grpSpPr>
          <a:xfrm rot="20460166">
            <a:off x="11621114" y="1071281"/>
            <a:ext cx="96539" cy="123405"/>
            <a:chOff x="4476668" y="3980569"/>
            <a:chExt cx="96539" cy="123405"/>
          </a:xfrm>
        </p:grpSpPr>
        <p:cxnSp>
          <p:nvCxnSpPr>
            <p:cNvPr id="241" name="Conector recto 240"/>
            <p:cNvCxnSpPr/>
            <p:nvPr/>
          </p:nvCxnSpPr>
          <p:spPr>
            <a:xfrm flipV="1">
              <a:off x="4476668" y="3980569"/>
              <a:ext cx="96539" cy="123405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cto 241"/>
            <p:cNvCxnSpPr/>
            <p:nvPr/>
          </p:nvCxnSpPr>
          <p:spPr>
            <a:xfrm flipH="1" flipV="1">
              <a:off x="4476668" y="3980570"/>
              <a:ext cx="96539" cy="123404"/>
            </a:xfrm>
            <a:prstGeom prst="line">
              <a:avLst/>
            </a:prstGeom>
            <a:ln w="6350" cmpd="sng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3" name="Conector recto 262"/>
          <p:cNvCxnSpPr/>
          <p:nvPr/>
        </p:nvCxnSpPr>
        <p:spPr>
          <a:xfrm>
            <a:off x="11388019" y="1202463"/>
            <a:ext cx="0" cy="101126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ector recto 263"/>
          <p:cNvCxnSpPr/>
          <p:nvPr/>
        </p:nvCxnSpPr>
        <p:spPr>
          <a:xfrm flipH="1" flipV="1">
            <a:off x="11828957" y="1099970"/>
            <a:ext cx="204029" cy="4399"/>
          </a:xfrm>
          <a:prstGeom prst="line">
            <a:avLst/>
          </a:prstGeom>
          <a:ln w="12700" cmpd="sng">
            <a:solidFill>
              <a:srgbClr val="4F81BD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ector recto 264"/>
          <p:cNvCxnSpPr/>
          <p:nvPr/>
        </p:nvCxnSpPr>
        <p:spPr>
          <a:xfrm flipV="1">
            <a:off x="11669381" y="1099973"/>
            <a:ext cx="159576" cy="26656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ector recto 270"/>
          <p:cNvCxnSpPr/>
          <p:nvPr/>
        </p:nvCxnSpPr>
        <p:spPr>
          <a:xfrm flipH="1">
            <a:off x="11393943" y="1126629"/>
            <a:ext cx="275440" cy="76288"/>
          </a:xfrm>
          <a:prstGeom prst="line">
            <a:avLst/>
          </a:prstGeom>
          <a:ln w="12700" cmpd="sng">
            <a:solidFill>
              <a:srgbClr val="4F81BD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CuadroTexto 277"/>
          <p:cNvSpPr txBox="1"/>
          <p:nvPr/>
        </p:nvSpPr>
        <p:spPr>
          <a:xfrm>
            <a:off x="11296678" y="856967"/>
            <a:ext cx="686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>
                <a:latin typeface="CMU Serif Roman"/>
                <a:cs typeface="CMU Serif Roman"/>
              </a:rPr>
              <a:t>Fault 2  </a:t>
            </a:r>
            <a:endParaRPr lang="es-ES" sz="1100" i="1" baseline="-25000" dirty="0">
              <a:latin typeface="CMU Serif Roman"/>
              <a:cs typeface="CMU Serif Roman"/>
            </a:endParaRPr>
          </a:p>
        </p:txBody>
      </p:sp>
      <p:graphicFrame>
        <p:nvGraphicFramePr>
          <p:cNvPr id="280" name="Objeto 279"/>
          <p:cNvGraphicFramePr>
            <a:graphicFrameLocks noChangeAspect="1"/>
          </p:cNvGraphicFramePr>
          <p:nvPr/>
        </p:nvGraphicFramePr>
        <p:xfrm>
          <a:off x="11708308" y="1128034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cuaciÛn" r:id="rId14" imgW="393700" imgH="266700" progId="Equation.3">
                  <p:embed/>
                </p:oleObj>
              </mc:Choice>
              <mc:Fallback>
                <p:oleObj name="EcuaciÛn" r:id="rId14" imgW="393700" imgH="266700" progId="Equation.3">
                  <p:embed/>
                  <p:pic>
                    <p:nvPicPr>
                      <p:cNvPr id="280" name="Objeto 27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08308" y="1128034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" name="Objeto 280"/>
          <p:cNvGraphicFramePr>
            <a:graphicFrameLocks noChangeAspect="1"/>
          </p:cNvGraphicFramePr>
          <p:nvPr/>
        </p:nvGraphicFramePr>
        <p:xfrm>
          <a:off x="14095688" y="1667135"/>
          <a:ext cx="4175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cuaciÛn" r:id="rId16" imgW="393700" imgH="266700" progId="Equation.3">
                  <p:embed/>
                </p:oleObj>
              </mc:Choice>
              <mc:Fallback>
                <p:oleObj name="EcuaciÛn" r:id="rId16" imgW="393700" imgH="266700" progId="Equation.3">
                  <p:embed/>
                  <p:pic>
                    <p:nvPicPr>
                      <p:cNvPr id="281" name="Objeto 2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095688" y="1667135"/>
                        <a:ext cx="417513" cy="30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1" name="Rectángulo 146">
            <a:extLst>
              <a:ext uri="{FF2B5EF4-FFF2-40B4-BE49-F238E27FC236}">
                <a16:creationId xmlns:a16="http://schemas.microsoft.com/office/drawing/2014/main" id="{F2737D8C-2AFD-E44F-B96A-352DFC9D8BB7}"/>
              </a:ext>
            </a:extLst>
          </p:cNvPr>
          <p:cNvSpPr/>
          <p:nvPr/>
        </p:nvSpPr>
        <p:spPr>
          <a:xfrm rot="5400000">
            <a:off x="2641821" y="2898520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24" name="Rectángulo 188">
            <a:extLst>
              <a:ext uri="{FF2B5EF4-FFF2-40B4-BE49-F238E27FC236}">
                <a16:creationId xmlns:a16="http://schemas.microsoft.com/office/drawing/2014/main" id="{3178BB89-F4B3-E544-ABA7-60C68156640F}"/>
              </a:ext>
            </a:extLst>
          </p:cNvPr>
          <p:cNvSpPr/>
          <p:nvPr/>
        </p:nvSpPr>
        <p:spPr>
          <a:xfrm rot="16200000">
            <a:off x="2785151" y="3742022"/>
            <a:ext cx="53826" cy="40731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602" name="Rectángulo 141">
            <a:extLst>
              <a:ext uri="{FF2B5EF4-FFF2-40B4-BE49-F238E27FC236}">
                <a16:creationId xmlns:a16="http://schemas.microsoft.com/office/drawing/2014/main" id="{986B1C8C-5AE9-414D-A79F-01E959602C80}"/>
              </a:ext>
            </a:extLst>
          </p:cNvPr>
          <p:cNvSpPr/>
          <p:nvPr/>
        </p:nvSpPr>
        <p:spPr>
          <a:xfrm rot="5400000">
            <a:off x="2796158" y="2522536"/>
            <a:ext cx="45719" cy="40011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638" name="Conector recto 337">
            <a:extLst>
              <a:ext uri="{FF2B5EF4-FFF2-40B4-BE49-F238E27FC236}">
                <a16:creationId xmlns:a16="http://schemas.microsoft.com/office/drawing/2014/main" id="{5BC7C445-3B33-B946-90C1-9751D0E44E71}"/>
              </a:ext>
            </a:extLst>
          </p:cNvPr>
          <p:cNvCxnSpPr>
            <a:cxnSpLocks/>
            <a:stCxn id="255" idx="2"/>
            <a:endCxn id="667" idx="4"/>
          </p:cNvCxnSpPr>
          <p:nvPr/>
        </p:nvCxnSpPr>
        <p:spPr>
          <a:xfrm flipH="1" flipV="1">
            <a:off x="2814797" y="1638168"/>
            <a:ext cx="4108" cy="69362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9" name="Agrupar 51">
            <a:extLst>
              <a:ext uri="{FF2B5EF4-FFF2-40B4-BE49-F238E27FC236}">
                <a16:creationId xmlns:a16="http://schemas.microsoft.com/office/drawing/2014/main" id="{B54E866F-F625-6840-A3A1-57000B3257A7}"/>
              </a:ext>
            </a:extLst>
          </p:cNvPr>
          <p:cNvGrpSpPr/>
          <p:nvPr/>
        </p:nvGrpSpPr>
        <p:grpSpPr>
          <a:xfrm>
            <a:off x="2635811" y="1293931"/>
            <a:ext cx="357972" cy="344235"/>
            <a:chOff x="513989" y="2399805"/>
            <a:chExt cx="713232" cy="713205"/>
          </a:xfrm>
        </p:grpSpPr>
        <p:sp>
          <p:nvSpPr>
            <p:cNvPr id="667" name="Elipse 24">
              <a:extLst>
                <a:ext uri="{FF2B5EF4-FFF2-40B4-BE49-F238E27FC236}">
                  <a16:creationId xmlns:a16="http://schemas.microsoft.com/office/drawing/2014/main" id="{DA949762-1E73-F044-AFF5-F8ABA0F41E58}"/>
                </a:ext>
              </a:extLst>
            </p:cNvPr>
            <p:cNvSpPr/>
            <p:nvPr/>
          </p:nvSpPr>
          <p:spPr>
            <a:xfrm>
              <a:off x="513989" y="2399805"/>
              <a:ext cx="713232" cy="713205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grpSp>
          <p:nvGrpSpPr>
            <p:cNvPr id="668" name="Agrupar 50">
              <a:extLst>
                <a:ext uri="{FF2B5EF4-FFF2-40B4-BE49-F238E27FC236}">
                  <a16:creationId xmlns:a16="http://schemas.microsoft.com/office/drawing/2014/main" id="{BD3C5830-2853-1A41-AA53-512E92DE5717}"/>
                </a:ext>
              </a:extLst>
            </p:cNvPr>
            <p:cNvGrpSpPr/>
            <p:nvPr/>
          </p:nvGrpSpPr>
          <p:grpSpPr>
            <a:xfrm>
              <a:off x="640043" y="2583347"/>
              <a:ext cx="473632" cy="331761"/>
              <a:chOff x="870606" y="4138532"/>
              <a:chExt cx="473632" cy="331761"/>
            </a:xfrm>
          </p:grpSpPr>
          <p:sp>
            <p:nvSpPr>
              <p:cNvPr id="669" name="Arco 25">
                <a:extLst>
                  <a:ext uri="{FF2B5EF4-FFF2-40B4-BE49-F238E27FC236}">
                    <a16:creationId xmlns:a16="http://schemas.microsoft.com/office/drawing/2014/main" id="{18F1EF6B-11A6-3A43-BE0F-F7D6A6DAA599}"/>
                  </a:ext>
                </a:extLst>
              </p:cNvPr>
              <p:cNvSpPr/>
              <p:nvPr/>
            </p:nvSpPr>
            <p:spPr>
              <a:xfrm rot="10800000" flipV="1">
                <a:off x="870606" y="4202009"/>
                <a:ext cx="224650" cy="268284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670" name="Arco 26">
                <a:extLst>
                  <a:ext uri="{FF2B5EF4-FFF2-40B4-BE49-F238E27FC236}">
                    <a16:creationId xmlns:a16="http://schemas.microsoft.com/office/drawing/2014/main" id="{A151C2E0-8C74-E74F-B42E-86B99A6BB046}"/>
                  </a:ext>
                </a:extLst>
              </p:cNvPr>
              <p:cNvSpPr/>
              <p:nvPr/>
            </p:nvSpPr>
            <p:spPr>
              <a:xfrm flipV="1">
                <a:off x="1095268" y="4138532"/>
                <a:ext cx="248970" cy="331757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</p:grpSp>
      <p:sp>
        <p:nvSpPr>
          <p:cNvPr id="252" name="Rectángulo 141">
            <a:extLst>
              <a:ext uri="{FF2B5EF4-FFF2-40B4-BE49-F238E27FC236}">
                <a16:creationId xmlns:a16="http://schemas.microsoft.com/office/drawing/2014/main" id="{AF5A2B30-D467-7341-BD01-F17E61665DE9}"/>
              </a:ext>
            </a:extLst>
          </p:cNvPr>
          <p:cNvSpPr/>
          <p:nvPr/>
        </p:nvSpPr>
        <p:spPr>
          <a:xfrm rot="5400000">
            <a:off x="2792808" y="1768048"/>
            <a:ext cx="45719" cy="40011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D2DACA-EEDB-EE4F-B856-326AF92B1556}"/>
              </a:ext>
            </a:extLst>
          </p:cNvPr>
          <p:cNvGrpSpPr/>
          <p:nvPr/>
        </p:nvGrpSpPr>
        <p:grpSpPr>
          <a:xfrm>
            <a:off x="2728853" y="2331788"/>
            <a:ext cx="179716" cy="270748"/>
            <a:chOff x="1603453" y="2223336"/>
            <a:chExt cx="179716" cy="270748"/>
          </a:xfrm>
        </p:grpSpPr>
        <p:sp>
          <p:nvSpPr>
            <p:cNvPr id="255" name="Elipse 214">
              <a:extLst>
                <a:ext uri="{FF2B5EF4-FFF2-40B4-BE49-F238E27FC236}">
                  <a16:creationId xmlns:a16="http://schemas.microsoft.com/office/drawing/2014/main" id="{C3D13BAF-045A-8248-ADC8-E27C0919A319}"/>
                </a:ext>
              </a:extLst>
            </p:cNvPr>
            <p:cNvSpPr/>
            <p:nvPr/>
          </p:nvSpPr>
          <p:spPr>
            <a:xfrm rot="5400000">
              <a:off x="1603256" y="2223922"/>
              <a:ext cx="180499" cy="1793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256" name="Elipse 214">
              <a:extLst>
                <a:ext uri="{FF2B5EF4-FFF2-40B4-BE49-F238E27FC236}">
                  <a16:creationId xmlns:a16="http://schemas.microsoft.com/office/drawing/2014/main" id="{CC829149-7CBD-4243-B202-FCA93946F7D1}"/>
                </a:ext>
              </a:extLst>
            </p:cNvPr>
            <p:cNvSpPr/>
            <p:nvPr/>
          </p:nvSpPr>
          <p:spPr>
            <a:xfrm rot="5400000">
              <a:off x="1602867" y="2314171"/>
              <a:ext cx="180499" cy="1793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</p:grpSp>
      <p:sp>
        <p:nvSpPr>
          <p:cNvPr id="258" name="Rectángulo 197">
            <a:extLst>
              <a:ext uri="{FF2B5EF4-FFF2-40B4-BE49-F238E27FC236}">
                <a16:creationId xmlns:a16="http://schemas.microsoft.com/office/drawing/2014/main" id="{F42B1689-267B-6843-96CC-FAD3D5BB7DD5}"/>
              </a:ext>
            </a:extLst>
          </p:cNvPr>
          <p:cNvSpPr/>
          <p:nvPr/>
        </p:nvSpPr>
        <p:spPr>
          <a:xfrm rot="10800000">
            <a:off x="2788276" y="1704487"/>
            <a:ext cx="59522" cy="17695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262" name="Conector recto 337">
            <a:extLst>
              <a:ext uri="{FF2B5EF4-FFF2-40B4-BE49-F238E27FC236}">
                <a16:creationId xmlns:a16="http://schemas.microsoft.com/office/drawing/2014/main" id="{CB062A90-985E-6A4A-93F3-30ED21008A1D}"/>
              </a:ext>
            </a:extLst>
          </p:cNvPr>
          <p:cNvCxnSpPr>
            <a:cxnSpLocks/>
            <a:stCxn id="256" idx="6"/>
            <a:endCxn id="602" idx="1"/>
          </p:cNvCxnSpPr>
          <p:nvPr/>
        </p:nvCxnSpPr>
        <p:spPr>
          <a:xfrm>
            <a:off x="2818516" y="2602536"/>
            <a:ext cx="502" cy="9719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337">
            <a:extLst>
              <a:ext uri="{FF2B5EF4-FFF2-40B4-BE49-F238E27FC236}">
                <a16:creationId xmlns:a16="http://schemas.microsoft.com/office/drawing/2014/main" id="{8AC7E27E-DC3C-774E-BDE8-5B929A467282}"/>
              </a:ext>
            </a:extLst>
          </p:cNvPr>
          <p:cNvCxnSpPr>
            <a:cxnSpLocks/>
          </p:cNvCxnSpPr>
          <p:nvPr/>
        </p:nvCxnSpPr>
        <p:spPr>
          <a:xfrm>
            <a:off x="2687540" y="2745909"/>
            <a:ext cx="1" cy="117171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ángulo 146">
            <a:extLst>
              <a:ext uri="{FF2B5EF4-FFF2-40B4-BE49-F238E27FC236}">
                <a16:creationId xmlns:a16="http://schemas.microsoft.com/office/drawing/2014/main" id="{90C08422-7916-0745-BE0E-9168E82F6814}"/>
              </a:ext>
            </a:extLst>
          </p:cNvPr>
          <p:cNvSpPr/>
          <p:nvPr/>
        </p:nvSpPr>
        <p:spPr>
          <a:xfrm rot="5400000">
            <a:off x="2638922" y="3662513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6" name="Rectángulo 146">
            <a:extLst>
              <a:ext uri="{FF2B5EF4-FFF2-40B4-BE49-F238E27FC236}">
                <a16:creationId xmlns:a16="http://schemas.microsoft.com/office/drawing/2014/main" id="{99D3D96C-1016-2A46-BE4A-969138C07FA2}"/>
              </a:ext>
            </a:extLst>
          </p:cNvPr>
          <p:cNvSpPr/>
          <p:nvPr/>
        </p:nvSpPr>
        <p:spPr>
          <a:xfrm rot="5400000">
            <a:off x="3755503" y="2780010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289" name="Rectángulo 141">
            <a:extLst>
              <a:ext uri="{FF2B5EF4-FFF2-40B4-BE49-F238E27FC236}">
                <a16:creationId xmlns:a16="http://schemas.microsoft.com/office/drawing/2014/main" id="{7B523FA0-6B8B-1D4E-995A-961AA45D5372}"/>
              </a:ext>
            </a:extLst>
          </p:cNvPr>
          <p:cNvSpPr/>
          <p:nvPr/>
        </p:nvSpPr>
        <p:spPr>
          <a:xfrm rot="5400000">
            <a:off x="4210837" y="2522394"/>
            <a:ext cx="45719" cy="40011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302" name="Conector recto 337">
            <a:extLst>
              <a:ext uri="{FF2B5EF4-FFF2-40B4-BE49-F238E27FC236}">
                <a16:creationId xmlns:a16="http://schemas.microsoft.com/office/drawing/2014/main" id="{E92D8877-427A-A94E-B8D8-400FDE891DA3}"/>
              </a:ext>
            </a:extLst>
          </p:cNvPr>
          <p:cNvCxnSpPr>
            <a:cxnSpLocks/>
          </p:cNvCxnSpPr>
          <p:nvPr/>
        </p:nvCxnSpPr>
        <p:spPr>
          <a:xfrm>
            <a:off x="2971142" y="3828425"/>
            <a:ext cx="1132473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ángulo 146">
            <a:extLst>
              <a:ext uri="{FF2B5EF4-FFF2-40B4-BE49-F238E27FC236}">
                <a16:creationId xmlns:a16="http://schemas.microsoft.com/office/drawing/2014/main" id="{34B19DC3-C200-FD4B-92E4-6C5D9CB6E66E}"/>
              </a:ext>
            </a:extLst>
          </p:cNvPr>
          <p:cNvSpPr/>
          <p:nvPr/>
        </p:nvSpPr>
        <p:spPr>
          <a:xfrm rot="5400000">
            <a:off x="3195959" y="2771128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322" name="Rectángulo 188">
            <a:extLst>
              <a:ext uri="{FF2B5EF4-FFF2-40B4-BE49-F238E27FC236}">
                <a16:creationId xmlns:a16="http://schemas.microsoft.com/office/drawing/2014/main" id="{AE57EE06-A6F1-C94C-A42D-CC6A25AA8928}"/>
              </a:ext>
            </a:extLst>
          </p:cNvPr>
          <p:cNvSpPr/>
          <p:nvPr/>
        </p:nvSpPr>
        <p:spPr>
          <a:xfrm rot="16200000">
            <a:off x="4226549" y="3742021"/>
            <a:ext cx="53826" cy="40731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323" name="Conector recto 337">
            <a:extLst>
              <a:ext uri="{FF2B5EF4-FFF2-40B4-BE49-F238E27FC236}">
                <a16:creationId xmlns:a16="http://schemas.microsoft.com/office/drawing/2014/main" id="{173957EF-9D23-A845-B02C-4680580C9408}"/>
              </a:ext>
            </a:extLst>
          </p:cNvPr>
          <p:cNvCxnSpPr>
            <a:cxnSpLocks/>
          </p:cNvCxnSpPr>
          <p:nvPr/>
        </p:nvCxnSpPr>
        <p:spPr>
          <a:xfrm>
            <a:off x="2988973" y="2828279"/>
            <a:ext cx="1087845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ector recto 337">
            <a:extLst>
              <a:ext uri="{FF2B5EF4-FFF2-40B4-BE49-F238E27FC236}">
                <a16:creationId xmlns:a16="http://schemas.microsoft.com/office/drawing/2014/main" id="{9646CF0F-D9BE-8443-8737-76BE366EC69C}"/>
              </a:ext>
            </a:extLst>
          </p:cNvPr>
          <p:cNvCxnSpPr>
            <a:cxnSpLocks/>
          </p:cNvCxnSpPr>
          <p:nvPr/>
        </p:nvCxnSpPr>
        <p:spPr>
          <a:xfrm>
            <a:off x="2988973" y="2747363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ector recto 337">
            <a:extLst>
              <a:ext uri="{FF2B5EF4-FFF2-40B4-BE49-F238E27FC236}">
                <a16:creationId xmlns:a16="http://schemas.microsoft.com/office/drawing/2014/main" id="{C0E20D5D-BDC4-444B-BDFC-5789C9BC6615}"/>
              </a:ext>
            </a:extLst>
          </p:cNvPr>
          <p:cNvCxnSpPr>
            <a:cxnSpLocks/>
          </p:cNvCxnSpPr>
          <p:nvPr/>
        </p:nvCxnSpPr>
        <p:spPr>
          <a:xfrm>
            <a:off x="4076818" y="2747363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37">
            <a:extLst>
              <a:ext uri="{FF2B5EF4-FFF2-40B4-BE49-F238E27FC236}">
                <a16:creationId xmlns:a16="http://schemas.microsoft.com/office/drawing/2014/main" id="{9AE96938-3290-C645-B973-8D4A443C6B20}"/>
              </a:ext>
            </a:extLst>
          </p:cNvPr>
          <p:cNvCxnSpPr>
            <a:cxnSpLocks/>
          </p:cNvCxnSpPr>
          <p:nvPr/>
        </p:nvCxnSpPr>
        <p:spPr>
          <a:xfrm>
            <a:off x="2971142" y="3828698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cto 337">
            <a:extLst>
              <a:ext uri="{FF2B5EF4-FFF2-40B4-BE49-F238E27FC236}">
                <a16:creationId xmlns:a16="http://schemas.microsoft.com/office/drawing/2014/main" id="{3EE4B69B-9C4A-954C-AEFD-C3712F4C0343}"/>
              </a:ext>
            </a:extLst>
          </p:cNvPr>
          <p:cNvCxnSpPr>
            <a:cxnSpLocks/>
          </p:cNvCxnSpPr>
          <p:nvPr/>
        </p:nvCxnSpPr>
        <p:spPr>
          <a:xfrm>
            <a:off x="4103615" y="3822619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Conector recto 337">
            <a:extLst>
              <a:ext uri="{FF2B5EF4-FFF2-40B4-BE49-F238E27FC236}">
                <a16:creationId xmlns:a16="http://schemas.microsoft.com/office/drawing/2014/main" id="{320E92C8-2514-2940-B6E0-4F9CA870A873}"/>
              </a:ext>
            </a:extLst>
          </p:cNvPr>
          <p:cNvCxnSpPr>
            <a:cxnSpLocks/>
          </p:cNvCxnSpPr>
          <p:nvPr/>
        </p:nvCxnSpPr>
        <p:spPr>
          <a:xfrm>
            <a:off x="2870003" y="2741528"/>
            <a:ext cx="0" cy="17726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Conector recto 337">
            <a:extLst>
              <a:ext uri="{FF2B5EF4-FFF2-40B4-BE49-F238E27FC236}">
                <a16:creationId xmlns:a16="http://schemas.microsoft.com/office/drawing/2014/main" id="{87C31747-EB39-914A-83D0-A8A3BF567CEE}"/>
              </a:ext>
            </a:extLst>
          </p:cNvPr>
          <p:cNvCxnSpPr>
            <a:cxnSpLocks/>
          </p:cNvCxnSpPr>
          <p:nvPr/>
        </p:nvCxnSpPr>
        <p:spPr>
          <a:xfrm>
            <a:off x="4192388" y="3736277"/>
            <a:ext cx="0" cy="17726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ector recto 337">
            <a:extLst>
              <a:ext uri="{FF2B5EF4-FFF2-40B4-BE49-F238E27FC236}">
                <a16:creationId xmlns:a16="http://schemas.microsoft.com/office/drawing/2014/main" id="{9F57F244-4BDB-7842-992A-5C56D6C9732A}"/>
              </a:ext>
            </a:extLst>
          </p:cNvPr>
          <p:cNvCxnSpPr>
            <a:cxnSpLocks/>
          </p:cNvCxnSpPr>
          <p:nvPr/>
        </p:nvCxnSpPr>
        <p:spPr>
          <a:xfrm flipH="1" flipV="1">
            <a:off x="2877954" y="2918620"/>
            <a:ext cx="1308009" cy="810438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2" name="Rectángulo 146">
            <a:extLst>
              <a:ext uri="{FF2B5EF4-FFF2-40B4-BE49-F238E27FC236}">
                <a16:creationId xmlns:a16="http://schemas.microsoft.com/office/drawing/2014/main" id="{DB4B35DA-F7EB-E847-B3F0-CBA952E4CD7C}"/>
              </a:ext>
            </a:extLst>
          </p:cNvPr>
          <p:cNvSpPr/>
          <p:nvPr/>
        </p:nvSpPr>
        <p:spPr>
          <a:xfrm rot="7333433">
            <a:off x="3061912" y="3016485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3" name="Rectángulo 146">
            <a:extLst>
              <a:ext uri="{FF2B5EF4-FFF2-40B4-BE49-F238E27FC236}">
                <a16:creationId xmlns:a16="http://schemas.microsoft.com/office/drawing/2014/main" id="{11F38E24-9980-644C-BC25-0C83404ADF8F}"/>
              </a:ext>
            </a:extLst>
          </p:cNvPr>
          <p:cNvSpPr/>
          <p:nvPr/>
        </p:nvSpPr>
        <p:spPr>
          <a:xfrm rot="7333433">
            <a:off x="3960255" y="3559655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4" name="Rectángulo 146">
            <a:extLst>
              <a:ext uri="{FF2B5EF4-FFF2-40B4-BE49-F238E27FC236}">
                <a16:creationId xmlns:a16="http://schemas.microsoft.com/office/drawing/2014/main" id="{473B0514-4217-7F4A-B820-59C56E7B0813}"/>
              </a:ext>
            </a:extLst>
          </p:cNvPr>
          <p:cNvSpPr/>
          <p:nvPr/>
        </p:nvSpPr>
        <p:spPr>
          <a:xfrm rot="5400000">
            <a:off x="3787892" y="3774851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35" name="Rectángulo 146">
            <a:extLst>
              <a:ext uri="{FF2B5EF4-FFF2-40B4-BE49-F238E27FC236}">
                <a16:creationId xmlns:a16="http://schemas.microsoft.com/office/drawing/2014/main" id="{EA6CF233-449E-C24B-BE12-0CE0575CA807}"/>
              </a:ext>
            </a:extLst>
          </p:cNvPr>
          <p:cNvSpPr/>
          <p:nvPr/>
        </p:nvSpPr>
        <p:spPr>
          <a:xfrm rot="5400000">
            <a:off x="3172293" y="3776315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446" name="Conector recto 337">
            <a:extLst>
              <a:ext uri="{FF2B5EF4-FFF2-40B4-BE49-F238E27FC236}">
                <a16:creationId xmlns:a16="http://schemas.microsoft.com/office/drawing/2014/main" id="{F1D33E61-9A05-C24E-AC95-360105BA2298}"/>
              </a:ext>
            </a:extLst>
          </p:cNvPr>
          <p:cNvCxnSpPr>
            <a:cxnSpLocks/>
          </p:cNvCxnSpPr>
          <p:nvPr/>
        </p:nvCxnSpPr>
        <p:spPr>
          <a:xfrm>
            <a:off x="4401737" y="3829567"/>
            <a:ext cx="1132473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Rectángulo 188">
            <a:extLst>
              <a:ext uri="{FF2B5EF4-FFF2-40B4-BE49-F238E27FC236}">
                <a16:creationId xmlns:a16="http://schemas.microsoft.com/office/drawing/2014/main" id="{F9F0263F-0404-1349-9078-E8698DDD5F33}"/>
              </a:ext>
            </a:extLst>
          </p:cNvPr>
          <p:cNvSpPr/>
          <p:nvPr/>
        </p:nvSpPr>
        <p:spPr>
          <a:xfrm rot="16200000">
            <a:off x="5661954" y="3742021"/>
            <a:ext cx="53826" cy="407317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448" name="Conector recto 337">
            <a:extLst>
              <a:ext uri="{FF2B5EF4-FFF2-40B4-BE49-F238E27FC236}">
                <a16:creationId xmlns:a16="http://schemas.microsoft.com/office/drawing/2014/main" id="{54446502-36B7-574F-B21B-0230FF38AE7C}"/>
              </a:ext>
            </a:extLst>
          </p:cNvPr>
          <p:cNvCxnSpPr>
            <a:cxnSpLocks/>
          </p:cNvCxnSpPr>
          <p:nvPr/>
        </p:nvCxnSpPr>
        <p:spPr>
          <a:xfrm>
            <a:off x="4401737" y="3829840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ector recto 337">
            <a:extLst>
              <a:ext uri="{FF2B5EF4-FFF2-40B4-BE49-F238E27FC236}">
                <a16:creationId xmlns:a16="http://schemas.microsoft.com/office/drawing/2014/main" id="{D0BFFE07-AB33-434C-B702-09F8233AF48D}"/>
              </a:ext>
            </a:extLst>
          </p:cNvPr>
          <p:cNvCxnSpPr>
            <a:cxnSpLocks/>
          </p:cNvCxnSpPr>
          <p:nvPr/>
        </p:nvCxnSpPr>
        <p:spPr>
          <a:xfrm>
            <a:off x="5534210" y="3823761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Rectángulo 146">
            <a:extLst>
              <a:ext uri="{FF2B5EF4-FFF2-40B4-BE49-F238E27FC236}">
                <a16:creationId xmlns:a16="http://schemas.microsoft.com/office/drawing/2014/main" id="{5E37E4FB-63C8-524A-B1E5-93465B883B72}"/>
              </a:ext>
            </a:extLst>
          </p:cNvPr>
          <p:cNvSpPr/>
          <p:nvPr/>
        </p:nvSpPr>
        <p:spPr>
          <a:xfrm rot="5400000">
            <a:off x="5212227" y="3783951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53" name="Rectángulo 146">
            <a:extLst>
              <a:ext uri="{FF2B5EF4-FFF2-40B4-BE49-F238E27FC236}">
                <a16:creationId xmlns:a16="http://schemas.microsoft.com/office/drawing/2014/main" id="{5C885968-D5ED-DC45-9AB6-5DDEF100FE1D}"/>
              </a:ext>
            </a:extLst>
          </p:cNvPr>
          <p:cNvSpPr/>
          <p:nvPr/>
        </p:nvSpPr>
        <p:spPr>
          <a:xfrm rot="5400000">
            <a:off x="4625201" y="3782607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54" name="Rectángulo 146">
            <a:extLst>
              <a:ext uri="{FF2B5EF4-FFF2-40B4-BE49-F238E27FC236}">
                <a16:creationId xmlns:a16="http://schemas.microsoft.com/office/drawing/2014/main" id="{995814FC-CB50-DE4B-AA64-A44543B187C8}"/>
              </a:ext>
            </a:extLst>
          </p:cNvPr>
          <p:cNvSpPr/>
          <p:nvPr/>
        </p:nvSpPr>
        <p:spPr>
          <a:xfrm rot="5400000">
            <a:off x="5219285" y="2779366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55" name="Rectángulo 141">
            <a:extLst>
              <a:ext uri="{FF2B5EF4-FFF2-40B4-BE49-F238E27FC236}">
                <a16:creationId xmlns:a16="http://schemas.microsoft.com/office/drawing/2014/main" id="{CBEDEC90-13E3-CD42-9066-E46ECFC8E0FE}"/>
              </a:ext>
            </a:extLst>
          </p:cNvPr>
          <p:cNvSpPr/>
          <p:nvPr/>
        </p:nvSpPr>
        <p:spPr>
          <a:xfrm rot="5400000">
            <a:off x="5648031" y="2522394"/>
            <a:ext cx="45719" cy="40011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sp>
        <p:nvSpPr>
          <p:cNvPr id="456" name="Rectángulo 146">
            <a:extLst>
              <a:ext uri="{FF2B5EF4-FFF2-40B4-BE49-F238E27FC236}">
                <a16:creationId xmlns:a16="http://schemas.microsoft.com/office/drawing/2014/main" id="{24AD4DD5-94ED-194B-BC37-3CAB4D88F15D}"/>
              </a:ext>
            </a:extLst>
          </p:cNvPr>
          <p:cNvSpPr/>
          <p:nvPr/>
        </p:nvSpPr>
        <p:spPr>
          <a:xfrm rot="5400000">
            <a:off x="4595070" y="2779095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457" name="Conector recto 337">
            <a:extLst>
              <a:ext uri="{FF2B5EF4-FFF2-40B4-BE49-F238E27FC236}">
                <a16:creationId xmlns:a16="http://schemas.microsoft.com/office/drawing/2014/main" id="{86DD982E-40F8-F04A-9F12-F008D82A5C14}"/>
              </a:ext>
            </a:extLst>
          </p:cNvPr>
          <p:cNvCxnSpPr>
            <a:cxnSpLocks/>
          </p:cNvCxnSpPr>
          <p:nvPr/>
        </p:nvCxnSpPr>
        <p:spPr>
          <a:xfrm>
            <a:off x="4373774" y="2828279"/>
            <a:ext cx="1153885" cy="0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Conector recto 337">
            <a:extLst>
              <a:ext uri="{FF2B5EF4-FFF2-40B4-BE49-F238E27FC236}">
                <a16:creationId xmlns:a16="http://schemas.microsoft.com/office/drawing/2014/main" id="{A7D85AEC-E0D0-C945-AF5B-2BE5E3B69280}"/>
              </a:ext>
            </a:extLst>
          </p:cNvPr>
          <p:cNvCxnSpPr>
            <a:cxnSpLocks/>
          </p:cNvCxnSpPr>
          <p:nvPr/>
        </p:nvCxnSpPr>
        <p:spPr>
          <a:xfrm>
            <a:off x="4373774" y="2747363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Conector recto 337">
            <a:extLst>
              <a:ext uri="{FF2B5EF4-FFF2-40B4-BE49-F238E27FC236}">
                <a16:creationId xmlns:a16="http://schemas.microsoft.com/office/drawing/2014/main" id="{8074AD99-BCA1-6B47-894E-205022AC7F21}"/>
              </a:ext>
            </a:extLst>
          </p:cNvPr>
          <p:cNvCxnSpPr>
            <a:cxnSpLocks/>
          </p:cNvCxnSpPr>
          <p:nvPr/>
        </p:nvCxnSpPr>
        <p:spPr>
          <a:xfrm>
            <a:off x="5527659" y="2747363"/>
            <a:ext cx="0" cy="8892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" name="Rectángulo 146">
            <a:extLst>
              <a:ext uri="{FF2B5EF4-FFF2-40B4-BE49-F238E27FC236}">
                <a16:creationId xmlns:a16="http://schemas.microsoft.com/office/drawing/2014/main" id="{B7E124C5-9C43-AD4F-98E8-CEE8C77C7DB9}"/>
              </a:ext>
            </a:extLst>
          </p:cNvPr>
          <p:cNvSpPr/>
          <p:nvPr/>
        </p:nvSpPr>
        <p:spPr>
          <a:xfrm rot="5400000">
            <a:off x="5678905" y="2889029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461" name="Conector recto 337">
            <a:extLst>
              <a:ext uri="{FF2B5EF4-FFF2-40B4-BE49-F238E27FC236}">
                <a16:creationId xmlns:a16="http://schemas.microsoft.com/office/drawing/2014/main" id="{0F098F0C-8FBE-4A40-A5C9-13817BCEB63F}"/>
              </a:ext>
            </a:extLst>
          </p:cNvPr>
          <p:cNvCxnSpPr>
            <a:cxnSpLocks/>
          </p:cNvCxnSpPr>
          <p:nvPr/>
        </p:nvCxnSpPr>
        <p:spPr>
          <a:xfrm>
            <a:off x="5724624" y="2747050"/>
            <a:ext cx="1" cy="117171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Rectángulo 146">
            <a:extLst>
              <a:ext uri="{FF2B5EF4-FFF2-40B4-BE49-F238E27FC236}">
                <a16:creationId xmlns:a16="http://schemas.microsoft.com/office/drawing/2014/main" id="{7E85D091-BDA8-2144-8191-D079384C7647}"/>
              </a:ext>
            </a:extLst>
          </p:cNvPr>
          <p:cNvSpPr/>
          <p:nvPr/>
        </p:nvSpPr>
        <p:spPr>
          <a:xfrm rot="5400000">
            <a:off x="5676006" y="3674286"/>
            <a:ext cx="92161" cy="912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508" name="Conector recto 337">
            <a:extLst>
              <a:ext uri="{FF2B5EF4-FFF2-40B4-BE49-F238E27FC236}">
                <a16:creationId xmlns:a16="http://schemas.microsoft.com/office/drawing/2014/main" id="{9574BC1B-72A8-4E41-932E-7F6EF7FD876C}"/>
              </a:ext>
            </a:extLst>
          </p:cNvPr>
          <p:cNvCxnSpPr>
            <a:cxnSpLocks/>
            <a:stCxn id="514" idx="2"/>
            <a:endCxn id="516" idx="4"/>
          </p:cNvCxnSpPr>
          <p:nvPr/>
        </p:nvCxnSpPr>
        <p:spPr>
          <a:xfrm>
            <a:off x="4250225" y="4346333"/>
            <a:ext cx="4108" cy="639837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9" name="Agrupar 51">
            <a:extLst>
              <a:ext uri="{FF2B5EF4-FFF2-40B4-BE49-F238E27FC236}">
                <a16:creationId xmlns:a16="http://schemas.microsoft.com/office/drawing/2014/main" id="{FAE8135C-789B-974A-BE94-B9A6B1BDB3B3}"/>
              </a:ext>
            </a:extLst>
          </p:cNvPr>
          <p:cNvGrpSpPr/>
          <p:nvPr/>
        </p:nvGrpSpPr>
        <p:grpSpPr>
          <a:xfrm rot="10800000">
            <a:off x="4075347" y="4986170"/>
            <a:ext cx="357972" cy="344236"/>
            <a:chOff x="513989" y="2970944"/>
            <a:chExt cx="713232" cy="713206"/>
          </a:xfrm>
        </p:grpSpPr>
        <p:sp>
          <p:nvSpPr>
            <p:cNvPr id="516" name="Elipse 24">
              <a:extLst>
                <a:ext uri="{FF2B5EF4-FFF2-40B4-BE49-F238E27FC236}">
                  <a16:creationId xmlns:a16="http://schemas.microsoft.com/office/drawing/2014/main" id="{E9693842-CA7C-CF4A-969A-6061E7B54595}"/>
                </a:ext>
              </a:extLst>
            </p:cNvPr>
            <p:cNvSpPr/>
            <p:nvPr/>
          </p:nvSpPr>
          <p:spPr>
            <a:xfrm>
              <a:off x="513989" y="2970944"/>
              <a:ext cx="713232" cy="713206"/>
            </a:xfrm>
            <a:prstGeom prst="ellipse">
              <a:avLst/>
            </a:prstGeom>
            <a:solidFill>
              <a:srgbClr val="FFFF0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grpSp>
          <p:nvGrpSpPr>
            <p:cNvPr id="517" name="Agrupar 50">
              <a:extLst>
                <a:ext uri="{FF2B5EF4-FFF2-40B4-BE49-F238E27FC236}">
                  <a16:creationId xmlns:a16="http://schemas.microsoft.com/office/drawing/2014/main" id="{44BFAA8A-036A-5F49-926C-4540A8AB8FFE}"/>
                </a:ext>
              </a:extLst>
            </p:cNvPr>
            <p:cNvGrpSpPr/>
            <p:nvPr/>
          </p:nvGrpSpPr>
          <p:grpSpPr>
            <a:xfrm>
              <a:off x="640043" y="3154486"/>
              <a:ext cx="473632" cy="331761"/>
              <a:chOff x="870606" y="4709671"/>
              <a:chExt cx="473632" cy="331761"/>
            </a:xfrm>
          </p:grpSpPr>
          <p:sp>
            <p:nvSpPr>
              <p:cNvPr id="518" name="Arco 25">
                <a:extLst>
                  <a:ext uri="{FF2B5EF4-FFF2-40B4-BE49-F238E27FC236}">
                    <a16:creationId xmlns:a16="http://schemas.microsoft.com/office/drawing/2014/main" id="{CD192F54-7469-5347-90B4-6B2EC90560BA}"/>
                  </a:ext>
                </a:extLst>
              </p:cNvPr>
              <p:cNvSpPr/>
              <p:nvPr/>
            </p:nvSpPr>
            <p:spPr>
              <a:xfrm rot="10800000" flipV="1">
                <a:off x="870606" y="4773149"/>
                <a:ext cx="224651" cy="268283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  <p:sp>
            <p:nvSpPr>
              <p:cNvPr id="519" name="Arco 26">
                <a:extLst>
                  <a:ext uri="{FF2B5EF4-FFF2-40B4-BE49-F238E27FC236}">
                    <a16:creationId xmlns:a16="http://schemas.microsoft.com/office/drawing/2014/main" id="{46C4323B-8ED1-7747-8F3E-80AEA4722E85}"/>
                  </a:ext>
                </a:extLst>
              </p:cNvPr>
              <p:cNvSpPr/>
              <p:nvPr/>
            </p:nvSpPr>
            <p:spPr>
              <a:xfrm flipV="1">
                <a:off x="1095269" y="4709671"/>
                <a:ext cx="248969" cy="331757"/>
              </a:xfrm>
              <a:prstGeom prst="arc">
                <a:avLst>
                  <a:gd name="adj1" fmla="val 10746619"/>
                  <a:gd name="adj2" fmla="val 0"/>
                </a:avLst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6000"/>
              </a:p>
            </p:txBody>
          </p:sp>
        </p:grpSp>
      </p:grpSp>
      <p:sp>
        <p:nvSpPr>
          <p:cNvPr id="510" name="Rectángulo 141">
            <a:extLst>
              <a:ext uri="{FF2B5EF4-FFF2-40B4-BE49-F238E27FC236}">
                <a16:creationId xmlns:a16="http://schemas.microsoft.com/office/drawing/2014/main" id="{56948B6A-FCF1-6A4F-9F87-7EA961CCAEBC}"/>
              </a:ext>
            </a:extLst>
          </p:cNvPr>
          <p:cNvSpPr/>
          <p:nvPr/>
        </p:nvSpPr>
        <p:spPr>
          <a:xfrm rot="16200000">
            <a:off x="4230603" y="4456175"/>
            <a:ext cx="45719" cy="40011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AE01B480-00BF-C44F-A889-3E64FE80A947}"/>
              </a:ext>
            </a:extLst>
          </p:cNvPr>
          <p:cNvGrpSpPr/>
          <p:nvPr/>
        </p:nvGrpSpPr>
        <p:grpSpPr>
          <a:xfrm rot="10800000">
            <a:off x="4160561" y="4075585"/>
            <a:ext cx="179716" cy="270748"/>
            <a:chOff x="1603453" y="2223336"/>
            <a:chExt cx="179716" cy="270748"/>
          </a:xfrm>
        </p:grpSpPr>
        <p:sp>
          <p:nvSpPr>
            <p:cNvPr id="514" name="Elipse 214">
              <a:extLst>
                <a:ext uri="{FF2B5EF4-FFF2-40B4-BE49-F238E27FC236}">
                  <a16:creationId xmlns:a16="http://schemas.microsoft.com/office/drawing/2014/main" id="{87203687-FE24-ED45-BB3A-A83C125AA24D}"/>
                </a:ext>
              </a:extLst>
            </p:cNvPr>
            <p:cNvSpPr/>
            <p:nvPr/>
          </p:nvSpPr>
          <p:spPr>
            <a:xfrm rot="5400000">
              <a:off x="1603256" y="2223922"/>
              <a:ext cx="180499" cy="1793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  <p:sp>
          <p:nvSpPr>
            <p:cNvPr id="515" name="Elipse 214">
              <a:extLst>
                <a:ext uri="{FF2B5EF4-FFF2-40B4-BE49-F238E27FC236}">
                  <a16:creationId xmlns:a16="http://schemas.microsoft.com/office/drawing/2014/main" id="{6940CD1A-658F-3D43-A4BE-8E988F7F36C3}"/>
                </a:ext>
              </a:extLst>
            </p:cNvPr>
            <p:cNvSpPr/>
            <p:nvPr/>
          </p:nvSpPr>
          <p:spPr>
            <a:xfrm rot="5400000">
              <a:off x="1602867" y="2314171"/>
              <a:ext cx="180499" cy="179327"/>
            </a:xfrm>
            <a:prstGeom prst="ellipse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/>
            </a:p>
          </p:txBody>
        </p:sp>
      </p:grpSp>
      <p:sp>
        <p:nvSpPr>
          <p:cNvPr id="512" name="Rectángulo 197">
            <a:extLst>
              <a:ext uri="{FF2B5EF4-FFF2-40B4-BE49-F238E27FC236}">
                <a16:creationId xmlns:a16="http://schemas.microsoft.com/office/drawing/2014/main" id="{DDC6ED4D-D97A-BD4D-BE43-FE274B9159EA}"/>
              </a:ext>
            </a:extLst>
          </p:cNvPr>
          <p:cNvSpPr/>
          <p:nvPr/>
        </p:nvSpPr>
        <p:spPr>
          <a:xfrm>
            <a:off x="4221332" y="4742893"/>
            <a:ext cx="59522" cy="17695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/>
          </a:p>
        </p:txBody>
      </p:sp>
      <p:cxnSp>
        <p:nvCxnSpPr>
          <p:cNvPr id="513" name="Conector recto 337">
            <a:extLst>
              <a:ext uri="{FF2B5EF4-FFF2-40B4-BE49-F238E27FC236}">
                <a16:creationId xmlns:a16="http://schemas.microsoft.com/office/drawing/2014/main" id="{77703AB6-1598-6A41-9653-2F0595035C31}"/>
              </a:ext>
            </a:extLst>
          </p:cNvPr>
          <p:cNvCxnSpPr>
            <a:cxnSpLocks/>
            <a:stCxn id="515" idx="6"/>
          </p:cNvCxnSpPr>
          <p:nvPr/>
        </p:nvCxnSpPr>
        <p:spPr>
          <a:xfrm rot="10800000">
            <a:off x="4250112" y="3978389"/>
            <a:ext cx="502" cy="97196"/>
          </a:xfrm>
          <a:prstGeom prst="line">
            <a:avLst/>
          </a:prstGeom>
          <a:ln w="1270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927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64</Words>
  <Application>Microsoft Macintosh PowerPoint</Application>
  <PresentationFormat>On-screen Show (4:3)</PresentationFormat>
  <Paragraphs>43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Abadi MT Condensed Light</vt:lpstr>
      <vt:lpstr>Arial</vt:lpstr>
      <vt:lpstr>Calibri</vt:lpstr>
      <vt:lpstr>CMU Serif Roman</vt:lpstr>
      <vt:lpstr>CMU Serif Upright Italic Uprigh</vt:lpstr>
      <vt:lpstr>Tema de Office</vt:lpstr>
      <vt:lpstr>EcuaciÛn</vt:lpstr>
      <vt:lpstr>PowerPoint Presentation</vt:lpstr>
      <vt:lpstr>PowerPoint Presentation</vt:lpstr>
    </vt:vector>
  </TitlesOfParts>
  <Company>powerid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Paulo M. De Oliveira D.</dc:creator>
  <cp:lastModifiedBy>Paulo Manuel De oliveira de jesus</cp:lastModifiedBy>
  <cp:revision>60</cp:revision>
  <cp:lastPrinted>2020-07-19T01:11:54Z</cp:lastPrinted>
  <dcterms:created xsi:type="dcterms:W3CDTF">2019-07-06T18:15:35Z</dcterms:created>
  <dcterms:modified xsi:type="dcterms:W3CDTF">2021-02-26T19:01:07Z</dcterms:modified>
</cp:coreProperties>
</file>