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4660"/>
  </p:normalViewPr>
  <p:slideViewPr>
    <p:cSldViewPr>
      <p:cViewPr varScale="1">
        <p:scale>
          <a:sx n="75" d="100"/>
          <a:sy n="75" d="100"/>
        </p:scale>
        <p:origin x="-84" y="-8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Contents</a:t>
            </a:r>
            <a:endParaRPr lang="en-US" sz="3600" dirty="0"/>
          </a:p>
        </p:txBody>
      </p:sp>
      <p:sp>
        <p:nvSpPr>
          <p:cNvPr id="3" name="Content Placeholder 2"/>
          <p:cNvSpPr>
            <a:spLocks noGrp="1"/>
          </p:cNvSpPr>
          <p:nvPr>
            <p:ph idx="1"/>
          </p:nvPr>
        </p:nvSpPr>
        <p:spPr>
          <a:xfrm>
            <a:off x="3505200" y="1371600"/>
            <a:ext cx="5181600" cy="4754563"/>
          </a:xfrm>
        </p:spPr>
        <p:txBody>
          <a:bodyPr>
            <a:normAutofit/>
          </a:bodyPr>
          <a:lstStyle/>
          <a:p>
            <a:r>
              <a:rPr lang="en-US" sz="2000" dirty="0" smtClean="0"/>
              <a:t>DemoUWCW.exe: the main program and UI</a:t>
            </a:r>
          </a:p>
          <a:p>
            <a:r>
              <a:rPr lang="en-US" sz="2000" dirty="0" smtClean="0"/>
              <a:t>CoreUWCW.dll: the core functions, actual implementation of the algorithm</a:t>
            </a:r>
          </a:p>
          <a:p>
            <a:r>
              <a:rPr lang="en-US" sz="2000" dirty="0" smtClean="0"/>
              <a:t>csmatio.dll and zlib.net.dll: a third-party library used to read .mat files</a:t>
            </a:r>
          </a:p>
          <a:p>
            <a:r>
              <a:rPr lang="en-US" sz="2000" dirty="0" smtClean="0"/>
              <a:t>libfftw3-3.dll: FFTW library for FFT</a:t>
            </a:r>
          </a:p>
          <a:p>
            <a:r>
              <a:rPr lang="en-US" sz="2000" dirty="0" smtClean="0"/>
              <a:t>uwcw_svm.dat: the SVM data that the program will automatically load</a:t>
            </a:r>
          </a:p>
          <a:p>
            <a:r>
              <a:rPr lang="en-US" sz="2000" b="1" i="1" dirty="0" smtClean="0"/>
              <a:t>These files shall be kept in the same directory</a:t>
            </a:r>
          </a:p>
          <a:p>
            <a:r>
              <a:rPr lang="en-US" sz="2000" dirty="0" smtClean="0"/>
              <a:t>Additional requirement: </a:t>
            </a:r>
            <a:r>
              <a:rPr lang="en-US" sz="2000" b="1" dirty="0" smtClean="0"/>
              <a:t>Microsoft </a:t>
            </a:r>
            <a:r>
              <a:rPr lang="en-US" sz="2000" b="1" dirty="0" err="1" smtClean="0"/>
              <a:t>.Net</a:t>
            </a:r>
            <a:r>
              <a:rPr lang="en-US" sz="2000" b="1" dirty="0" smtClean="0"/>
              <a:t> Framework 4.0</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47800"/>
            <a:ext cx="2514600" cy="2225040"/>
          </a:xfrm>
          <a:prstGeom prst="rect">
            <a:avLst/>
          </a:prstGeom>
        </p:spPr>
      </p:pic>
    </p:spTree>
    <p:extLst>
      <p:ext uri="{BB962C8B-B14F-4D97-AF65-F5344CB8AC3E}">
        <p14:creationId xmlns:p14="http://schemas.microsoft.com/office/powerpoint/2010/main" val="369788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297"/>
            <a:ext cx="5577391" cy="6858000"/>
          </a:xfrm>
          <a:prstGeom prst="rect">
            <a:avLst/>
          </a:prstGeom>
        </p:spPr>
      </p:pic>
      <p:sp>
        <p:nvSpPr>
          <p:cNvPr id="5" name="TextBox 4"/>
          <p:cNvSpPr txBox="1"/>
          <p:nvPr/>
        </p:nvSpPr>
        <p:spPr>
          <a:xfrm>
            <a:off x="5257800" y="2206823"/>
            <a:ext cx="3657600" cy="307777"/>
          </a:xfrm>
          <a:prstGeom prst="rect">
            <a:avLst/>
          </a:prstGeom>
          <a:noFill/>
        </p:spPr>
        <p:txBody>
          <a:bodyPr wrap="square" rtlCol="0">
            <a:spAutoFit/>
          </a:bodyPr>
          <a:lstStyle/>
          <a:p>
            <a:r>
              <a:rPr lang="en-US" sz="1400" dirty="0" smtClean="0"/>
              <a:t>Score for current frame</a:t>
            </a:r>
            <a:endParaRPr lang="en-US" sz="1400" dirty="0"/>
          </a:p>
        </p:txBody>
      </p:sp>
      <p:sp>
        <p:nvSpPr>
          <p:cNvPr id="6" name="TextBox 5"/>
          <p:cNvSpPr txBox="1"/>
          <p:nvPr/>
        </p:nvSpPr>
        <p:spPr>
          <a:xfrm>
            <a:off x="5257800" y="2590800"/>
            <a:ext cx="3657600" cy="307777"/>
          </a:xfrm>
          <a:prstGeom prst="rect">
            <a:avLst/>
          </a:prstGeom>
          <a:noFill/>
        </p:spPr>
        <p:txBody>
          <a:bodyPr wrap="square" rtlCol="0">
            <a:spAutoFit/>
          </a:bodyPr>
          <a:lstStyle/>
          <a:p>
            <a:r>
              <a:rPr lang="en-US" sz="1400" dirty="0" smtClean="0"/>
              <a:t>Score for previous frame</a:t>
            </a:r>
            <a:endParaRPr lang="en-US" sz="1400" dirty="0"/>
          </a:p>
        </p:txBody>
      </p:sp>
    </p:spTree>
    <p:extLst>
      <p:ext uri="{BB962C8B-B14F-4D97-AF65-F5344CB8AC3E}">
        <p14:creationId xmlns:p14="http://schemas.microsoft.com/office/powerpoint/2010/main" val="166718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119"/>
            <a:ext cx="5577391" cy="6858000"/>
          </a:xfrm>
          <a:prstGeom prst="rect">
            <a:avLst/>
          </a:prstGeom>
        </p:spPr>
      </p:pic>
      <p:sp>
        <p:nvSpPr>
          <p:cNvPr id="5" name="TextBox 4"/>
          <p:cNvSpPr txBox="1"/>
          <p:nvPr/>
        </p:nvSpPr>
        <p:spPr>
          <a:xfrm>
            <a:off x="5105400" y="1905000"/>
            <a:ext cx="3657600" cy="738664"/>
          </a:xfrm>
          <a:prstGeom prst="rect">
            <a:avLst/>
          </a:prstGeom>
          <a:noFill/>
        </p:spPr>
        <p:txBody>
          <a:bodyPr wrap="square" rtlCol="0">
            <a:spAutoFit/>
          </a:bodyPr>
          <a:lstStyle/>
          <a:p>
            <a:r>
              <a:rPr lang="en-US" sz="1400" dirty="0" smtClean="0"/>
              <a:t>Current frame score is lower than 50%, so no warning sound is generated, the first LED is green</a:t>
            </a:r>
            <a:endParaRPr lang="en-US" sz="1400" dirty="0"/>
          </a:p>
        </p:txBody>
      </p:sp>
      <p:sp>
        <p:nvSpPr>
          <p:cNvPr id="6" name="TextBox 5"/>
          <p:cNvSpPr txBox="1"/>
          <p:nvPr/>
        </p:nvSpPr>
        <p:spPr>
          <a:xfrm>
            <a:off x="5105400" y="2656701"/>
            <a:ext cx="3810000" cy="523220"/>
          </a:xfrm>
          <a:prstGeom prst="rect">
            <a:avLst/>
          </a:prstGeom>
          <a:noFill/>
        </p:spPr>
        <p:txBody>
          <a:bodyPr wrap="square" rtlCol="0">
            <a:spAutoFit/>
          </a:bodyPr>
          <a:lstStyle/>
          <a:p>
            <a:r>
              <a:rPr lang="en-US" sz="1400" dirty="0" smtClean="0"/>
              <a:t>Previous frame score is still high, the second LED is orange</a:t>
            </a:r>
            <a:endParaRPr lang="en-US" sz="1400" dirty="0"/>
          </a:p>
        </p:txBody>
      </p:sp>
    </p:spTree>
    <p:extLst>
      <p:ext uri="{BB962C8B-B14F-4D97-AF65-F5344CB8AC3E}">
        <p14:creationId xmlns:p14="http://schemas.microsoft.com/office/powerpoint/2010/main" val="7300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5577391" cy="6858000"/>
          </a:xfrm>
          <a:prstGeom prst="rect">
            <a:avLst/>
          </a:prstGeom>
        </p:spPr>
      </p:pic>
      <p:sp>
        <p:nvSpPr>
          <p:cNvPr id="6" name="TextBox 5"/>
          <p:cNvSpPr txBox="1"/>
          <p:nvPr/>
        </p:nvSpPr>
        <p:spPr>
          <a:xfrm>
            <a:off x="5257800" y="2286000"/>
            <a:ext cx="3810000" cy="307777"/>
          </a:xfrm>
          <a:prstGeom prst="rect">
            <a:avLst/>
          </a:prstGeom>
          <a:noFill/>
        </p:spPr>
        <p:txBody>
          <a:bodyPr wrap="square" rtlCol="0">
            <a:spAutoFit/>
          </a:bodyPr>
          <a:lstStyle/>
          <a:p>
            <a:r>
              <a:rPr lang="en-US" sz="1400" dirty="0" smtClean="0"/>
              <a:t>Both frame scores are low, both LEDs are green</a:t>
            </a:r>
            <a:endParaRPr lang="en-US" sz="1400" dirty="0"/>
          </a:p>
        </p:txBody>
      </p:sp>
    </p:spTree>
    <p:extLst>
      <p:ext uri="{BB962C8B-B14F-4D97-AF65-F5344CB8AC3E}">
        <p14:creationId xmlns:p14="http://schemas.microsoft.com/office/powerpoint/2010/main" val="325035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535"/>
            <a:ext cx="5577391" cy="6858000"/>
          </a:xfrm>
          <a:prstGeom prst="rect">
            <a:avLst/>
          </a:prstGeom>
        </p:spPr>
      </p:pic>
      <p:sp>
        <p:nvSpPr>
          <p:cNvPr id="5" name="TextBox 4"/>
          <p:cNvSpPr txBox="1"/>
          <p:nvPr/>
        </p:nvSpPr>
        <p:spPr>
          <a:xfrm>
            <a:off x="5181600" y="2133600"/>
            <a:ext cx="3810000" cy="954107"/>
          </a:xfrm>
          <a:prstGeom prst="rect">
            <a:avLst/>
          </a:prstGeom>
          <a:noFill/>
        </p:spPr>
        <p:txBody>
          <a:bodyPr wrap="square" rtlCol="0">
            <a:spAutoFit/>
          </a:bodyPr>
          <a:lstStyle/>
          <a:p>
            <a:r>
              <a:rPr lang="en-US" sz="1400" dirty="0" smtClean="0"/>
              <a:t>When cables start to appear again, frame score rises. Not passed 50% yet, so the first LED is green, no warning sound, while the second LED is orange.</a:t>
            </a:r>
            <a:endParaRPr lang="en-US" sz="1400" dirty="0"/>
          </a:p>
        </p:txBody>
      </p:sp>
    </p:spTree>
    <p:extLst>
      <p:ext uri="{BB962C8B-B14F-4D97-AF65-F5344CB8AC3E}">
        <p14:creationId xmlns:p14="http://schemas.microsoft.com/office/powerpoint/2010/main" val="87863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WCW Dem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5577391" cy="6858000"/>
          </a:xfrm>
          <a:prstGeom prst="rect">
            <a:avLst/>
          </a:prstGeom>
        </p:spPr>
      </p:pic>
      <p:sp>
        <p:nvSpPr>
          <p:cNvPr id="5" name="TextBox 4"/>
          <p:cNvSpPr txBox="1"/>
          <p:nvPr/>
        </p:nvSpPr>
        <p:spPr>
          <a:xfrm>
            <a:off x="5181600" y="2133600"/>
            <a:ext cx="3810000" cy="523220"/>
          </a:xfrm>
          <a:prstGeom prst="rect">
            <a:avLst/>
          </a:prstGeom>
          <a:noFill/>
        </p:spPr>
        <p:txBody>
          <a:bodyPr wrap="square" rtlCol="0">
            <a:spAutoFit/>
          </a:bodyPr>
          <a:lstStyle/>
          <a:p>
            <a:r>
              <a:rPr lang="en-US" sz="1400" dirty="0" smtClean="0"/>
              <a:t>When current frame score passes threshold, warning sound is issued, and both LEDs turn red</a:t>
            </a:r>
            <a:endParaRPr lang="en-US" sz="1400" dirty="0"/>
          </a:p>
        </p:txBody>
      </p:sp>
    </p:spTree>
    <p:extLst>
      <p:ext uri="{BB962C8B-B14F-4D97-AF65-F5344CB8AC3E}">
        <p14:creationId xmlns:p14="http://schemas.microsoft.com/office/powerpoint/2010/main" val="30801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Detection Output Summary</a:t>
            </a:r>
            <a:endParaRPr lang="en-US" sz="3600" dirty="0"/>
          </a:p>
        </p:txBody>
      </p:sp>
      <p:sp>
        <p:nvSpPr>
          <p:cNvPr id="3" name="Content Placeholder 2"/>
          <p:cNvSpPr>
            <a:spLocks noGrp="1"/>
          </p:cNvSpPr>
          <p:nvPr>
            <p:ph idx="1"/>
          </p:nvPr>
        </p:nvSpPr>
        <p:spPr>
          <a:xfrm>
            <a:off x="457200" y="1066800"/>
            <a:ext cx="8229600" cy="5410200"/>
          </a:xfrm>
        </p:spPr>
        <p:txBody>
          <a:bodyPr>
            <a:noAutofit/>
          </a:bodyPr>
          <a:lstStyle/>
          <a:p>
            <a:r>
              <a:rPr lang="en-US" sz="1800" dirty="0" smtClean="0"/>
              <a:t>Three combinations of output signals:</a:t>
            </a:r>
          </a:p>
          <a:p>
            <a:pPr lvl="1"/>
            <a:r>
              <a:rPr lang="en-US" sz="1600" dirty="0" smtClean="0"/>
              <a:t>Red / Red: cables detected, warning sound issued</a:t>
            </a:r>
          </a:p>
          <a:p>
            <a:pPr lvl="1"/>
            <a:r>
              <a:rPr lang="en-US" sz="1600" dirty="0" smtClean="0"/>
              <a:t>Green / Orange: no cables detected, but based on recent history, it is likely the cables are there. No warning sound.</a:t>
            </a:r>
          </a:p>
          <a:p>
            <a:pPr lvl="1"/>
            <a:r>
              <a:rPr lang="en-US" sz="1600" dirty="0" smtClean="0"/>
              <a:t>Green / Green: no cables detected, low confidence of having cable, no warning sound.</a:t>
            </a:r>
          </a:p>
          <a:p>
            <a:r>
              <a:rPr lang="en-US" sz="1800" dirty="0" smtClean="0"/>
              <a:t>The first LED is directly linked to the final frame score (which already incorporated detection results from neighboring two frames) and the warning sound</a:t>
            </a:r>
          </a:p>
          <a:p>
            <a:r>
              <a:rPr lang="en-US" sz="1800" dirty="0" smtClean="0"/>
              <a:t>The second LED gives a “short-time” prediction</a:t>
            </a:r>
          </a:p>
          <a:p>
            <a:r>
              <a:rPr lang="en-US" sz="1800" dirty="0" smtClean="0"/>
              <a:t>The “long-time” prediction of a third LED not yet implemented, because I think without some more reasoning it’s hard to tell whether it’s because they are “hidden” in the ground return or they are not in the </a:t>
            </a:r>
            <a:r>
              <a:rPr lang="en-US" sz="1800" dirty="0" err="1" smtClean="0"/>
              <a:t>FoV</a:t>
            </a:r>
            <a:r>
              <a:rPr lang="en-US" sz="1800" dirty="0"/>
              <a:t> when the cables are not there</a:t>
            </a:r>
            <a:endParaRPr lang="en-US" sz="1800" dirty="0" smtClean="0"/>
          </a:p>
          <a:p>
            <a:r>
              <a:rPr lang="en-US" sz="1800" dirty="0" smtClean="0"/>
              <a:t>The warning sound is just a beep when the frame score is greater than threshold 0.5. This is the easiest way to implement it.</a:t>
            </a:r>
          </a:p>
          <a:p>
            <a:r>
              <a:rPr lang="en-US" sz="1800" dirty="0" smtClean="0"/>
              <a:t>Another possible sound warning is to have a steady warning sound rather than a single beep, but this is much more difficult to implement and is annoying when the user is using “Step” to run frame by frame</a:t>
            </a:r>
            <a:endParaRPr lang="en-US" sz="1800" dirty="0"/>
          </a:p>
        </p:txBody>
      </p:sp>
    </p:spTree>
    <p:extLst>
      <p:ext uri="{BB962C8B-B14F-4D97-AF65-F5344CB8AC3E}">
        <p14:creationId xmlns:p14="http://schemas.microsoft.com/office/powerpoint/2010/main" val="4778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8362"/>
          </a:xfrm>
        </p:spPr>
        <p:txBody>
          <a:bodyPr>
            <a:normAutofit/>
          </a:bodyPr>
          <a:lstStyle/>
          <a:p>
            <a:r>
              <a:rPr lang="en-US" sz="3600" dirty="0" smtClean="0"/>
              <a:t>Datasets</a:t>
            </a:r>
            <a:endParaRPr lang="en-US" sz="3600" dirty="0"/>
          </a:p>
        </p:txBody>
      </p:sp>
      <p:sp>
        <p:nvSpPr>
          <p:cNvPr id="3" name="Content Placeholder 2"/>
          <p:cNvSpPr>
            <a:spLocks noGrp="1"/>
          </p:cNvSpPr>
          <p:nvPr>
            <p:ph idx="1"/>
          </p:nvPr>
        </p:nvSpPr>
        <p:spPr>
          <a:xfrm>
            <a:off x="457200" y="1371600"/>
            <a:ext cx="8229600" cy="5029200"/>
          </a:xfrm>
        </p:spPr>
        <p:txBody>
          <a:bodyPr>
            <a:normAutofit/>
          </a:bodyPr>
          <a:lstStyle/>
          <a:p>
            <a:r>
              <a:rPr lang="en-US" sz="2000" dirty="0" smtClean="0"/>
              <a:t>Works fine for the initial 8 datasets with .mat data files (the very first two </a:t>
            </a:r>
            <a:r>
              <a:rPr lang="en-US" sz="2000" dirty="0"/>
              <a:t>using shorter-range FFT): </a:t>
            </a:r>
            <a:endParaRPr lang="en-US" sz="2000" dirty="0" smtClean="0"/>
          </a:p>
          <a:p>
            <a:pPr lvl="1"/>
            <a:r>
              <a:rPr lang="en-US" sz="1800" dirty="0" smtClean="0"/>
              <a:t>B_20090831T134940d1, B_20090901T165047d1, B_20090831T135234d1, B_20090901T164646d1, B_20090902T102617d1, B_20090902T103246d1, B_20090902T101724d1, B_20090902T103810d1</a:t>
            </a:r>
          </a:p>
          <a:p>
            <a:r>
              <a:rPr lang="en-US" sz="2000" dirty="0" smtClean="0"/>
              <a:t>For the latest 4 datasets with .</a:t>
            </a:r>
            <a:r>
              <a:rPr lang="en-US" sz="2000" dirty="0" err="1" smtClean="0"/>
              <a:t>bfr</a:t>
            </a:r>
            <a:r>
              <a:rPr lang="en-US" sz="2000" dirty="0" smtClean="0"/>
              <a:t> data files, just load and display the original video</a:t>
            </a:r>
          </a:p>
          <a:p>
            <a:r>
              <a:rPr lang="en-US" sz="2000" dirty="0" smtClean="0"/>
              <a:t>For all these datasets, loading of the parameter files are hardwired according to the original reading script and original data formats. Possible to provide more flexible parameter file reading in the future if necessary.</a:t>
            </a:r>
            <a:endParaRPr lang="en-US" sz="2000" dirty="0"/>
          </a:p>
        </p:txBody>
      </p:sp>
    </p:spTree>
    <p:extLst>
      <p:ext uri="{BB962C8B-B14F-4D97-AF65-F5344CB8AC3E}">
        <p14:creationId xmlns:p14="http://schemas.microsoft.com/office/powerpoint/2010/main" val="297257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474</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Contents</vt:lpstr>
      <vt:lpstr>PowerPoint Presentation</vt:lpstr>
      <vt:lpstr>PowerPoint Presentation</vt:lpstr>
      <vt:lpstr>PowerPoint Presentation</vt:lpstr>
      <vt:lpstr>PowerPoint Presentation</vt:lpstr>
      <vt:lpstr>PowerPoint Presentation</vt:lpstr>
      <vt:lpstr>Detection Output Summary</vt:lpstr>
      <vt:lpstr>Datasets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Qirong</dc:creator>
  <cp:lastModifiedBy>Qirong</cp:lastModifiedBy>
  <cp:revision>27</cp:revision>
  <dcterms:created xsi:type="dcterms:W3CDTF">2006-08-16T00:00:00Z</dcterms:created>
  <dcterms:modified xsi:type="dcterms:W3CDTF">2011-11-08T20:30:00Z</dcterms:modified>
</cp:coreProperties>
</file>